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5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 exporting functionality has been implemented</a:t>
            </a:r>
          </a:p>
          <a:p>
            <a:pPr lvl="1"/>
            <a:r>
              <a:rPr lang="en-US" dirty="0"/>
              <a:t>Can output as STL, DWG, STEP, and PDF (for drawings)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Picture import functionality has been added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Created simple UI so user can selected and analyze features, then export part for manufacturing	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8BD90-6C4D-4BE5-A813-3CE43E3A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Access feature-specific information through </a:t>
            </a:r>
            <a:r>
              <a:rPr lang="en-US" dirty="0" err="1"/>
              <a:t>SolidDna</a:t>
            </a:r>
            <a:r>
              <a:rPr lang="en-US" dirty="0"/>
              <a:t> (custom API) or the official SolidWorks API.</a:t>
            </a:r>
          </a:p>
          <a:p>
            <a:pPr lvl="1"/>
            <a:r>
              <a:rPr lang="en-US" dirty="0"/>
              <a:t>This will allow for feature-specific DFM checking</a:t>
            </a:r>
          </a:p>
          <a:p>
            <a:pPr lvl="1"/>
            <a:r>
              <a:rPr lang="en-US" dirty="0"/>
              <a:t>Goal: make a set of all features, 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Demo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22</cp:revision>
  <dcterms:created xsi:type="dcterms:W3CDTF">2018-06-05T03:53:12Z</dcterms:created>
  <dcterms:modified xsi:type="dcterms:W3CDTF">2018-06-11T21:07:30Z</dcterms:modified>
</cp:coreProperties>
</file>