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2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 smtClean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 smtClean="0"/>
              <a:t>Have not found the fix so far</a:t>
            </a:r>
          </a:p>
          <a:p>
            <a:endParaRPr lang="en-US" dirty="0"/>
          </a:p>
          <a:p>
            <a:r>
              <a:rPr lang="en-US" dirty="0" smtClean="0"/>
              <a:t>Possible walk-around: clone the project, and export a new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 exporting functionality has been implemented</a:t>
            </a:r>
          </a:p>
          <a:p>
            <a:pPr lvl="1"/>
            <a:r>
              <a:rPr lang="en-US" dirty="0"/>
              <a:t>Can output as STL, DWG, STEP, and PDF (for drawings)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Picture import functionality has been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See Demo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Created simple UI so user can </a:t>
            </a:r>
            <a:r>
              <a:rPr lang="en-US" dirty="0" smtClean="0"/>
              <a:t>select </a:t>
            </a:r>
            <a:r>
              <a:rPr lang="en-US" dirty="0"/>
              <a:t>and analyze features, then export part for manufacturing	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23" y="549450"/>
            <a:ext cx="5390954" cy="5941755"/>
          </a:xfr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5" y="0"/>
            <a:ext cx="665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9" y="0"/>
            <a:ext cx="7655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Access feature-specific information through </a:t>
            </a:r>
            <a:r>
              <a:rPr lang="en-US" dirty="0" err="1"/>
              <a:t>SolidDna</a:t>
            </a:r>
            <a:r>
              <a:rPr lang="en-US" dirty="0"/>
              <a:t> (custom API) or the official SolidWorks API.</a:t>
            </a:r>
          </a:p>
          <a:p>
            <a:pPr lvl="1"/>
            <a:r>
              <a:rPr lang="en-US" dirty="0"/>
              <a:t>This will allow for feature-specific DFM </a:t>
            </a:r>
            <a:r>
              <a:rPr lang="en-US" dirty="0" smtClean="0"/>
              <a:t>checking</a:t>
            </a:r>
          </a:p>
          <a:p>
            <a:pPr lvl="2"/>
            <a:r>
              <a:rPr lang="en-US" dirty="0" smtClean="0"/>
              <a:t>Extrusion depth, hole depth/radii,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/>
              <a:t>Goal: make a set of all </a:t>
            </a:r>
            <a:r>
              <a:rPr lang="en-US" dirty="0" smtClean="0"/>
              <a:t>features and dimensions, </a:t>
            </a:r>
            <a:r>
              <a:rPr lang="en-US" dirty="0"/>
              <a:t>then run through a DFM check function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</a:t>
            </a:r>
            <a:r>
              <a:rPr lang="en-US" dirty="0" smtClean="0"/>
              <a:t>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everything thoroughly. This project is confusing to set-up, so I will make a README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2 Updates: SolidWorks DFM Plug-In</vt:lpstr>
      <vt:lpstr>Updates from Week 2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25</cp:revision>
  <dcterms:created xsi:type="dcterms:W3CDTF">2018-06-05T03:53:12Z</dcterms:created>
  <dcterms:modified xsi:type="dcterms:W3CDTF">2018-06-11T21:35:24Z</dcterms:modified>
</cp:coreProperties>
</file>