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dirty="0"/>
              <a:t>Get all features</a:t>
            </a:r>
          </a:p>
          <a:p>
            <a:pPr lvl="2"/>
            <a:r>
              <a:rPr lang="en-US" dirty="0"/>
              <a:t>Get all sketches underlying each feature</a:t>
            </a:r>
          </a:p>
          <a:p>
            <a:pPr lvl="3"/>
            <a:r>
              <a:rPr lang="en-US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A2046-B305-43AC-9D16-FED98ACD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5" y="0"/>
            <a:ext cx="665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9" y="0"/>
            <a:ext cx="7655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Goal: make a set of all features and dimensions, then run through a DFM check function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377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30</cp:revision>
  <dcterms:created xsi:type="dcterms:W3CDTF">2018-06-05T03:53:12Z</dcterms:created>
  <dcterms:modified xsi:type="dcterms:W3CDTF">2018-06-19T01:59:29Z</dcterms:modified>
</cp:coreProperties>
</file>