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9" r:id="rId6"/>
    <p:sldId id="272" r:id="rId7"/>
    <p:sldId id="273" r:id="rId8"/>
    <p:sldId id="274" r:id="rId9"/>
    <p:sldId id="265" r:id="rId10"/>
    <p:sldId id="260" r:id="rId11"/>
    <p:sldId id="261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0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5/6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Plug-in changes default export setting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Part is exported with user-specified coordinate axes</a:t>
            </a:r>
            <a:endParaRPr lang="en-US" dirty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raw material list to simple materials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info buttons so users can learn the function of each section of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all tolerances and notes as custom properties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Machinist can open part and read back user-specified values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Continued building </a:t>
            </a:r>
            <a:r>
              <a:rPr lang="en-US" dirty="0" err="1" smtClean="0"/>
              <a:t>SculptPrint</a:t>
            </a:r>
            <a:r>
              <a:rPr lang="en-US" dirty="0" smtClean="0"/>
              <a:t> feedback pathway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(need direction)</a:t>
            </a:r>
            <a:endParaRPr lang="en-US" dirty="0"/>
          </a:p>
          <a:p>
            <a:pPr lvl="1"/>
            <a:r>
              <a:rPr lang="en-US" dirty="0" smtClean="0"/>
              <a:t>Can we log into the Virtual Machine from the conference?</a:t>
            </a:r>
          </a:p>
          <a:p>
            <a:pPr lvl="2"/>
            <a:r>
              <a:rPr lang="en-US" dirty="0" smtClean="0"/>
              <a:t>If not, we need another install of </a:t>
            </a:r>
            <a:r>
              <a:rPr lang="en-US" dirty="0" err="1" smtClean="0"/>
              <a:t>SculptPrint</a:t>
            </a:r>
            <a:endParaRPr lang="en-US" dirty="0" smtClean="0"/>
          </a:p>
          <a:p>
            <a:pPr lvl="1"/>
            <a:r>
              <a:rPr lang="en-US" dirty="0" smtClean="0"/>
              <a:t>Which computer will be running the test plug-in?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err="1" smtClean="0"/>
              <a:t>SculptPrint</a:t>
            </a:r>
            <a:r>
              <a:rPr lang="en-US" dirty="0" smtClean="0"/>
              <a:t> automation sequence still takes &gt;30 seconds</a:t>
            </a:r>
          </a:p>
          <a:p>
            <a:pPr lvl="2"/>
            <a:r>
              <a:rPr lang="en-US" dirty="0" smtClean="0"/>
              <a:t>If this is too long to wait, how can we speed this up?</a:t>
            </a:r>
          </a:p>
          <a:p>
            <a:pPr lvl="1"/>
            <a:r>
              <a:rPr lang="en-US" dirty="0" smtClean="0"/>
              <a:t>M60 VM has </a:t>
            </a:r>
            <a:r>
              <a:rPr lang="en-US" dirty="0" err="1" smtClean="0"/>
              <a:t>SculptPrint</a:t>
            </a:r>
            <a:r>
              <a:rPr lang="en-US" dirty="0" smtClean="0"/>
              <a:t> 3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we update this to </a:t>
            </a:r>
            <a:r>
              <a:rPr lang="en-US" dirty="0" err="1" smtClean="0"/>
              <a:t>SculptPrint</a:t>
            </a:r>
            <a:r>
              <a:rPr lang="en-US" dirty="0" smtClean="0"/>
              <a:t> 4?</a:t>
            </a:r>
          </a:p>
          <a:p>
            <a:pPr lvl="2"/>
            <a:r>
              <a:rPr lang="en-US" dirty="0" smtClean="0"/>
              <a:t>If so, we can import python scripts more easily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 + make installation report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0" y="0"/>
            <a:ext cx="10687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7" y="0"/>
            <a:ext cx="1019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029659"/>
            <a:ext cx="7823449" cy="49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4" y="0"/>
            <a:ext cx="1153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0"/>
            <a:ext cx="1148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493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Week 5/6 Updates: SolidWorks DFM Plug-In</vt:lpstr>
      <vt:lpstr>Updates from Week 5/6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63</cp:revision>
  <dcterms:created xsi:type="dcterms:W3CDTF">2018-06-05T03:53:12Z</dcterms:created>
  <dcterms:modified xsi:type="dcterms:W3CDTF">2018-07-07T23:43:46Z</dcterms:modified>
</cp:coreProperties>
</file>