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7" r:id="rId5"/>
    <p:sldId id="269" r:id="rId6"/>
    <p:sldId id="272" r:id="rId7"/>
    <p:sldId id="273" r:id="rId8"/>
    <p:sldId id="265" r:id="rId9"/>
    <p:sldId id="260" r:id="rId10"/>
    <p:sldId id="261" r:id="rId11"/>
    <p:sldId id="264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9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Week </a:t>
            </a:r>
            <a:r>
              <a:rPr lang="en-US" dirty="0" smtClean="0"/>
              <a:t>5/6 </a:t>
            </a:r>
            <a:r>
              <a:rPr lang="en-US" dirty="0"/>
              <a:t>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SculptPrint</a:t>
            </a:r>
            <a:r>
              <a:rPr lang="en-US" dirty="0" smtClean="0"/>
              <a:t> Best Practices</a:t>
            </a:r>
          </a:p>
          <a:p>
            <a:endParaRPr lang="en-US" dirty="0"/>
          </a:p>
          <a:p>
            <a:r>
              <a:rPr lang="en-US" dirty="0" smtClean="0"/>
              <a:t>Orient part with respect to the standard origin in CAD (SolidWorks)</a:t>
            </a:r>
          </a:p>
          <a:p>
            <a:endParaRPr lang="en-US" dirty="0"/>
          </a:p>
          <a:p>
            <a:r>
              <a:rPr lang="en-US" dirty="0" smtClean="0"/>
              <a:t>Then when exporting as .STL, click options, and check “Do not translate STL output data to positive spac</a:t>
            </a:r>
            <a:r>
              <a:rPr lang="en-US" dirty="0"/>
              <a:t>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err="1" smtClean="0"/>
              <a:t>Fixturing</a:t>
            </a:r>
            <a:r>
              <a:rPr lang="en-US" dirty="0" smtClean="0"/>
              <a:t> the part in </a:t>
            </a:r>
            <a:r>
              <a:rPr lang="en-US" dirty="0" err="1" smtClean="0"/>
              <a:t>SculptPrint</a:t>
            </a:r>
            <a:r>
              <a:rPr lang="en-US" dirty="0" smtClean="0"/>
              <a:t> now becomes very easy, as the coordinates defined in CAD should exactly transfer over to </a:t>
            </a:r>
            <a:r>
              <a:rPr lang="en-US" dirty="0" err="1" smtClean="0"/>
              <a:t>SculptPrint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err="1" smtClean="0"/>
              <a:t>SolidDna</a:t>
            </a:r>
            <a:r>
              <a:rPr lang="en-US" dirty="0" smtClean="0"/>
              <a:t> package was installed but the blue </a:t>
            </a:r>
            <a:r>
              <a:rPr lang="en-US" dirty="0" err="1" smtClean="0"/>
              <a:t>NuGet</a:t>
            </a:r>
            <a:r>
              <a:rPr lang="en-US" dirty="0" smtClean="0"/>
              <a:t> package icon is not showing up under project references</a:t>
            </a:r>
          </a:p>
          <a:p>
            <a:pPr lvl="1"/>
            <a:r>
              <a:rPr lang="en-US" dirty="0" smtClean="0"/>
              <a:t>Try reinstalling, then close Visual Studio, then open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Week </a:t>
            </a:r>
            <a:r>
              <a:rPr lang="en-US" dirty="0" smtClean="0"/>
              <a:t>5/6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Plug-in changes default export setting in </a:t>
            </a:r>
            <a:r>
              <a:rPr lang="en-US" dirty="0" err="1" smtClean="0"/>
              <a:t>Solidworks</a:t>
            </a:r>
            <a:endParaRPr lang="en-US" dirty="0" smtClean="0"/>
          </a:p>
          <a:p>
            <a:pPr lvl="1"/>
            <a:r>
              <a:rPr lang="en-US" dirty="0" smtClean="0"/>
              <a:t>Part is exported with user-specified coordinate axes</a:t>
            </a:r>
            <a:endParaRPr lang="en-US" dirty="0"/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 raw material list to simple materials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info buttons so users can learn the function of each section of plug-in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all tolerances and notes as custom properties in </a:t>
            </a:r>
            <a:r>
              <a:rPr lang="en-US" dirty="0" err="1" smtClean="0"/>
              <a:t>Solidworks</a:t>
            </a:r>
            <a:endParaRPr lang="en-US" dirty="0" smtClean="0"/>
          </a:p>
          <a:p>
            <a:pPr lvl="1"/>
            <a:r>
              <a:rPr lang="en-US" dirty="0" smtClean="0"/>
              <a:t>Machinist can open part and read back user-specified values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Continued examining </a:t>
            </a:r>
            <a:r>
              <a:rPr lang="en-US" dirty="0" err="1" smtClean="0"/>
              <a:t>SculptPrint</a:t>
            </a:r>
            <a:r>
              <a:rPr lang="en-US" dirty="0" smtClean="0"/>
              <a:t> feedback pathway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Continue work on </a:t>
            </a:r>
            <a:r>
              <a:rPr lang="en-US" dirty="0" err="1" smtClean="0"/>
              <a:t>SculptPrint</a:t>
            </a:r>
            <a:r>
              <a:rPr lang="en-US" dirty="0" smtClean="0"/>
              <a:t> interface (need direction)</a:t>
            </a:r>
            <a:endParaRPr lang="en-US" dirty="0"/>
          </a:p>
          <a:p>
            <a:pPr lvl="1"/>
            <a:r>
              <a:rPr lang="en-US" dirty="0" smtClean="0"/>
              <a:t>Install plug-in, </a:t>
            </a:r>
            <a:r>
              <a:rPr lang="en-US" dirty="0" err="1" smtClean="0"/>
              <a:t>SculptPrint</a:t>
            </a:r>
            <a:r>
              <a:rPr lang="en-US" dirty="0" smtClean="0"/>
              <a:t>, and Python on a computer and try to run the whole program</a:t>
            </a:r>
          </a:p>
          <a:p>
            <a:pPr lvl="1"/>
            <a:r>
              <a:rPr lang="en-US" dirty="0" smtClean="0"/>
              <a:t>Run C# SolidWorks plug-in -&gt; run Python </a:t>
            </a:r>
            <a:r>
              <a:rPr lang="en-US" dirty="0" err="1" smtClean="0"/>
              <a:t>SculptPrint</a:t>
            </a:r>
            <a:r>
              <a:rPr lang="en-US" dirty="0" smtClean="0"/>
              <a:t> script -&gt; take image/screenshot of toolpath and final volume -&gt; display in SolidWorks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documenting everything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guide for tutorial part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10" y="0"/>
            <a:ext cx="10687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0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57" y="0"/>
            <a:ext cx="10192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6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05" y="1029659"/>
            <a:ext cx="7823449" cy="498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7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75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</a:t>
            </a:r>
            <a:r>
              <a:rPr lang="en-US" dirty="0" smtClean="0"/>
              <a:t>SolidWorks</a:t>
            </a:r>
          </a:p>
          <a:p>
            <a:endParaRPr lang="en-US" dirty="0"/>
          </a:p>
          <a:p>
            <a:r>
              <a:rPr lang="en-US" dirty="0" smtClean="0"/>
              <a:t>Need to determine ideal instructions for message-box </a:t>
            </a:r>
            <a:r>
              <a:rPr lang="en-US" dirty="0" smtClean="0"/>
              <a:t>prompts</a:t>
            </a:r>
          </a:p>
          <a:p>
            <a:endParaRPr lang="en-US" dirty="0"/>
          </a:p>
          <a:p>
            <a:r>
              <a:rPr lang="en-US" dirty="0" smtClean="0"/>
              <a:t>Need to choose message prompts when user hovers over info buttons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451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Week 5/6 Updates: SolidWorks DFM Plug-In</vt:lpstr>
      <vt:lpstr>Updates from Week 5/6</vt:lpstr>
      <vt:lpstr>Next Steps</vt:lpstr>
      <vt:lpstr>PowerPoint Presentation</vt:lpstr>
      <vt:lpstr>PowerPoint Presentation</vt:lpstr>
      <vt:lpstr>PowerPoint Presentation</vt:lpstr>
      <vt:lpstr>PowerPoint Presentation</vt:lpstr>
      <vt:lpstr>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 1 Updates: Solidworks DFM Plug-In</dc:title>
  <dc:creator>Aniruddh Marellapudi</dc:creator>
  <cp:lastModifiedBy>Marellapudi, Aniruddh</cp:lastModifiedBy>
  <cp:revision>58</cp:revision>
  <dcterms:created xsi:type="dcterms:W3CDTF">2018-06-05T03:53:12Z</dcterms:created>
  <dcterms:modified xsi:type="dcterms:W3CDTF">2018-07-06T14:01:19Z</dcterms:modified>
</cp:coreProperties>
</file>