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68715-15BD-4C84-B147-393E3F1F6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34D5FF-3822-42DD-964B-F2CABD3D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0CEE37-A0A0-4619-98A4-C7946394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0344-D2EB-47AA-B7E4-9BF5B767A3B0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1DA985-8A83-41C4-8A5B-B404E9D0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FA1F52-7A05-4385-9C4E-8936EF77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471-A6F5-4B4E-BD31-8AF9331D9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30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FECDA-D6D3-4967-88E4-0CAD38440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562CFC-B680-4C43-9377-5F4E011EF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28955C-297B-4F01-958A-7C797FE6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0344-D2EB-47AA-B7E4-9BF5B767A3B0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173F5F-DA9A-4F96-81DB-023D2D9E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D3980E-5789-4330-8F19-0E75DDBE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471-A6F5-4B4E-BD31-8AF9331D9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674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7679DE-0FF5-4511-A773-70599C9EB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F6C959-C82F-4B80-9FB2-656130F06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CC2105-3E37-4E7B-929F-6EC80205F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0344-D2EB-47AA-B7E4-9BF5B767A3B0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A2C7FA-A2BC-4DFD-B68C-DB311AC2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C83B1C-0FAB-43B1-B919-304D4825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471-A6F5-4B4E-BD31-8AF9331D9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78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20E90-C14A-45EB-AFD8-D52E6933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8B9B9-2CA0-4BC0-A07A-E99DAE2A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A4A336-FEFC-4B3A-8C20-6837BADC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0344-D2EB-47AA-B7E4-9BF5B767A3B0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7B28D8-B597-459F-AA14-BE9B189E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AD3FE3-7041-4816-9EC8-7E7EDEBC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471-A6F5-4B4E-BD31-8AF9331D9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43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6EECF-1A2C-4FB9-A9D1-B1449512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7A7E80-6B62-4802-BE1C-CA5EEC2FF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015D10-1272-42D1-BBE7-377CEF6A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0344-D2EB-47AA-B7E4-9BF5B767A3B0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5768C1-C65C-4F74-BBE1-7269859D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25D8F6-F7CE-48E3-820C-7B25DBF3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471-A6F5-4B4E-BD31-8AF9331D9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51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8D0CA-F7C8-4611-9AFF-96F2FEAE9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450E48-53EF-4521-B9A1-AFF0494C2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20E384-F1CD-47B5-B951-B0B9DF7C1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A1FD59-C343-4771-826E-027DBFA3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0344-D2EB-47AA-B7E4-9BF5B767A3B0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1B6245-DFF6-4A8F-B97D-827CDFBA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F860E5-3217-4248-9E36-FD897A72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471-A6F5-4B4E-BD31-8AF9331D9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228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D047F-0154-4B72-B2EA-4AC1AA440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0A5534-2539-41BD-9F49-45669CAA1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82D16-9DA9-4AC5-827F-6A8045D9C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23444E-5136-46B8-A1D1-E6E313914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7606B00-5D7E-43B1-90E4-6B74B0A84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B49762-1782-476F-B467-F9EFD5E1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0344-D2EB-47AA-B7E4-9BF5B767A3B0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9AC70B-151F-49BD-B155-4CEC8C5B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5547E6-0F3F-4B40-8424-3E4FD8C7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471-A6F5-4B4E-BD31-8AF9331D9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10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175EE-2889-4503-B916-777670C8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94AE72-D33B-4F62-BBF3-B9C8F72F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0344-D2EB-47AA-B7E4-9BF5B767A3B0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25293E-AFC1-43D2-A709-18978270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60BEDD-E671-495A-AB34-A29CE36F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471-A6F5-4B4E-BD31-8AF9331D9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40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AC92035-3EBC-4ED2-8B1F-CD196E96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0344-D2EB-47AA-B7E4-9BF5B767A3B0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5F2FEF-0D19-45FE-A3A9-AFA0E60A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9BAD50-6B4F-4884-809E-2FC1ABA8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471-A6F5-4B4E-BD31-8AF9331D9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5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6E985-5E5F-4A4A-BDF0-5AD19EA1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776576-1C39-4414-B771-1A2298BAE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EAC64A-7292-4ED3-8408-A224F24EA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FE378D-17F6-41BF-AF2F-82C43DF9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0344-D2EB-47AA-B7E4-9BF5B767A3B0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778B5-9B96-430C-8507-54BF7228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C2C81D-86C6-4B7A-B227-4CE5035B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471-A6F5-4B4E-BD31-8AF9331D9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55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AF2B0-3B38-4E15-ACAE-940FE327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11E32B-0108-4B31-A582-232C3C9E7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89AACE-865B-44FC-B643-D29570AEF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130D22-F59E-4E42-9252-643B93F9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0344-D2EB-47AA-B7E4-9BF5B767A3B0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848958-5211-4515-8B5E-B888BFDC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9BAD7C-55E7-4D49-BC97-10BEA05A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3471-A6F5-4B4E-BD31-8AF9331D9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35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F5BB06-74A3-4A2A-956A-B4EB00080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ED19B9-6A65-4462-93D4-BEE71303C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878A34-5B41-4C79-8E32-769CBB8CF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A0344-D2EB-47AA-B7E4-9BF5B767A3B0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C0C2FE-EB00-4693-A08B-8387FEF8C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F31E7-6F3B-4919-BFAB-7266FE23C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3471-A6F5-4B4E-BD31-8AF9331D9A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4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DAB79-060E-4488-B583-F3FE81970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程式設計期末報告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1F19BF-0191-4B02-BE3D-D78894B86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程式設計期末報告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程式設計期末報告</dc:title>
  <dc:creator>11046083_李泓泯</dc:creator>
  <cp:lastModifiedBy>11046083_李泓泯</cp:lastModifiedBy>
  <cp:revision>1</cp:revision>
  <dcterms:created xsi:type="dcterms:W3CDTF">2024-12-10T11:33:55Z</dcterms:created>
  <dcterms:modified xsi:type="dcterms:W3CDTF">2024-12-10T11:34:27Z</dcterms:modified>
</cp:coreProperties>
</file>