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8"/>
  </p:notesMasterIdLst>
  <p:sldIdLst>
    <p:sldId id="256" r:id="rId3"/>
    <p:sldId id="258" r:id="rId4"/>
    <p:sldId id="259" r:id="rId5"/>
    <p:sldId id="266" r:id="rId6"/>
    <p:sldId id="265"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3"/>
    <p:restoredTop sz="94740"/>
  </p:normalViewPr>
  <p:slideViewPr>
    <p:cSldViewPr snapToGrid="0" snapToObjects="1">
      <p:cViewPr varScale="1">
        <p:scale>
          <a:sx n="71" d="100"/>
          <a:sy n="71" d="100"/>
        </p:scale>
        <p:origin x="60"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188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5d3f912c0_2_5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45d3f912c0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00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e5264f0e4_0_6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4e5264f0e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91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e5264f0e4_0_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4e5264f0e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79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e5264f0e4_0_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4e5264f0e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79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5d3f912c0_2_6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45d3f912c0_2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418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与副标题"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56" name="Google Shape;56;p14"/>
          <p:cNvSpPr txBox="1">
            <a:spLocks noGrp="1"/>
          </p:cNvSpPr>
          <p:nvPr>
            <p:ph type="body" idx="1"/>
          </p:nvPr>
        </p:nvSpPr>
        <p:spPr>
          <a:xfrm>
            <a:off x="666750" y="2652713"/>
            <a:ext cx="7810500" cy="5952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57" name="Google Shape;57;p1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照片 - 水平" type="tx">
  <p:cSld name="TITLE_AND_BODY">
    <p:spTree>
      <p:nvGrpSpPr>
        <p:cNvPr id="1" name="Shape 58"/>
        <p:cNvGrpSpPr/>
        <p:nvPr/>
      </p:nvGrpSpPr>
      <p:grpSpPr>
        <a:xfrm>
          <a:off x="0" y="0"/>
          <a:ext cx="0" cy="0"/>
          <a:chOff x="0" y="0"/>
          <a:chExt cx="0" cy="0"/>
        </a:xfrm>
      </p:grpSpPr>
      <p:sp>
        <p:nvSpPr>
          <p:cNvPr id="59" name="Google Shape;59;p15"/>
          <p:cNvSpPr>
            <a:spLocks noGrp="1"/>
          </p:cNvSpPr>
          <p:nvPr>
            <p:ph type="pic" idx="2"/>
          </p:nvPr>
        </p:nvSpPr>
        <p:spPr>
          <a:xfrm>
            <a:off x="1172238" y="252413"/>
            <a:ext cx="6801000" cy="32766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60" name="Google Shape;60;p15"/>
          <p:cNvSpPr txBox="1">
            <a:spLocks noGrp="1"/>
          </p:cNvSpPr>
          <p:nvPr>
            <p:ph type="title"/>
          </p:nvPr>
        </p:nvSpPr>
        <p:spPr>
          <a:xfrm>
            <a:off x="238125" y="3567113"/>
            <a:ext cx="8667600" cy="752400"/>
          </a:xfrm>
          <a:prstGeom prst="rect">
            <a:avLst/>
          </a:prstGeom>
          <a:noFill/>
          <a:ln>
            <a:noFill/>
          </a:ln>
        </p:spPr>
        <p:txBody>
          <a:bodyPr spcFirstLastPara="1" wrap="square" lIns="19050" tIns="19050" rIns="19050" bIns="19050" anchor="b"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61" name="Google Shape;61;p15"/>
          <p:cNvSpPr txBox="1">
            <a:spLocks noGrp="1"/>
          </p:cNvSpPr>
          <p:nvPr>
            <p:ph type="body" idx="1"/>
          </p:nvPr>
        </p:nvSpPr>
        <p:spPr>
          <a:xfrm>
            <a:off x="238125" y="4291013"/>
            <a:ext cx="8667600" cy="5952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62" name="Google Shape;62;p1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 - 居中">
  <p:cSld name="标题 - 居中">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666750" y="1700213"/>
            <a:ext cx="7810500" cy="17430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65" name="Google Shape;65;p16"/>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照片 - 垂直">
  <p:cSld name="照片 - 垂直">
    <p:spTree>
      <p:nvGrpSpPr>
        <p:cNvPr id="1" name="Shape 66"/>
        <p:cNvGrpSpPr/>
        <p:nvPr/>
      </p:nvGrpSpPr>
      <p:grpSpPr>
        <a:xfrm>
          <a:off x="0" y="0"/>
          <a:ext cx="0" cy="0"/>
          <a:chOff x="0" y="0"/>
          <a:chExt cx="0" cy="0"/>
        </a:xfrm>
      </p:grpSpPr>
      <p:sp>
        <p:nvSpPr>
          <p:cNvPr id="67" name="Google Shape;67;p17"/>
          <p:cNvSpPr>
            <a:spLocks noGrp="1"/>
          </p:cNvSpPr>
          <p:nvPr>
            <p:ph type="pic" idx="2"/>
          </p:nvPr>
        </p:nvSpPr>
        <p:spPr>
          <a:xfrm>
            <a:off x="4937242" y="357188"/>
            <a:ext cx="3571800" cy="4300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68" name="Google Shape;68;p17"/>
          <p:cNvSpPr txBox="1">
            <a:spLocks noGrp="1"/>
          </p:cNvSpPr>
          <p:nvPr>
            <p:ph type="title"/>
          </p:nvPr>
        </p:nvSpPr>
        <p:spPr>
          <a:xfrm>
            <a:off x="619125" y="357188"/>
            <a:ext cx="3833700" cy="2081100"/>
          </a:xfrm>
          <a:prstGeom prst="rect">
            <a:avLst/>
          </a:prstGeom>
          <a:noFill/>
          <a:ln>
            <a:noFill/>
          </a:ln>
        </p:spPr>
        <p:txBody>
          <a:bodyPr spcFirstLastPara="1" wrap="square" lIns="19050" tIns="19050" rIns="19050" bIns="19050" anchor="b" anchorCtr="0">
            <a:noAutofit/>
          </a:bodyPr>
          <a:lstStyle>
            <a:lvl1pPr lvl="0" algn="ctr" rtl="0">
              <a:lnSpc>
                <a:spcPct val="100000"/>
              </a:lnSpc>
              <a:spcBef>
                <a:spcPts val="0"/>
              </a:spcBef>
              <a:spcAft>
                <a:spcPts val="0"/>
              </a:spcAft>
              <a:buClr>
                <a:srgbClr val="000000"/>
              </a:buClr>
              <a:buSzPts val="3200"/>
              <a:buFont typeface="Helvetica Neue"/>
              <a:buNone/>
              <a:defRPr sz="3200"/>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69" name="Google Shape;69;p17"/>
          <p:cNvSpPr txBox="1">
            <a:spLocks noGrp="1"/>
          </p:cNvSpPr>
          <p:nvPr>
            <p:ph type="body" idx="1"/>
          </p:nvPr>
        </p:nvSpPr>
        <p:spPr>
          <a:xfrm>
            <a:off x="619125" y="2447925"/>
            <a:ext cx="3833700" cy="21480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70" name="Google Shape;70;p17"/>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标题 - 顶部对齐">
  <p:cSld name="标题 - 顶部对齐">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73" name="Google Shape;73;p18"/>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标题与项目符号">
  <p:cSld name="标题与项目符号">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76" name="Google Shape;76;p19"/>
          <p:cNvSpPr txBox="1">
            <a:spLocks noGrp="1"/>
          </p:cNvSpPr>
          <p:nvPr>
            <p:ph type="body" idx="1"/>
          </p:nvPr>
        </p:nvSpPr>
        <p:spPr>
          <a:xfrm>
            <a:off x="633413" y="1181100"/>
            <a:ext cx="7877100" cy="3486000"/>
          </a:xfrm>
          <a:prstGeom prst="rect">
            <a:avLst/>
          </a:prstGeom>
          <a:noFill/>
          <a:ln>
            <a:noFill/>
          </a:ln>
        </p:spPr>
        <p:txBody>
          <a:bodyPr spcFirstLastPara="1" wrap="square" lIns="19050" tIns="19050" rIns="19050" bIns="19050" anchor="ctr" anchorCtr="0">
            <a:noAutofit/>
          </a:bodyPr>
          <a:lstStyle>
            <a:lvl1pPr marL="457200" lvl="0" indent="-374650" algn="l" rtl="0">
              <a:lnSpc>
                <a:spcPct val="100000"/>
              </a:lnSpc>
              <a:spcBef>
                <a:spcPts val="2200"/>
              </a:spcBef>
              <a:spcAft>
                <a:spcPts val="0"/>
              </a:spcAft>
              <a:buClr>
                <a:srgbClr val="000000"/>
              </a:buClr>
              <a:buSzPts val="2300"/>
              <a:buFont typeface="Helvetica Neue"/>
              <a:buChar char="•"/>
              <a:defRPr sz="1800"/>
            </a:lvl1pPr>
            <a:lvl2pPr marL="914400" lvl="1" indent="-374650" algn="l" rtl="0">
              <a:lnSpc>
                <a:spcPct val="100000"/>
              </a:lnSpc>
              <a:spcBef>
                <a:spcPts val="2200"/>
              </a:spcBef>
              <a:spcAft>
                <a:spcPts val="0"/>
              </a:spcAft>
              <a:buClr>
                <a:srgbClr val="000000"/>
              </a:buClr>
              <a:buSzPts val="2300"/>
              <a:buFont typeface="Helvetica Neue"/>
              <a:buChar char="•"/>
              <a:defRPr sz="1800"/>
            </a:lvl2pPr>
            <a:lvl3pPr marL="1371600" lvl="2" indent="-374650" algn="l" rtl="0">
              <a:lnSpc>
                <a:spcPct val="100000"/>
              </a:lnSpc>
              <a:spcBef>
                <a:spcPts val="2200"/>
              </a:spcBef>
              <a:spcAft>
                <a:spcPts val="0"/>
              </a:spcAft>
              <a:buClr>
                <a:srgbClr val="000000"/>
              </a:buClr>
              <a:buSzPts val="2300"/>
              <a:buFont typeface="Helvetica Neue"/>
              <a:buChar char="•"/>
              <a:defRPr sz="1800"/>
            </a:lvl3pPr>
            <a:lvl4pPr marL="1828800" lvl="3" indent="-374650" algn="l" rtl="0">
              <a:lnSpc>
                <a:spcPct val="100000"/>
              </a:lnSpc>
              <a:spcBef>
                <a:spcPts val="2200"/>
              </a:spcBef>
              <a:spcAft>
                <a:spcPts val="0"/>
              </a:spcAft>
              <a:buClr>
                <a:srgbClr val="000000"/>
              </a:buClr>
              <a:buSzPts val="2300"/>
              <a:buFont typeface="Helvetica Neue"/>
              <a:buChar char="•"/>
              <a:defRPr sz="1800"/>
            </a:lvl4pPr>
            <a:lvl5pPr marL="2286000" lvl="4" indent="-374650" algn="l" rtl="0">
              <a:lnSpc>
                <a:spcPct val="100000"/>
              </a:lnSpc>
              <a:spcBef>
                <a:spcPts val="2200"/>
              </a:spcBef>
              <a:spcAft>
                <a:spcPts val="0"/>
              </a:spcAft>
              <a:buClr>
                <a:srgbClr val="000000"/>
              </a:buClr>
              <a:buSzPts val="2300"/>
              <a:buFont typeface="Helvetica Neue"/>
              <a:buChar char="•"/>
              <a:defRPr sz="18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77" name="Google Shape;77;p19"/>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标题、项目符号与照片">
  <p:cSld name="标题、项目符号与照片">
    <p:spTree>
      <p:nvGrpSpPr>
        <p:cNvPr id="1" name="Shape 78"/>
        <p:cNvGrpSpPr/>
        <p:nvPr/>
      </p:nvGrpSpPr>
      <p:grpSpPr>
        <a:xfrm>
          <a:off x="0" y="0"/>
          <a:ext cx="0" cy="0"/>
          <a:chOff x="0" y="0"/>
          <a:chExt cx="0" cy="0"/>
        </a:xfrm>
      </p:grpSpPr>
      <p:sp>
        <p:nvSpPr>
          <p:cNvPr id="79" name="Google Shape;79;p20"/>
          <p:cNvSpPr>
            <a:spLocks noGrp="1"/>
          </p:cNvSpPr>
          <p:nvPr>
            <p:ph type="pic" idx="2"/>
          </p:nvPr>
        </p:nvSpPr>
        <p:spPr>
          <a:xfrm>
            <a:off x="4938713" y="1181100"/>
            <a:ext cx="3571800" cy="34860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80" name="Google Shape;80;p20"/>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81" name="Google Shape;81;p20"/>
          <p:cNvSpPr txBox="1">
            <a:spLocks noGrp="1"/>
          </p:cNvSpPr>
          <p:nvPr>
            <p:ph type="body" idx="1"/>
          </p:nvPr>
        </p:nvSpPr>
        <p:spPr>
          <a:xfrm>
            <a:off x="633413" y="1181100"/>
            <a:ext cx="3833700" cy="3486000"/>
          </a:xfrm>
          <a:prstGeom prst="rect">
            <a:avLst/>
          </a:prstGeom>
          <a:noFill/>
          <a:ln>
            <a:noFill/>
          </a:ln>
        </p:spPr>
        <p:txBody>
          <a:bodyPr spcFirstLastPara="1" wrap="square" lIns="19050" tIns="19050" rIns="19050" bIns="19050" anchor="ctr" anchorCtr="0">
            <a:noAutofit/>
          </a:bodyPr>
          <a:lstStyle>
            <a:lvl1pPr marL="457200" lvl="0" indent="-342900" algn="l" rtl="0">
              <a:lnSpc>
                <a:spcPct val="100000"/>
              </a:lnSpc>
              <a:spcBef>
                <a:spcPts val="1700"/>
              </a:spcBef>
              <a:spcAft>
                <a:spcPts val="0"/>
              </a:spcAft>
              <a:buClr>
                <a:srgbClr val="000000"/>
              </a:buClr>
              <a:buSzPts val="1800"/>
              <a:buFont typeface="Helvetica Neue"/>
              <a:buChar char="•"/>
              <a:defRPr sz="1400"/>
            </a:lvl1pPr>
            <a:lvl2pPr marL="914400" lvl="1" indent="-342900" algn="l" rtl="0">
              <a:lnSpc>
                <a:spcPct val="100000"/>
              </a:lnSpc>
              <a:spcBef>
                <a:spcPts val="1700"/>
              </a:spcBef>
              <a:spcAft>
                <a:spcPts val="0"/>
              </a:spcAft>
              <a:buClr>
                <a:srgbClr val="000000"/>
              </a:buClr>
              <a:buSzPts val="1800"/>
              <a:buFont typeface="Helvetica Neue"/>
              <a:buChar char="•"/>
              <a:defRPr sz="1400"/>
            </a:lvl2pPr>
            <a:lvl3pPr marL="1371600" lvl="2" indent="-342900" algn="l" rtl="0">
              <a:lnSpc>
                <a:spcPct val="100000"/>
              </a:lnSpc>
              <a:spcBef>
                <a:spcPts val="1700"/>
              </a:spcBef>
              <a:spcAft>
                <a:spcPts val="0"/>
              </a:spcAft>
              <a:buClr>
                <a:srgbClr val="000000"/>
              </a:buClr>
              <a:buSzPts val="1800"/>
              <a:buFont typeface="Helvetica Neue"/>
              <a:buChar char="•"/>
              <a:defRPr sz="1400"/>
            </a:lvl3pPr>
            <a:lvl4pPr marL="1828800" lvl="3" indent="-342900" algn="l" rtl="0">
              <a:lnSpc>
                <a:spcPct val="100000"/>
              </a:lnSpc>
              <a:spcBef>
                <a:spcPts val="1700"/>
              </a:spcBef>
              <a:spcAft>
                <a:spcPts val="0"/>
              </a:spcAft>
              <a:buClr>
                <a:srgbClr val="000000"/>
              </a:buClr>
              <a:buSzPts val="1800"/>
              <a:buFont typeface="Helvetica Neue"/>
              <a:buChar char="•"/>
              <a:defRPr sz="1400"/>
            </a:lvl4pPr>
            <a:lvl5pPr marL="2286000" lvl="4" indent="-342900" algn="l" rtl="0">
              <a:lnSpc>
                <a:spcPct val="100000"/>
              </a:lnSpc>
              <a:spcBef>
                <a:spcPts val="1700"/>
              </a:spcBef>
              <a:spcAft>
                <a:spcPts val="0"/>
              </a:spcAft>
              <a:buClr>
                <a:srgbClr val="000000"/>
              </a:buClr>
              <a:buSzPts val="1800"/>
              <a:buFont typeface="Helvetica Neue"/>
              <a:buChar char="•"/>
              <a:defRPr sz="14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82" name="Google Shape;82;p20"/>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项目符号">
  <p:cSld name="项目符号">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633413" y="666750"/>
            <a:ext cx="7877100" cy="3810000"/>
          </a:xfrm>
          <a:prstGeom prst="rect">
            <a:avLst/>
          </a:prstGeom>
          <a:noFill/>
          <a:ln>
            <a:noFill/>
          </a:ln>
        </p:spPr>
        <p:txBody>
          <a:bodyPr spcFirstLastPara="1" wrap="square" lIns="19050" tIns="19050" rIns="19050" bIns="19050" anchor="ctr" anchorCtr="0">
            <a:noAutofit/>
          </a:bodyPr>
          <a:lstStyle>
            <a:lvl1pPr marL="457200" lvl="0" indent="-374650" algn="l" rtl="0">
              <a:lnSpc>
                <a:spcPct val="100000"/>
              </a:lnSpc>
              <a:spcBef>
                <a:spcPts val="2200"/>
              </a:spcBef>
              <a:spcAft>
                <a:spcPts val="0"/>
              </a:spcAft>
              <a:buClr>
                <a:srgbClr val="000000"/>
              </a:buClr>
              <a:buSzPts val="2300"/>
              <a:buFont typeface="Helvetica Neue"/>
              <a:buChar char="•"/>
              <a:defRPr sz="1800"/>
            </a:lvl1pPr>
            <a:lvl2pPr marL="914400" lvl="1" indent="-374650" algn="l" rtl="0">
              <a:lnSpc>
                <a:spcPct val="100000"/>
              </a:lnSpc>
              <a:spcBef>
                <a:spcPts val="2200"/>
              </a:spcBef>
              <a:spcAft>
                <a:spcPts val="0"/>
              </a:spcAft>
              <a:buClr>
                <a:srgbClr val="000000"/>
              </a:buClr>
              <a:buSzPts val="2300"/>
              <a:buFont typeface="Helvetica Neue"/>
              <a:buChar char="•"/>
              <a:defRPr sz="1800"/>
            </a:lvl2pPr>
            <a:lvl3pPr marL="1371600" lvl="2" indent="-374650" algn="l" rtl="0">
              <a:lnSpc>
                <a:spcPct val="100000"/>
              </a:lnSpc>
              <a:spcBef>
                <a:spcPts val="2200"/>
              </a:spcBef>
              <a:spcAft>
                <a:spcPts val="0"/>
              </a:spcAft>
              <a:buClr>
                <a:srgbClr val="000000"/>
              </a:buClr>
              <a:buSzPts val="2300"/>
              <a:buFont typeface="Helvetica Neue"/>
              <a:buChar char="•"/>
              <a:defRPr sz="1800"/>
            </a:lvl3pPr>
            <a:lvl4pPr marL="1828800" lvl="3" indent="-374650" algn="l" rtl="0">
              <a:lnSpc>
                <a:spcPct val="100000"/>
              </a:lnSpc>
              <a:spcBef>
                <a:spcPts val="2200"/>
              </a:spcBef>
              <a:spcAft>
                <a:spcPts val="0"/>
              </a:spcAft>
              <a:buClr>
                <a:srgbClr val="000000"/>
              </a:buClr>
              <a:buSzPts val="2300"/>
              <a:buFont typeface="Helvetica Neue"/>
              <a:buChar char="•"/>
              <a:defRPr sz="1800"/>
            </a:lvl4pPr>
            <a:lvl5pPr marL="2286000" lvl="4" indent="-374650" algn="l" rtl="0">
              <a:lnSpc>
                <a:spcPct val="100000"/>
              </a:lnSpc>
              <a:spcBef>
                <a:spcPts val="2200"/>
              </a:spcBef>
              <a:spcAft>
                <a:spcPts val="0"/>
              </a:spcAft>
              <a:buClr>
                <a:srgbClr val="000000"/>
              </a:buClr>
              <a:buSzPts val="2300"/>
              <a:buFont typeface="Helvetica Neue"/>
              <a:buChar char="•"/>
              <a:defRPr sz="18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85" name="Google Shape;85;p21"/>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照片 - 3 联">
  <p:cSld name="照片 - 3 联">
    <p:spTree>
      <p:nvGrpSpPr>
        <p:cNvPr id="1" name="Shape 86"/>
        <p:cNvGrpSpPr/>
        <p:nvPr/>
      </p:nvGrpSpPr>
      <p:grpSpPr>
        <a:xfrm>
          <a:off x="0" y="0"/>
          <a:ext cx="0" cy="0"/>
          <a:chOff x="0" y="0"/>
          <a:chExt cx="0" cy="0"/>
        </a:xfrm>
      </p:grpSpPr>
      <p:sp>
        <p:nvSpPr>
          <p:cNvPr id="87" name="Google Shape;87;p22"/>
          <p:cNvSpPr>
            <a:spLocks noGrp="1"/>
          </p:cNvSpPr>
          <p:nvPr>
            <p:ph type="pic" idx="2"/>
          </p:nvPr>
        </p:nvSpPr>
        <p:spPr>
          <a:xfrm>
            <a:off x="5910263" y="2643188"/>
            <a:ext cx="2776500" cy="20811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88" name="Google Shape;88;p22"/>
          <p:cNvSpPr>
            <a:spLocks noGrp="1"/>
          </p:cNvSpPr>
          <p:nvPr>
            <p:ph type="pic" idx="3"/>
          </p:nvPr>
        </p:nvSpPr>
        <p:spPr>
          <a:xfrm>
            <a:off x="5910263" y="423863"/>
            <a:ext cx="2776500" cy="20811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89" name="Google Shape;89;p22"/>
          <p:cNvSpPr>
            <a:spLocks noGrp="1"/>
          </p:cNvSpPr>
          <p:nvPr>
            <p:ph type="pic" idx="4"/>
          </p:nvPr>
        </p:nvSpPr>
        <p:spPr>
          <a:xfrm>
            <a:off x="452438" y="423863"/>
            <a:ext cx="5315100" cy="4300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90" name="Google Shape;90;p22"/>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引文">
  <p:cSld name="引文">
    <p:spTree>
      <p:nvGrpSpPr>
        <p:cNvPr id="1" name="Shape 91"/>
        <p:cNvGrpSpPr/>
        <p:nvPr/>
      </p:nvGrpSpPr>
      <p:grpSpPr>
        <a:xfrm>
          <a:off x="0" y="0"/>
          <a:ext cx="0" cy="0"/>
          <a:chOff x="0" y="0"/>
          <a:chExt cx="0" cy="0"/>
        </a:xfrm>
      </p:grpSpPr>
      <p:sp>
        <p:nvSpPr>
          <p:cNvPr id="92" name="Google Shape;92;p23"/>
          <p:cNvSpPr txBox="1">
            <a:spLocks noGrp="1"/>
          </p:cNvSpPr>
          <p:nvPr>
            <p:ph type="body" idx="1"/>
          </p:nvPr>
        </p:nvSpPr>
        <p:spPr>
          <a:xfrm>
            <a:off x="895350" y="3357563"/>
            <a:ext cx="7358100" cy="2196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000000"/>
              </a:buClr>
              <a:buSzPts val="1200"/>
              <a:buFont typeface="Helvetica Neue"/>
              <a:buNone/>
              <a:defRPr sz="1200" i="1"/>
            </a:lvl1pPr>
            <a:lvl2pPr marL="914400" lvl="1" indent="-279400" algn="l" rtl="0">
              <a:lnSpc>
                <a:spcPct val="100000"/>
              </a:lnSpc>
              <a:spcBef>
                <a:spcPts val="2200"/>
              </a:spcBef>
              <a:spcAft>
                <a:spcPts val="0"/>
              </a:spcAft>
              <a:buClr>
                <a:srgbClr val="000000"/>
              </a:buClr>
              <a:buSzPts val="800"/>
              <a:buChar char="•"/>
              <a:defRPr/>
            </a:lvl2pPr>
            <a:lvl3pPr marL="1371600" lvl="2" indent="-279400" algn="l" rtl="0">
              <a:lnSpc>
                <a:spcPct val="100000"/>
              </a:lnSpc>
              <a:spcBef>
                <a:spcPts val="2200"/>
              </a:spcBef>
              <a:spcAft>
                <a:spcPts val="0"/>
              </a:spcAft>
              <a:buClr>
                <a:srgbClr val="000000"/>
              </a:buClr>
              <a:buSzPts val="800"/>
              <a:buChar char="•"/>
              <a:defRPr/>
            </a:lvl3pPr>
            <a:lvl4pPr marL="1828800" lvl="3" indent="-279400" algn="l" rtl="0">
              <a:lnSpc>
                <a:spcPct val="100000"/>
              </a:lnSpc>
              <a:spcBef>
                <a:spcPts val="2200"/>
              </a:spcBef>
              <a:spcAft>
                <a:spcPts val="0"/>
              </a:spcAft>
              <a:buClr>
                <a:srgbClr val="000000"/>
              </a:buClr>
              <a:buSzPts val="800"/>
              <a:buChar char="•"/>
              <a:defRPr/>
            </a:lvl4pPr>
            <a:lvl5pPr marL="2286000" lvl="4" indent="-279400" algn="l" rtl="0">
              <a:lnSpc>
                <a:spcPct val="100000"/>
              </a:lnSpc>
              <a:spcBef>
                <a:spcPts val="2200"/>
              </a:spcBef>
              <a:spcAft>
                <a:spcPts val="0"/>
              </a:spcAft>
              <a:buClr>
                <a:srgbClr val="000000"/>
              </a:buClr>
              <a:buSzPts val="800"/>
              <a:buChar char="•"/>
              <a:defRPr/>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93" name="Google Shape;93;p23"/>
          <p:cNvSpPr txBox="1">
            <a:spLocks noGrp="1"/>
          </p:cNvSpPr>
          <p:nvPr>
            <p:ph type="body" idx="2"/>
          </p:nvPr>
        </p:nvSpPr>
        <p:spPr>
          <a:xfrm>
            <a:off x="895350" y="2255044"/>
            <a:ext cx="7358100" cy="357300"/>
          </a:xfrm>
          <a:prstGeom prst="rect">
            <a:avLst/>
          </a:prstGeom>
          <a:noFill/>
          <a:ln>
            <a:noFill/>
          </a:ln>
        </p:spPr>
        <p:txBody>
          <a:bodyPr spcFirstLastPara="1" wrap="square" lIns="19050" tIns="19050" rIns="19050" bIns="19050" anchor="ctr" anchorCtr="0">
            <a:noAutofit/>
          </a:bodyPr>
          <a:lstStyle>
            <a:lvl1pPr marL="457200" lvl="0" indent="-228600" algn="ctr" rtl="0">
              <a:lnSpc>
                <a:spcPct val="100000"/>
              </a:lnSpc>
              <a:spcBef>
                <a:spcPts val="0"/>
              </a:spcBef>
              <a:spcAft>
                <a:spcPts val="0"/>
              </a:spcAft>
              <a:buClr>
                <a:srgbClr val="000000"/>
              </a:buClr>
              <a:buSzPts val="1800"/>
              <a:buFont typeface="Helvetica Neue"/>
              <a:buNone/>
              <a:defRPr sz="1800">
                <a:latin typeface="Helvetica Neue"/>
                <a:ea typeface="Helvetica Neue"/>
                <a:cs typeface="Helvetica Neue"/>
                <a:sym typeface="Helvetica Neue"/>
              </a:defRPr>
            </a:lvl1pPr>
            <a:lvl2pPr marL="914400" lvl="1" indent="-279400" algn="l" rtl="0">
              <a:lnSpc>
                <a:spcPct val="100000"/>
              </a:lnSpc>
              <a:spcBef>
                <a:spcPts val="2200"/>
              </a:spcBef>
              <a:spcAft>
                <a:spcPts val="0"/>
              </a:spcAft>
              <a:buClr>
                <a:srgbClr val="000000"/>
              </a:buClr>
              <a:buSzPts val="800"/>
              <a:buChar char="•"/>
              <a:defRPr/>
            </a:lvl2pPr>
            <a:lvl3pPr marL="1371600" lvl="2" indent="-279400" algn="l" rtl="0">
              <a:lnSpc>
                <a:spcPct val="100000"/>
              </a:lnSpc>
              <a:spcBef>
                <a:spcPts val="2200"/>
              </a:spcBef>
              <a:spcAft>
                <a:spcPts val="0"/>
              </a:spcAft>
              <a:buClr>
                <a:srgbClr val="000000"/>
              </a:buClr>
              <a:buSzPts val="800"/>
              <a:buChar char="•"/>
              <a:defRPr/>
            </a:lvl3pPr>
            <a:lvl4pPr marL="1828800" lvl="3" indent="-279400" algn="l" rtl="0">
              <a:lnSpc>
                <a:spcPct val="100000"/>
              </a:lnSpc>
              <a:spcBef>
                <a:spcPts val="2200"/>
              </a:spcBef>
              <a:spcAft>
                <a:spcPts val="0"/>
              </a:spcAft>
              <a:buClr>
                <a:srgbClr val="000000"/>
              </a:buClr>
              <a:buSzPts val="800"/>
              <a:buChar char="•"/>
              <a:defRPr/>
            </a:lvl4pPr>
            <a:lvl5pPr marL="2286000" lvl="4" indent="-279400" algn="l" rtl="0">
              <a:lnSpc>
                <a:spcPct val="100000"/>
              </a:lnSpc>
              <a:spcBef>
                <a:spcPts val="2200"/>
              </a:spcBef>
              <a:spcAft>
                <a:spcPts val="0"/>
              </a:spcAft>
              <a:buClr>
                <a:srgbClr val="000000"/>
              </a:buClr>
              <a:buSzPts val="800"/>
              <a:buChar char="•"/>
              <a:defRPr/>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94" name="Google Shape;94;p2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照片">
  <p:cSld name="照片">
    <p:spTree>
      <p:nvGrpSpPr>
        <p:cNvPr id="1" name="Shape 95"/>
        <p:cNvGrpSpPr/>
        <p:nvPr/>
      </p:nvGrpSpPr>
      <p:grpSpPr>
        <a:xfrm>
          <a:off x="0" y="0"/>
          <a:ext cx="0" cy="0"/>
          <a:chOff x="0" y="0"/>
          <a:chExt cx="0" cy="0"/>
        </a:xfrm>
      </p:grpSpPr>
      <p:sp>
        <p:nvSpPr>
          <p:cNvPr id="96" name="Google Shape;96;p24"/>
          <p:cNvSpPr>
            <a:spLocks noGrp="1"/>
          </p:cNvSpPr>
          <p:nvPr>
            <p:ph type="pic" idx="2"/>
          </p:nvPr>
        </p:nvSpPr>
        <p:spPr>
          <a:xfrm>
            <a:off x="0" y="0"/>
            <a:ext cx="9144000" cy="5143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97" name="Google Shape;97;p2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98"/>
        <p:cNvGrpSpPr/>
        <p:nvPr/>
      </p:nvGrpSpPr>
      <p:grpSpPr>
        <a:xfrm>
          <a:off x="0" y="0"/>
          <a:ext cx="0" cy="0"/>
          <a:chOff x="0" y="0"/>
          <a:chExt cx="0" cy="0"/>
        </a:xfrm>
      </p:grpSpPr>
      <p:sp>
        <p:nvSpPr>
          <p:cNvPr id="99" name="Google Shape;99;p2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633413" y="1181100"/>
            <a:ext cx="7877100" cy="3486000"/>
          </a:xfrm>
          <a:prstGeom prst="rect">
            <a:avLst/>
          </a:prstGeom>
          <a:noFill/>
          <a:ln>
            <a:noFill/>
          </a:ln>
        </p:spPr>
        <p:txBody>
          <a:bodyPr spcFirstLastPara="1" wrap="square" lIns="19050" tIns="19050" rIns="19050" bIns="19050" anchor="ctr" anchorCtr="0">
            <a:noAutofit/>
          </a:bodyPr>
          <a:lstStyle>
            <a:lvl1pPr marL="457200" marR="0" lvl="0"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914400" marR="0" lvl="1"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1371600" marR="0" lvl="2"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1828800" marR="0" lvl="3"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2286000" marR="0" lvl="4"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3200400" marR="0" lvl="6"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3657600" marR="0" lvl="7"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4114800" marR="0" lvl="8"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6" descr="字节跳动ByteDance-PPT-0724-02.jpg"/>
          <p:cNvPicPr preferRelativeResize="0"/>
          <p:nvPr/>
        </p:nvPicPr>
        <p:blipFill rotWithShape="1">
          <a:blip r:embed="rId3">
            <a:alphaModFix/>
          </a:blip>
          <a:srcRect/>
          <a:stretch/>
        </p:blipFill>
        <p:spPr>
          <a:xfrm>
            <a:off x="4060" y="0"/>
            <a:ext cx="9135880" cy="5143500"/>
          </a:xfrm>
          <a:prstGeom prst="rect">
            <a:avLst/>
          </a:prstGeom>
          <a:noFill/>
          <a:ln>
            <a:noFill/>
          </a:ln>
        </p:spPr>
      </p:pic>
      <p:sp>
        <p:nvSpPr>
          <p:cNvPr id="105" name="Google Shape;105;p26"/>
          <p:cNvSpPr txBox="1"/>
          <p:nvPr/>
        </p:nvSpPr>
        <p:spPr>
          <a:xfrm>
            <a:off x="644525" y="1908975"/>
            <a:ext cx="4788300" cy="6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3600"/>
              <a:buFont typeface="Helvetica Neue"/>
              <a:buNone/>
            </a:pPr>
            <a:r>
              <a:rPr lang="en" sz="3600" b="1" dirty="0">
                <a:solidFill>
                  <a:srgbClr val="FFFFFF"/>
                </a:solidFill>
                <a:latin typeface="Helvetica Neue"/>
                <a:ea typeface="Helvetica Neue"/>
                <a:cs typeface="Helvetica Neue"/>
                <a:sym typeface="Helvetica Neue"/>
              </a:rPr>
              <a:t>Android大作业</a:t>
            </a:r>
            <a:r>
              <a:rPr lang="zh-CN" altLang="en-US" sz="3600" b="1" dirty="0">
                <a:solidFill>
                  <a:srgbClr val="FFFFFF"/>
                </a:solidFill>
                <a:latin typeface="Helvetica Neue"/>
                <a:ea typeface="Helvetica Neue"/>
                <a:cs typeface="Helvetica Neue"/>
                <a:sym typeface="Helvetica Neue"/>
              </a:rPr>
              <a:t>介绍</a:t>
            </a:r>
            <a:r>
              <a:rPr lang="en-US" altLang="zh-CN" sz="3600" b="1" dirty="0">
                <a:solidFill>
                  <a:srgbClr val="FFFFFF"/>
                </a:solidFill>
                <a:latin typeface="Helvetica Neue"/>
                <a:ea typeface="Helvetica Neue"/>
                <a:cs typeface="Helvetica Neue"/>
                <a:sym typeface="Helvetica Neue"/>
              </a:rPr>
              <a:t>ppt</a:t>
            </a:r>
            <a:endParaRPr sz="3600" b="1" dirty="0">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8"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18" name="Google Shape;118;p28"/>
          <p:cNvSpPr txBox="1"/>
          <p:nvPr/>
        </p:nvSpPr>
        <p:spPr>
          <a:xfrm>
            <a:off x="518425" y="1125075"/>
            <a:ext cx="6948900" cy="3496500"/>
          </a:xfrm>
          <a:prstGeom prst="rect">
            <a:avLst/>
          </a:prstGeom>
          <a:noFill/>
          <a:ln>
            <a:noFill/>
          </a:ln>
        </p:spPr>
        <p:txBody>
          <a:bodyPr spcFirstLastPara="1" wrap="square" lIns="91425" tIns="91425" rIns="91425" bIns="91425" anchor="t" anchorCtr="0">
            <a:noAutofit/>
          </a:bodyPr>
          <a:lstStyle/>
          <a:p>
            <a:pPr marL="76200" lvl="0" algn="l" rtl="0">
              <a:lnSpc>
                <a:spcPct val="150000"/>
              </a:lnSpc>
              <a:spcBef>
                <a:spcPts val="0"/>
              </a:spcBef>
              <a:spcAft>
                <a:spcPts val="0"/>
              </a:spcAft>
              <a:buClr>
                <a:srgbClr val="3A5BAE"/>
              </a:buClr>
              <a:buSzPts val="2400"/>
            </a:pPr>
            <a:r>
              <a:rPr lang="zh-CN" altLang="en-US" sz="2400" dirty="0">
                <a:solidFill>
                  <a:srgbClr val="3A5BAE"/>
                </a:solidFill>
              </a:rPr>
              <a:t>本小组只有我一人，全部工作由我一人完成</a:t>
            </a:r>
            <a:endParaRPr sz="2400" dirty="0">
              <a:solidFill>
                <a:srgbClr val="3A5BAE"/>
              </a:solidFill>
            </a:endParaRPr>
          </a:p>
        </p:txBody>
      </p:sp>
      <p:sp>
        <p:nvSpPr>
          <p:cNvPr id="119" name="Google Shape;119;p28"/>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zh-CN" altLang="en-US" sz="2400" b="1" dirty="0">
                <a:solidFill>
                  <a:srgbClr val="3A5BAE"/>
                </a:solidFill>
                <a:latin typeface="Helvetica Neue"/>
                <a:ea typeface="Helvetica Neue"/>
                <a:cs typeface="Helvetica Neue"/>
                <a:sym typeface="Helvetica Neue"/>
              </a:rPr>
              <a:t>分工情况</a:t>
            </a:r>
            <a:endParaRPr sz="2400" b="1" dirty="0">
              <a:solidFill>
                <a:srgbClr val="3A5BAE"/>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9"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25" name="Google Shape;125;p29"/>
          <p:cNvSpPr txBox="1"/>
          <p:nvPr/>
        </p:nvSpPr>
        <p:spPr>
          <a:xfrm>
            <a:off x="518424" y="1125075"/>
            <a:ext cx="7717481" cy="345953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altLang="en-US" sz="1800" dirty="0">
                <a:solidFill>
                  <a:srgbClr val="3A5BAE"/>
                </a:solidFill>
              </a:rPr>
              <a:t>在视频播放部分，使用了</a:t>
            </a:r>
            <a:r>
              <a:rPr lang="en-US" altLang="zh-CN" sz="1800" dirty="0" err="1">
                <a:solidFill>
                  <a:srgbClr val="3A5BAE"/>
                </a:solidFill>
              </a:rPr>
              <a:t>MediaController</a:t>
            </a:r>
            <a:r>
              <a:rPr lang="zh-CN" altLang="en-US" sz="1800" dirty="0">
                <a:solidFill>
                  <a:srgbClr val="3A5BAE"/>
                </a:solidFill>
              </a:rPr>
              <a:t>，给视频的播放页面加上了暂停按钮和下方的进度条，此外还在暂停按钮的左右各加了一个倒退和快进按钮，单击倒退按钮可以是视频进度回滚</a:t>
            </a:r>
            <a:r>
              <a:rPr lang="en-US" altLang="zh-CN" sz="1800" dirty="0">
                <a:solidFill>
                  <a:srgbClr val="3A5BAE"/>
                </a:solidFill>
              </a:rPr>
              <a:t>5</a:t>
            </a:r>
            <a:r>
              <a:rPr lang="zh-CN" altLang="en-US" sz="1800" dirty="0">
                <a:solidFill>
                  <a:srgbClr val="3A5BAE"/>
                </a:solidFill>
              </a:rPr>
              <a:t>秒钟，单击快进按钮则可以直接跳到视频的结束部分，其中进度条以及快进倒退按钮是必做和选做功能之外的内容，是借鉴了生活中常见的几种视频播放器而想到的。</a:t>
            </a:r>
            <a:endParaRPr sz="1800" dirty="0">
              <a:solidFill>
                <a:srgbClr val="3A5BAE"/>
              </a:solidFill>
            </a:endParaRPr>
          </a:p>
        </p:txBody>
      </p:sp>
      <p:sp>
        <p:nvSpPr>
          <p:cNvPr id="126" name="Google Shape;126;p29"/>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zh-CN" altLang="en-US" sz="2400" b="1" dirty="0">
                <a:solidFill>
                  <a:srgbClr val="3A5BAE"/>
                </a:solidFill>
                <a:latin typeface="Helvetica Neue"/>
                <a:ea typeface="Helvetica Neue"/>
                <a:cs typeface="Helvetica Neue"/>
                <a:sym typeface="Helvetica Neue"/>
              </a:rPr>
              <a:t>作业创新点</a:t>
            </a:r>
            <a:endParaRPr sz="2400" b="1" dirty="0">
              <a:solidFill>
                <a:srgbClr val="3A5BAE"/>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9"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25" name="Google Shape;125;p29"/>
          <p:cNvSpPr txBox="1"/>
          <p:nvPr/>
        </p:nvSpPr>
        <p:spPr>
          <a:xfrm>
            <a:off x="518433" y="1131381"/>
            <a:ext cx="7717481" cy="3459537"/>
          </a:xfrm>
          <a:prstGeom prst="rect">
            <a:avLst/>
          </a:prstGeom>
          <a:noFill/>
          <a:ln>
            <a:noFill/>
          </a:ln>
        </p:spPr>
        <p:txBody>
          <a:bodyPr spcFirstLastPara="1" wrap="square" lIns="91425" tIns="91425" rIns="91425" bIns="91425" anchor="t" anchorCtr="0">
            <a:noAutofit/>
          </a:bodyPr>
          <a:lstStyle/>
          <a:p>
            <a:pPr marL="571500" lvl="1" algn="l" rtl="0">
              <a:lnSpc>
                <a:spcPct val="150000"/>
              </a:lnSpc>
              <a:spcBef>
                <a:spcPts val="0"/>
              </a:spcBef>
              <a:spcAft>
                <a:spcPts val="0"/>
              </a:spcAft>
              <a:buClr>
                <a:srgbClr val="3A5BAE"/>
              </a:buClr>
              <a:buSzPts val="1800"/>
            </a:pPr>
            <a:r>
              <a:rPr lang="zh-CN" altLang="en-US" sz="1800" dirty="0">
                <a:solidFill>
                  <a:srgbClr val="3A5BAE"/>
                </a:solidFill>
              </a:rPr>
              <a:t>作业中遇到的最主要的难题就是在视频播放部分所用到的</a:t>
            </a:r>
            <a:r>
              <a:rPr lang="en-US" altLang="zh-CN" sz="1800" dirty="0" err="1">
                <a:solidFill>
                  <a:srgbClr val="3A5BAE"/>
                </a:solidFill>
              </a:rPr>
              <a:t>MediaController</a:t>
            </a:r>
            <a:r>
              <a:rPr lang="zh-CN" altLang="en-US" sz="1800" dirty="0">
                <a:solidFill>
                  <a:srgbClr val="3A5BAE"/>
                </a:solidFill>
              </a:rPr>
              <a:t>的使用上，由于对这一技术了解不够多，使用不熟练，因此在实现视频播放暂停以及倒退快进按钮的添加上花费了较多的时间，我是通过在网上查询</a:t>
            </a:r>
            <a:r>
              <a:rPr lang="en-US" altLang="zh-CN" sz="1800" dirty="0" err="1">
                <a:solidFill>
                  <a:srgbClr val="3A5BAE"/>
                </a:solidFill>
              </a:rPr>
              <a:t>MediaController</a:t>
            </a:r>
            <a:r>
              <a:rPr lang="zh-CN" altLang="en-US" sz="1800" dirty="0">
                <a:solidFill>
                  <a:srgbClr val="3A5BAE"/>
                </a:solidFill>
              </a:rPr>
              <a:t>的使用方法等相关资料，一步步地修改调试程序，在不断的试错中解决了这一问题。</a:t>
            </a:r>
            <a:endParaRPr lang="en-US" altLang="zh-CN" sz="1800" dirty="0">
              <a:solidFill>
                <a:srgbClr val="3A5BAE"/>
              </a:solidFill>
            </a:endParaRPr>
          </a:p>
          <a:p>
            <a:pPr marL="914400" lvl="1" indent="-342900" algn="l" rtl="0">
              <a:lnSpc>
                <a:spcPct val="150000"/>
              </a:lnSpc>
              <a:spcBef>
                <a:spcPts val="0"/>
              </a:spcBef>
              <a:spcAft>
                <a:spcPts val="0"/>
              </a:spcAft>
              <a:buClr>
                <a:srgbClr val="3A5BAE"/>
              </a:buClr>
              <a:buSzPts val="1800"/>
              <a:buChar char="❏"/>
            </a:pPr>
            <a:endParaRPr lang="en-US" altLang="zh-CN" sz="1800" dirty="0">
              <a:solidFill>
                <a:srgbClr val="3A5BAE"/>
              </a:solidFill>
            </a:endParaRPr>
          </a:p>
        </p:txBody>
      </p:sp>
      <p:sp>
        <p:nvSpPr>
          <p:cNvPr id="126" name="Google Shape;126;p29"/>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zh-CN" altLang="en-US" sz="2400" b="1" dirty="0">
                <a:solidFill>
                  <a:srgbClr val="3A5BAE"/>
                </a:solidFill>
                <a:latin typeface="Helvetica Neue"/>
                <a:ea typeface="Helvetica Neue"/>
                <a:cs typeface="Helvetica Neue"/>
                <a:sym typeface="Helvetica Neue"/>
              </a:rPr>
              <a:t>作业中解决的难题</a:t>
            </a:r>
            <a:endParaRPr sz="2400" b="1" dirty="0">
              <a:solidFill>
                <a:srgbClr val="3A5BAE"/>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53096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35" descr="字节跳动ByteDance-PPT-0724-04.jpg"/>
          <p:cNvPicPr preferRelativeResize="0"/>
          <p:nvPr/>
        </p:nvPicPr>
        <p:blipFill rotWithShape="1">
          <a:blip r:embed="rId3">
            <a:alphaModFix/>
          </a:blip>
          <a:srcRect/>
          <a:stretch/>
        </p:blipFill>
        <p:spPr>
          <a:xfrm>
            <a:off x="4060" y="0"/>
            <a:ext cx="9135880" cy="5143500"/>
          </a:xfrm>
          <a:prstGeom prst="rect">
            <a:avLst/>
          </a:prstGeom>
          <a:noFill/>
          <a:ln>
            <a:noFill/>
          </a:ln>
        </p:spPr>
      </p:pic>
      <p:sp>
        <p:nvSpPr>
          <p:cNvPr id="167" name="Google Shape;167;p35"/>
          <p:cNvSpPr txBox="1"/>
          <p:nvPr/>
        </p:nvSpPr>
        <p:spPr>
          <a:xfrm>
            <a:off x="1456773" y="2280656"/>
            <a:ext cx="2045804" cy="582189"/>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r>
              <a:rPr lang="en" sz="3600" b="1" i="0" u="none" strike="noStrike" cap="none">
                <a:solidFill>
                  <a:srgbClr val="FFFFFF"/>
                </a:solidFill>
                <a:latin typeface="Helvetica Neue"/>
                <a:ea typeface="Helvetica Neue"/>
                <a:cs typeface="Helvetica Neue"/>
                <a:sym typeface="Helvetica Neue"/>
              </a:rPr>
              <a:t>THANKS</a:t>
            </a:r>
            <a:endParaRPr sz="5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213</Words>
  <Application>Microsoft Office PowerPoint</Application>
  <PresentationFormat>全屏显示(16:9)</PresentationFormat>
  <Paragraphs>8</Paragraphs>
  <Slides>5</Slides>
  <Notes>5</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5</vt:i4>
      </vt:variant>
    </vt:vector>
  </HeadingPairs>
  <TitlesOfParts>
    <vt:vector size="10" baseType="lpstr">
      <vt:lpstr>Helvetica Neue</vt:lpstr>
      <vt:lpstr>Helvetica Neue Light</vt:lpstr>
      <vt:lpstr>Arial</vt:lpstr>
      <vt:lpstr>Simple Light</vt:lpstr>
      <vt:lpstr>White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Justintt</dc:creator>
  <cp:lastModifiedBy>y99j6</cp:lastModifiedBy>
  <cp:revision>6</cp:revision>
  <dcterms:modified xsi:type="dcterms:W3CDTF">2020-06-15T14:43:57Z</dcterms:modified>
</cp:coreProperties>
</file>