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75" r:id="rId2"/>
    <p:sldId id="305" r:id="rId3"/>
    <p:sldId id="409" r:id="rId4"/>
    <p:sldId id="435" r:id="rId5"/>
    <p:sldId id="420" r:id="rId6"/>
    <p:sldId id="430" r:id="rId7"/>
    <p:sldId id="417" r:id="rId8"/>
    <p:sldId id="415" r:id="rId9"/>
    <p:sldId id="419" r:id="rId10"/>
    <p:sldId id="423" r:id="rId11"/>
    <p:sldId id="436" r:id="rId12"/>
    <p:sldId id="434" r:id="rId13"/>
    <p:sldId id="431" r:id="rId14"/>
    <p:sldId id="432" r:id="rId15"/>
    <p:sldId id="433" r:id="rId16"/>
    <p:sldId id="440" r:id="rId17"/>
    <p:sldId id="424" r:id="rId18"/>
    <p:sldId id="425" r:id="rId19"/>
    <p:sldId id="426" r:id="rId20"/>
    <p:sldId id="427" r:id="rId21"/>
    <p:sldId id="439" r:id="rId22"/>
    <p:sldId id="438" r:id="rId23"/>
    <p:sldId id="441" r:id="rId24"/>
    <p:sldId id="421" r:id="rId25"/>
    <p:sldId id="422" r:id="rId26"/>
    <p:sldId id="413" r:id="rId2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&amp; sommaire" id="{D61C3F83-3C02-44FD-B2E7-B532C4F0EF5A}">
          <p14:sldIdLst>
            <p14:sldId id="375"/>
            <p14:sldId id="305"/>
          </p14:sldIdLst>
        </p14:section>
        <p14:section name="I. Contexte &amp; définition de la mission" id="{68A26C88-7F5A-44DA-9A14-5C7A7F4CC1A9}">
          <p14:sldIdLst>
            <p14:sldId id="409"/>
            <p14:sldId id="435"/>
          </p14:sldIdLst>
        </p14:section>
        <p14:section name="II. Nettoyage et traitement des données" id="{3F844AAA-D897-46D8-977F-38663569EBC5}">
          <p14:sldIdLst>
            <p14:sldId id="420"/>
            <p14:sldId id="430"/>
            <p14:sldId id="417"/>
            <p14:sldId id="415"/>
            <p14:sldId id="419"/>
            <p14:sldId id="423"/>
          </p14:sldIdLst>
        </p14:section>
        <p14:section name="III. Analyse descriptive des variables" id="{6973EE2C-A705-465E-B920-68B966D09E93}">
          <p14:sldIdLst>
            <p14:sldId id="436"/>
            <p14:sldId id="434"/>
            <p14:sldId id="431"/>
            <p14:sldId id="432"/>
            <p14:sldId id="433"/>
          </p14:sldIdLst>
        </p14:section>
        <p14:section name="IV. L'analyse des données" id="{6F4B67D5-29C5-452C-BEBA-54AD2AC66308}">
          <p14:sldIdLst>
            <p14:sldId id="440"/>
            <p14:sldId id="424"/>
            <p14:sldId id="425"/>
            <p14:sldId id="426"/>
          </p14:sldIdLst>
        </p14:section>
        <p14:section name="Analyse de données : scatter" id="{F27187AF-4F7B-4394-815D-E5A7AFC5E5D6}">
          <p14:sldIdLst>
            <p14:sldId id="427"/>
            <p14:sldId id="439"/>
            <p14:sldId id="438"/>
          </p14:sldIdLst>
        </p14:section>
        <p14:section name="V. Conclusion" id="{D9E97276-A396-4D59-AF12-E64367659B93}">
          <p14:sldIdLst>
            <p14:sldId id="441"/>
            <p14:sldId id="421"/>
            <p14:sldId id="422"/>
            <p14:sldId id="4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4D8BB-35FA-4A82-8B06-D52C55032593}" v="2" dt="2024-02-26T08:57:22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Vacquerie" userId="968f4b965d9c7392" providerId="LiveId" clId="{91B36ECB-76C4-4429-86A2-6900A0AF0F90}"/>
    <pc:docChg chg="undo custSel delSld modSld delSection modSection">
      <pc:chgData name="Justin Vacquerie" userId="968f4b965d9c7392" providerId="LiveId" clId="{91B36ECB-76C4-4429-86A2-6900A0AF0F90}" dt="2024-02-07T16:41:23.853" v="7935" actId="20577"/>
      <pc:docMkLst>
        <pc:docMk/>
      </pc:docMkLst>
      <pc:sldChg chg="modSp mod">
        <pc:chgData name="Justin Vacquerie" userId="968f4b965d9c7392" providerId="LiveId" clId="{91B36ECB-76C4-4429-86A2-6900A0AF0F90}" dt="2024-02-06T08:46:11.838" v="7802" actId="20577"/>
        <pc:sldMkLst>
          <pc:docMk/>
          <pc:sldMk cId="2625297165" sldId="305"/>
        </pc:sldMkLst>
        <pc:spChg chg="mod">
          <ac:chgData name="Justin Vacquerie" userId="968f4b965d9c7392" providerId="LiveId" clId="{91B36ECB-76C4-4429-86A2-6900A0AF0F90}" dt="2024-02-06T08:46:11.838" v="7802" actId="20577"/>
          <ac:spMkLst>
            <pc:docMk/>
            <pc:sldMk cId="2625297165" sldId="305"/>
            <ac:spMk id="7" creationId="{54E9E228-B02C-3941-B458-23CB2D67B476}"/>
          </ac:spMkLst>
        </pc:spChg>
      </pc:sldChg>
      <pc:sldChg chg="modSp mod">
        <pc:chgData name="Justin Vacquerie" userId="968f4b965d9c7392" providerId="LiveId" clId="{91B36ECB-76C4-4429-86A2-6900A0AF0F90}" dt="2024-02-07T16:19:21.222" v="7906" actId="27636"/>
        <pc:sldMkLst>
          <pc:docMk/>
          <pc:sldMk cId="4285847947" sldId="375"/>
        </pc:sldMkLst>
        <pc:spChg chg="mod">
          <ac:chgData name="Justin Vacquerie" userId="968f4b965d9c7392" providerId="LiveId" clId="{91B36ECB-76C4-4429-86A2-6900A0AF0F90}" dt="2024-02-07T16:19:21.222" v="7906" actId="27636"/>
          <ac:spMkLst>
            <pc:docMk/>
            <pc:sldMk cId="4285847947" sldId="375"/>
            <ac:spMk id="6" creationId="{348362CB-F41D-164B-BAC7-F91A6E68A2AC}"/>
          </ac:spMkLst>
        </pc:spChg>
      </pc:sldChg>
      <pc:sldChg chg="modSp del mod">
        <pc:chgData name="Justin Vacquerie" userId="968f4b965d9c7392" providerId="LiveId" clId="{91B36ECB-76C4-4429-86A2-6900A0AF0F90}" dt="2024-02-06T08:46:27.096" v="7803" actId="47"/>
        <pc:sldMkLst>
          <pc:docMk/>
          <pc:sldMk cId="313936577" sldId="407"/>
        </pc:sldMkLst>
        <pc:graphicFrameChg chg="mod modGraphic">
          <ac:chgData name="Justin Vacquerie" userId="968f4b965d9c7392" providerId="LiveId" clId="{91B36ECB-76C4-4429-86A2-6900A0AF0F90}" dt="2024-02-05T21:24:33.844" v="3762" actId="1076"/>
          <ac:graphicFrameMkLst>
            <pc:docMk/>
            <pc:sldMk cId="313936577" sldId="407"/>
            <ac:graphicFrameMk id="3" creationId="{29DCAD75-F0A6-A215-6F3E-D528131895B7}"/>
          </ac:graphicFrameMkLst>
        </pc:graphicFrameChg>
      </pc:sldChg>
      <pc:sldChg chg="modSp mod">
        <pc:chgData name="Justin Vacquerie" userId="968f4b965d9c7392" providerId="LiveId" clId="{91B36ECB-76C4-4429-86A2-6900A0AF0F90}" dt="2024-02-05T17:14:56.018" v="1172" actId="20577"/>
        <pc:sldMkLst>
          <pc:docMk/>
          <pc:sldMk cId="1325383717" sldId="415"/>
        </pc:sldMkLst>
        <pc:spChg chg="mod">
          <ac:chgData name="Justin Vacquerie" userId="968f4b965d9c7392" providerId="LiveId" clId="{91B36ECB-76C4-4429-86A2-6900A0AF0F90}" dt="2024-02-05T17:14:56.018" v="1172" actId="20577"/>
          <ac:spMkLst>
            <pc:docMk/>
            <pc:sldMk cId="1325383717" sldId="415"/>
            <ac:spMk id="2" creationId="{DE88E2ED-F2B1-F3B6-9D6B-D8154F1FDE26}"/>
          </ac:spMkLst>
        </pc:spChg>
        <pc:spChg chg="mod">
          <ac:chgData name="Justin Vacquerie" userId="968f4b965d9c7392" providerId="LiveId" clId="{91B36ECB-76C4-4429-86A2-6900A0AF0F90}" dt="2024-02-05T12:43:51.415" v="34" actId="1076"/>
          <ac:spMkLst>
            <pc:docMk/>
            <pc:sldMk cId="1325383717" sldId="415"/>
            <ac:spMk id="5" creationId="{9E301E9A-C470-013F-068C-05C432AA9894}"/>
          </ac:spMkLst>
        </pc:spChg>
        <pc:picChg chg="mod">
          <ac:chgData name="Justin Vacquerie" userId="968f4b965d9c7392" providerId="LiveId" clId="{91B36ECB-76C4-4429-86A2-6900A0AF0F90}" dt="2024-02-05T12:43:39.061" v="31" actId="1076"/>
          <ac:picMkLst>
            <pc:docMk/>
            <pc:sldMk cId="1325383717" sldId="415"/>
            <ac:picMk id="4" creationId="{53CA4096-BBB7-D580-A6CE-7CE649FDC20F}"/>
          </ac:picMkLst>
        </pc:picChg>
      </pc:sldChg>
      <pc:sldChg chg="modSp mod">
        <pc:chgData name="Justin Vacquerie" userId="968f4b965d9c7392" providerId="LiveId" clId="{91B36ECB-76C4-4429-86A2-6900A0AF0F90}" dt="2024-02-06T08:45:42.469" v="7798" actId="20577"/>
        <pc:sldMkLst>
          <pc:docMk/>
          <pc:sldMk cId="1499851738" sldId="417"/>
        </pc:sldMkLst>
        <pc:spChg chg="mod">
          <ac:chgData name="Justin Vacquerie" userId="968f4b965d9c7392" providerId="LiveId" clId="{91B36ECB-76C4-4429-86A2-6900A0AF0F90}" dt="2024-02-05T17:03:25.710" v="1099" actId="20577"/>
          <ac:spMkLst>
            <pc:docMk/>
            <pc:sldMk cId="1499851738" sldId="417"/>
            <ac:spMk id="9" creationId="{73BE1565-F830-697C-6B58-0E915C7AC679}"/>
          </ac:spMkLst>
        </pc:spChg>
        <pc:spChg chg="mod">
          <ac:chgData name="Justin Vacquerie" userId="968f4b965d9c7392" providerId="LiveId" clId="{91B36ECB-76C4-4429-86A2-6900A0AF0F90}" dt="2024-02-06T08:45:42.469" v="7798" actId="20577"/>
          <ac:spMkLst>
            <pc:docMk/>
            <pc:sldMk cId="1499851738" sldId="417"/>
            <ac:spMk id="12" creationId="{8661727D-65CF-7B85-722B-7084E9B7DC20}"/>
          </ac:spMkLst>
        </pc:spChg>
        <pc:spChg chg="mod">
          <ac:chgData name="Justin Vacquerie" userId="968f4b965d9c7392" providerId="LiveId" clId="{91B36ECB-76C4-4429-86A2-6900A0AF0F90}" dt="2024-02-05T17:11:50.789" v="1125" actId="20577"/>
          <ac:spMkLst>
            <pc:docMk/>
            <pc:sldMk cId="1499851738" sldId="417"/>
            <ac:spMk id="13" creationId="{C153AC1E-04CD-59F9-A2E5-6EB949D65B09}"/>
          </ac:spMkLst>
        </pc:spChg>
      </pc:sldChg>
      <pc:sldChg chg="addSp delSp modSp mod">
        <pc:chgData name="Justin Vacquerie" userId="968f4b965d9c7392" providerId="LiveId" clId="{91B36ECB-76C4-4429-86A2-6900A0AF0F90}" dt="2024-02-06T09:47:36.724" v="7888" actId="20577"/>
        <pc:sldMkLst>
          <pc:docMk/>
          <pc:sldMk cId="2098092479" sldId="419"/>
        </pc:sldMkLst>
        <pc:spChg chg="mod">
          <ac:chgData name="Justin Vacquerie" userId="968f4b965d9c7392" providerId="LiveId" clId="{91B36ECB-76C4-4429-86A2-6900A0AF0F90}" dt="2024-02-06T09:47:23.260" v="7887" actId="20577"/>
          <ac:spMkLst>
            <pc:docMk/>
            <pc:sldMk cId="2098092479" sldId="419"/>
            <ac:spMk id="4" creationId="{BB6BAFB6-6E71-1057-D9C2-723578AC568E}"/>
          </ac:spMkLst>
        </pc:spChg>
        <pc:spChg chg="mod">
          <ac:chgData name="Justin Vacquerie" userId="968f4b965d9c7392" providerId="LiveId" clId="{91B36ECB-76C4-4429-86A2-6900A0AF0F90}" dt="2024-02-05T22:22:19.928" v="4843" actId="20577"/>
          <ac:spMkLst>
            <pc:docMk/>
            <pc:sldMk cId="2098092479" sldId="419"/>
            <ac:spMk id="6" creationId="{F19CD8EF-CA40-EAD3-B28D-D6E67B0ABBDC}"/>
          </ac:spMkLst>
        </pc:spChg>
        <pc:spChg chg="add mod">
          <ac:chgData name="Justin Vacquerie" userId="968f4b965d9c7392" providerId="LiveId" clId="{91B36ECB-76C4-4429-86A2-6900A0AF0F90}" dt="2024-02-05T22:20:38.496" v="4722" actId="1076"/>
          <ac:spMkLst>
            <pc:docMk/>
            <pc:sldMk cId="2098092479" sldId="419"/>
            <ac:spMk id="7" creationId="{279619E0-9ECC-46C7-1D1C-8F5548F442C2}"/>
          </ac:spMkLst>
        </pc:spChg>
        <pc:spChg chg="add del mod">
          <ac:chgData name="Justin Vacquerie" userId="968f4b965d9c7392" providerId="LiveId" clId="{91B36ECB-76C4-4429-86A2-6900A0AF0F90}" dt="2024-02-05T17:22:29.675" v="1320" actId="478"/>
          <ac:spMkLst>
            <pc:docMk/>
            <pc:sldMk cId="2098092479" sldId="419"/>
            <ac:spMk id="7" creationId="{F926E876-28EE-53CA-CC84-3F3BEB89B779}"/>
          </ac:spMkLst>
        </pc:spChg>
        <pc:spChg chg="add mod">
          <ac:chgData name="Justin Vacquerie" userId="968f4b965d9c7392" providerId="LiveId" clId="{91B36ECB-76C4-4429-86A2-6900A0AF0F90}" dt="2024-02-06T09:47:36.724" v="7888" actId="20577"/>
          <ac:spMkLst>
            <pc:docMk/>
            <pc:sldMk cId="2098092479" sldId="419"/>
            <ac:spMk id="8" creationId="{E86AB87F-2522-3870-3BC2-39DC0B57AF8A}"/>
          </ac:spMkLst>
        </pc:spChg>
        <pc:spChg chg="mod">
          <ac:chgData name="Justin Vacquerie" userId="968f4b965d9c7392" providerId="LiveId" clId="{91B36ECB-76C4-4429-86A2-6900A0AF0F90}" dt="2024-02-05T22:22:33.351" v="4845" actId="20577"/>
          <ac:spMkLst>
            <pc:docMk/>
            <pc:sldMk cId="2098092479" sldId="419"/>
            <ac:spMk id="9" creationId="{535FDC47-D0E6-C0CF-CAF6-90035967D5A1}"/>
          </ac:spMkLst>
        </pc:spChg>
        <pc:spChg chg="mod">
          <ac:chgData name="Justin Vacquerie" userId="968f4b965d9c7392" providerId="LiveId" clId="{91B36ECB-76C4-4429-86A2-6900A0AF0F90}" dt="2024-02-05T22:13:19.908" v="4088" actId="20577"/>
          <ac:spMkLst>
            <pc:docMk/>
            <pc:sldMk cId="2098092479" sldId="419"/>
            <ac:spMk id="11" creationId="{CCDDF368-11D0-44A9-AE4B-2A0CB35622D4}"/>
          </ac:spMkLst>
        </pc:spChg>
      </pc:sldChg>
      <pc:sldChg chg="addSp delSp modSp mod modAnim">
        <pc:chgData name="Justin Vacquerie" userId="968f4b965d9c7392" providerId="LiveId" clId="{91B36ECB-76C4-4429-86A2-6900A0AF0F90}" dt="2024-02-06T09:46:24.606" v="7870" actId="20577"/>
        <pc:sldMkLst>
          <pc:docMk/>
          <pc:sldMk cId="1457791507" sldId="420"/>
        </pc:sldMkLst>
        <pc:spChg chg="mod">
          <ac:chgData name="Justin Vacquerie" userId="968f4b965d9c7392" providerId="LiveId" clId="{91B36ECB-76C4-4429-86A2-6900A0AF0F90}" dt="2024-02-06T09:46:24.606" v="7870" actId="20577"/>
          <ac:spMkLst>
            <pc:docMk/>
            <pc:sldMk cId="1457791507" sldId="420"/>
            <ac:spMk id="5" creationId="{FC26C25C-D5C7-9780-4285-79AEC5EB6557}"/>
          </ac:spMkLst>
        </pc:spChg>
        <pc:spChg chg="add mod">
          <ac:chgData name="Justin Vacquerie" userId="968f4b965d9c7392" providerId="LiveId" clId="{91B36ECB-76C4-4429-86A2-6900A0AF0F90}" dt="2024-02-06T09:43:10.603" v="7865" actId="571"/>
          <ac:spMkLst>
            <pc:docMk/>
            <pc:sldMk cId="1457791507" sldId="420"/>
            <ac:spMk id="10" creationId="{51A73FA7-3A65-795E-CE5A-4710C2F1A659}"/>
          </ac:spMkLst>
        </pc:spChg>
        <pc:graphicFrameChg chg="mod">
          <ac:chgData name="Justin Vacquerie" userId="968f4b965d9c7392" providerId="LiveId" clId="{91B36ECB-76C4-4429-86A2-6900A0AF0F90}" dt="2024-02-06T09:06:07.997" v="7805" actId="1076"/>
          <ac:graphicFrameMkLst>
            <pc:docMk/>
            <pc:sldMk cId="1457791507" sldId="420"/>
            <ac:graphicFrameMk id="7" creationId="{0350B187-3C00-2629-8CCC-B8BD54A2D63C}"/>
          </ac:graphicFrameMkLst>
        </pc:graphicFrameChg>
        <pc:picChg chg="mod">
          <ac:chgData name="Justin Vacquerie" userId="968f4b965d9c7392" providerId="LiveId" clId="{91B36ECB-76C4-4429-86A2-6900A0AF0F90}" dt="2024-02-05T17:02:14.824" v="1079" actId="1076"/>
          <ac:picMkLst>
            <pc:docMk/>
            <pc:sldMk cId="1457791507" sldId="420"/>
            <ac:picMk id="9" creationId="{0406FACC-4CE9-89AD-DC81-8DE9831FFE2A}"/>
          </ac:picMkLst>
        </pc:picChg>
        <pc:picChg chg="add mod">
          <ac:chgData name="Justin Vacquerie" userId="968f4b965d9c7392" providerId="LiveId" clId="{91B36ECB-76C4-4429-86A2-6900A0AF0F90}" dt="2024-02-06T09:43:10.603" v="7865" actId="571"/>
          <ac:picMkLst>
            <pc:docMk/>
            <pc:sldMk cId="1457791507" sldId="420"/>
            <ac:picMk id="12" creationId="{AC5A4020-A190-5FA9-9FF0-B5E0FB95BF25}"/>
          </ac:picMkLst>
        </pc:picChg>
        <pc:picChg chg="del">
          <ac:chgData name="Justin Vacquerie" userId="968f4b965d9c7392" providerId="LiveId" clId="{91B36ECB-76C4-4429-86A2-6900A0AF0F90}" dt="2024-02-05T13:01:02.504" v="801" actId="478"/>
          <ac:picMkLst>
            <pc:docMk/>
            <pc:sldMk cId="1457791507" sldId="420"/>
            <ac:picMk id="1028" creationId="{6DD72412-FA71-5F3E-A01E-2B1D971DAD64}"/>
          </ac:picMkLst>
        </pc:picChg>
      </pc:sldChg>
      <pc:sldChg chg="addSp delSp modSp mod">
        <pc:chgData name="Justin Vacquerie" userId="968f4b965d9c7392" providerId="LiveId" clId="{91B36ECB-76C4-4429-86A2-6900A0AF0F90}" dt="2024-02-06T09:35:31.175" v="7817" actId="1076"/>
        <pc:sldMkLst>
          <pc:docMk/>
          <pc:sldMk cId="3250760765" sldId="421"/>
        </pc:sldMkLst>
        <pc:picChg chg="del">
          <ac:chgData name="Justin Vacquerie" userId="968f4b965d9c7392" providerId="LiveId" clId="{91B36ECB-76C4-4429-86A2-6900A0AF0F90}" dt="2024-02-06T09:35:02.792" v="7813" actId="478"/>
          <ac:picMkLst>
            <pc:docMk/>
            <pc:sldMk cId="3250760765" sldId="421"/>
            <ac:picMk id="6" creationId="{7CA4D149-B8B7-AD86-D001-FE3A452CC769}"/>
          </ac:picMkLst>
        </pc:picChg>
        <pc:picChg chg="add mod">
          <ac:chgData name="Justin Vacquerie" userId="968f4b965d9c7392" providerId="LiveId" clId="{91B36ECB-76C4-4429-86A2-6900A0AF0F90}" dt="2024-02-06T09:34:53.796" v="7812" actId="208"/>
          <ac:picMkLst>
            <pc:docMk/>
            <pc:sldMk cId="3250760765" sldId="421"/>
            <ac:picMk id="7" creationId="{5E79F9BA-C7AB-C97C-B357-6A1B1534CD04}"/>
          </ac:picMkLst>
        </pc:picChg>
        <pc:picChg chg="del mod">
          <ac:chgData name="Justin Vacquerie" userId="968f4b965d9c7392" providerId="LiveId" clId="{91B36ECB-76C4-4429-86A2-6900A0AF0F90}" dt="2024-02-06T09:34:37.240" v="7806" actId="478"/>
          <ac:picMkLst>
            <pc:docMk/>
            <pc:sldMk cId="3250760765" sldId="421"/>
            <ac:picMk id="9" creationId="{B39B0444-B22A-920B-AE05-644B7490B2AC}"/>
          </ac:picMkLst>
        </pc:picChg>
        <pc:picChg chg="add mod">
          <ac:chgData name="Justin Vacquerie" userId="968f4b965d9c7392" providerId="LiveId" clId="{91B36ECB-76C4-4429-86A2-6900A0AF0F90}" dt="2024-02-06T09:35:31.175" v="7817" actId="1076"/>
          <ac:picMkLst>
            <pc:docMk/>
            <pc:sldMk cId="3250760765" sldId="421"/>
            <ac:picMk id="12" creationId="{382773C3-59FE-729C-9038-349ACC6F24F8}"/>
          </ac:picMkLst>
        </pc:picChg>
      </pc:sldChg>
      <pc:sldChg chg="delSp modSp mod modAnim">
        <pc:chgData name="Justin Vacquerie" userId="968f4b965d9c7392" providerId="LiveId" clId="{91B36ECB-76C4-4429-86A2-6900A0AF0F90}" dt="2024-02-07T16:41:23.853" v="7935" actId="20577"/>
        <pc:sldMkLst>
          <pc:docMk/>
          <pc:sldMk cId="1912501776" sldId="422"/>
        </pc:sldMkLst>
        <pc:spChg chg="mod">
          <ac:chgData name="Justin Vacquerie" userId="968f4b965d9c7392" providerId="LiveId" clId="{91B36ECB-76C4-4429-86A2-6900A0AF0F90}" dt="2024-02-07T16:40:31.700" v="7910" actId="20577"/>
          <ac:spMkLst>
            <pc:docMk/>
            <pc:sldMk cId="1912501776" sldId="422"/>
            <ac:spMk id="4" creationId="{619C6884-94B5-3AF7-CD0A-A1C40B9EE166}"/>
          </ac:spMkLst>
        </pc:spChg>
        <pc:spChg chg="del mod">
          <ac:chgData name="Justin Vacquerie" userId="968f4b965d9c7392" providerId="LiveId" clId="{91B36ECB-76C4-4429-86A2-6900A0AF0F90}" dt="2024-02-05T22:38:08.167" v="5500" actId="478"/>
          <ac:spMkLst>
            <pc:docMk/>
            <pc:sldMk cId="1912501776" sldId="422"/>
            <ac:spMk id="6" creationId="{DB9E7E1E-1400-01EC-39E2-3F6285D5B2C2}"/>
          </ac:spMkLst>
        </pc:spChg>
        <pc:spChg chg="mod">
          <ac:chgData name="Justin Vacquerie" userId="968f4b965d9c7392" providerId="LiveId" clId="{91B36ECB-76C4-4429-86A2-6900A0AF0F90}" dt="2024-02-07T16:40:44.359" v="7934" actId="1035"/>
          <ac:spMkLst>
            <pc:docMk/>
            <pc:sldMk cId="1912501776" sldId="422"/>
            <ac:spMk id="7" creationId="{C22ADB08-5443-CA50-2D90-F1281DA73938}"/>
          </ac:spMkLst>
        </pc:spChg>
        <pc:spChg chg="mod">
          <ac:chgData name="Justin Vacquerie" userId="968f4b965d9c7392" providerId="LiveId" clId="{91B36ECB-76C4-4429-86A2-6900A0AF0F90}" dt="2024-02-07T16:41:23.853" v="7935" actId="20577"/>
          <ac:spMkLst>
            <pc:docMk/>
            <pc:sldMk cId="1912501776" sldId="422"/>
            <ac:spMk id="10" creationId="{FADD2C29-6078-6378-37BA-6DBD30145CAA}"/>
          </ac:spMkLst>
        </pc:spChg>
        <pc:spChg chg="mod">
          <ac:chgData name="Justin Vacquerie" userId="968f4b965d9c7392" providerId="LiveId" clId="{91B36ECB-76C4-4429-86A2-6900A0AF0F90}" dt="2024-02-07T16:39:44.922" v="7909" actId="20577"/>
          <ac:spMkLst>
            <pc:docMk/>
            <pc:sldMk cId="1912501776" sldId="422"/>
            <ac:spMk id="11" creationId="{CCDDF368-11D0-44A9-AE4B-2A0CB35622D4}"/>
          </ac:spMkLst>
        </pc:spChg>
      </pc:sldChg>
      <pc:sldChg chg="modSp mod modAnim">
        <pc:chgData name="Justin Vacquerie" userId="968f4b965d9c7392" providerId="LiveId" clId="{91B36ECB-76C4-4429-86A2-6900A0AF0F90}" dt="2024-02-06T09:48:01.504" v="7889"/>
        <pc:sldMkLst>
          <pc:docMk/>
          <pc:sldMk cId="235809491" sldId="423"/>
        </pc:sldMkLst>
        <pc:spChg chg="mod">
          <ac:chgData name="Justin Vacquerie" userId="968f4b965d9c7392" providerId="LiveId" clId="{91B36ECB-76C4-4429-86A2-6900A0AF0F90}" dt="2024-02-05T12:48:28.704" v="530" actId="1035"/>
          <ac:spMkLst>
            <pc:docMk/>
            <pc:sldMk cId="235809491" sldId="423"/>
            <ac:spMk id="7" creationId="{1C733BEF-E2E2-171A-FC30-0A2A692BB6E8}"/>
          </ac:spMkLst>
        </pc:spChg>
        <pc:spChg chg="mod">
          <ac:chgData name="Justin Vacquerie" userId="968f4b965d9c7392" providerId="LiveId" clId="{91B36ECB-76C4-4429-86A2-6900A0AF0F90}" dt="2024-02-05T12:47:59.359" v="508" actId="20577"/>
          <ac:spMkLst>
            <pc:docMk/>
            <pc:sldMk cId="235809491" sldId="423"/>
            <ac:spMk id="11" creationId="{CCDDF368-11D0-44A9-AE4B-2A0CB35622D4}"/>
          </ac:spMkLst>
        </pc:spChg>
        <pc:spChg chg="mod">
          <ac:chgData name="Justin Vacquerie" userId="968f4b965d9c7392" providerId="LiveId" clId="{91B36ECB-76C4-4429-86A2-6900A0AF0F90}" dt="2024-02-05T12:48:28.704" v="530" actId="1035"/>
          <ac:spMkLst>
            <pc:docMk/>
            <pc:sldMk cId="235809491" sldId="423"/>
            <ac:spMk id="16" creationId="{4730AEF7-0735-3C3C-DE0E-3388CE80E8DC}"/>
          </ac:spMkLst>
        </pc:spChg>
        <pc:spChg chg="mod">
          <ac:chgData name="Justin Vacquerie" userId="968f4b965d9c7392" providerId="LiveId" clId="{91B36ECB-76C4-4429-86A2-6900A0AF0F90}" dt="2024-02-05T12:48:28.704" v="530" actId="1035"/>
          <ac:spMkLst>
            <pc:docMk/>
            <pc:sldMk cId="235809491" sldId="423"/>
            <ac:spMk id="17" creationId="{1ECF8771-D025-6A2E-528F-42E70F32D5C1}"/>
          </ac:spMkLst>
        </pc:spChg>
        <pc:picChg chg="mod">
          <ac:chgData name="Justin Vacquerie" userId="968f4b965d9c7392" providerId="LiveId" clId="{91B36ECB-76C4-4429-86A2-6900A0AF0F90}" dt="2024-02-05T12:48:28.704" v="530" actId="1035"/>
          <ac:picMkLst>
            <pc:docMk/>
            <pc:sldMk cId="235809491" sldId="423"/>
            <ac:picMk id="10" creationId="{0656A9BE-12D9-6B91-8FB3-95EDDCB91AF7}"/>
          </ac:picMkLst>
        </pc:picChg>
        <pc:picChg chg="mod">
          <ac:chgData name="Justin Vacquerie" userId="968f4b965d9c7392" providerId="LiveId" clId="{91B36ECB-76C4-4429-86A2-6900A0AF0F90}" dt="2024-02-05T12:48:28.704" v="530" actId="1035"/>
          <ac:picMkLst>
            <pc:docMk/>
            <pc:sldMk cId="235809491" sldId="423"/>
            <ac:picMk id="14" creationId="{7020A1DF-1FEF-81FC-F51A-65D44313C08C}"/>
          </ac:picMkLst>
        </pc:picChg>
        <pc:cxnChg chg="mod">
          <ac:chgData name="Justin Vacquerie" userId="968f4b965d9c7392" providerId="LiveId" clId="{91B36ECB-76C4-4429-86A2-6900A0AF0F90}" dt="2024-02-05T12:48:28.704" v="530" actId="1035"/>
          <ac:cxnSpMkLst>
            <pc:docMk/>
            <pc:sldMk cId="235809491" sldId="423"/>
            <ac:cxnSpMk id="8" creationId="{E857121F-BC1B-6ADC-6D61-677AD80201E3}"/>
          </ac:cxnSpMkLst>
        </pc:cxnChg>
      </pc:sldChg>
      <pc:sldChg chg="modSp mod">
        <pc:chgData name="Justin Vacquerie" userId="968f4b965d9c7392" providerId="LiveId" clId="{91B36ECB-76C4-4429-86A2-6900A0AF0F90}" dt="2024-02-06T09:49:18.547" v="7897" actId="20577"/>
        <pc:sldMkLst>
          <pc:docMk/>
          <pc:sldMk cId="2703097378" sldId="425"/>
        </pc:sldMkLst>
        <pc:spChg chg="mod">
          <ac:chgData name="Justin Vacquerie" userId="968f4b965d9c7392" providerId="LiveId" clId="{91B36ECB-76C4-4429-86A2-6900A0AF0F90}" dt="2024-02-06T09:49:18.547" v="7897" actId="20577"/>
          <ac:spMkLst>
            <pc:docMk/>
            <pc:sldMk cId="2703097378" sldId="425"/>
            <ac:spMk id="11" creationId="{CCDDF368-11D0-44A9-AE4B-2A0CB35622D4}"/>
          </ac:spMkLst>
        </pc:spChg>
        <pc:picChg chg="mod">
          <ac:chgData name="Justin Vacquerie" userId="968f4b965d9c7392" providerId="LiveId" clId="{91B36ECB-76C4-4429-86A2-6900A0AF0F90}" dt="2024-02-05T22:36:03.751" v="5411" actId="1076"/>
          <ac:picMkLst>
            <pc:docMk/>
            <pc:sldMk cId="2703097378" sldId="425"/>
            <ac:picMk id="7" creationId="{A213DD8A-973D-65DE-4DFA-ECFAD923E6E1}"/>
          </ac:picMkLst>
        </pc:picChg>
      </pc:sldChg>
      <pc:sldChg chg="modSp mod">
        <pc:chgData name="Justin Vacquerie" userId="968f4b965d9c7392" providerId="LiveId" clId="{91B36ECB-76C4-4429-86A2-6900A0AF0F90}" dt="2024-02-05T22:36:18.365" v="5417" actId="1076"/>
        <pc:sldMkLst>
          <pc:docMk/>
          <pc:sldMk cId="173981341" sldId="426"/>
        </pc:sldMkLst>
        <pc:spChg chg="mod">
          <ac:chgData name="Justin Vacquerie" userId="968f4b965d9c7392" providerId="LiveId" clId="{91B36ECB-76C4-4429-86A2-6900A0AF0F90}" dt="2024-02-05T17:45:51.651" v="1830" actId="20577"/>
          <ac:spMkLst>
            <pc:docMk/>
            <pc:sldMk cId="173981341" sldId="426"/>
            <ac:spMk id="11" creationId="{CCDDF368-11D0-44A9-AE4B-2A0CB35622D4}"/>
          </ac:spMkLst>
        </pc:spChg>
        <pc:picChg chg="mod">
          <ac:chgData name="Justin Vacquerie" userId="968f4b965d9c7392" providerId="LiveId" clId="{91B36ECB-76C4-4429-86A2-6900A0AF0F90}" dt="2024-02-05T22:36:18.365" v="5417" actId="1076"/>
          <ac:picMkLst>
            <pc:docMk/>
            <pc:sldMk cId="173981341" sldId="426"/>
            <ac:picMk id="7" creationId="{B8053179-A9B5-67FB-2F68-2719EC4A136C}"/>
          </ac:picMkLst>
        </pc:picChg>
      </pc:sldChg>
      <pc:sldChg chg="addSp delSp modSp mod modAnim">
        <pc:chgData name="Justin Vacquerie" userId="968f4b965d9c7392" providerId="LiveId" clId="{91B36ECB-76C4-4429-86A2-6900A0AF0F90}" dt="2024-02-06T09:49:46.677" v="7898"/>
        <pc:sldMkLst>
          <pc:docMk/>
          <pc:sldMk cId="160879656" sldId="427"/>
        </pc:sldMkLst>
        <pc:spChg chg="del mod">
          <ac:chgData name="Justin Vacquerie" userId="968f4b965d9c7392" providerId="LiveId" clId="{91B36ECB-76C4-4429-86A2-6900A0AF0F90}" dt="2024-02-05T17:45:24.324" v="1827" actId="478"/>
          <ac:spMkLst>
            <pc:docMk/>
            <pc:sldMk cId="160879656" sldId="427"/>
            <ac:spMk id="4" creationId="{BB6BAFB6-6E71-1057-D9C2-723578AC568E}"/>
          </ac:spMkLst>
        </pc:spChg>
        <pc:spChg chg="add mod">
          <ac:chgData name="Justin Vacquerie" userId="968f4b965d9c7392" providerId="LiveId" clId="{91B36ECB-76C4-4429-86A2-6900A0AF0F90}" dt="2024-02-06T09:36:28.703" v="7823" actId="1076"/>
          <ac:spMkLst>
            <pc:docMk/>
            <pc:sldMk cId="160879656" sldId="427"/>
            <ac:spMk id="6" creationId="{FFB270C7-5AAD-C977-F009-C0973673CDE3}"/>
          </ac:spMkLst>
        </pc:spChg>
        <pc:spChg chg="add del mod">
          <ac:chgData name="Justin Vacquerie" userId="968f4b965d9c7392" providerId="LiveId" clId="{91B36ECB-76C4-4429-86A2-6900A0AF0F90}" dt="2024-02-05T17:47:48.926" v="1833" actId="478"/>
          <ac:spMkLst>
            <pc:docMk/>
            <pc:sldMk cId="160879656" sldId="427"/>
            <ac:spMk id="9" creationId="{384BB549-50C9-8314-774D-D7C12501BA78}"/>
          </ac:spMkLst>
        </pc:spChg>
        <pc:spChg chg="add mod">
          <ac:chgData name="Justin Vacquerie" userId="968f4b965d9c7392" providerId="LiveId" clId="{91B36ECB-76C4-4429-86A2-6900A0AF0F90}" dt="2024-02-06T08:23:39.046" v="5825" actId="20577"/>
          <ac:spMkLst>
            <pc:docMk/>
            <pc:sldMk cId="160879656" sldId="427"/>
            <ac:spMk id="10" creationId="{04942708-692C-B399-DC9D-2D40D2757CFF}"/>
          </ac:spMkLst>
        </pc:spChg>
        <pc:spChg chg="add mod">
          <ac:chgData name="Justin Vacquerie" userId="968f4b965d9c7392" providerId="LiveId" clId="{91B36ECB-76C4-4429-86A2-6900A0AF0F90}" dt="2024-02-05T21:00:40.079" v="2360" actId="122"/>
          <ac:spMkLst>
            <pc:docMk/>
            <pc:sldMk cId="160879656" sldId="427"/>
            <ac:spMk id="15" creationId="{5F7921ED-BA0A-81B7-9E85-75CC254D2A8C}"/>
          </ac:spMkLst>
        </pc:spChg>
        <pc:spChg chg="add mod">
          <ac:chgData name="Justin Vacquerie" userId="968f4b965d9c7392" providerId="LiveId" clId="{91B36ECB-76C4-4429-86A2-6900A0AF0F90}" dt="2024-02-05T21:01:00.620" v="2364" actId="1076"/>
          <ac:spMkLst>
            <pc:docMk/>
            <pc:sldMk cId="160879656" sldId="427"/>
            <ac:spMk id="17" creationId="{54B5E2A1-A15A-02F8-112C-1917804D646D}"/>
          </ac:spMkLst>
        </pc:spChg>
        <pc:picChg chg="mod">
          <ac:chgData name="Justin Vacquerie" userId="968f4b965d9c7392" providerId="LiveId" clId="{91B36ECB-76C4-4429-86A2-6900A0AF0F90}" dt="2024-02-05T20:56:42.463" v="1974" actId="1076"/>
          <ac:picMkLst>
            <pc:docMk/>
            <pc:sldMk cId="160879656" sldId="427"/>
            <ac:picMk id="7" creationId="{CFFF4FFC-671C-BD57-46C7-3D0D83348DA3}"/>
          </ac:picMkLst>
        </pc:picChg>
        <pc:picChg chg="add del mod">
          <ac:chgData name="Justin Vacquerie" userId="968f4b965d9c7392" providerId="LiveId" clId="{91B36ECB-76C4-4429-86A2-6900A0AF0F90}" dt="2024-02-05T21:32:44.151" v="3763" actId="478"/>
          <ac:picMkLst>
            <pc:docMk/>
            <pc:sldMk cId="160879656" sldId="427"/>
            <ac:picMk id="13" creationId="{7551691A-4F08-4AE0-67EF-EDEEF147A66E}"/>
          </ac:picMkLst>
        </pc:picChg>
        <pc:picChg chg="add mod">
          <ac:chgData name="Justin Vacquerie" userId="968f4b965d9c7392" providerId="LiveId" clId="{91B36ECB-76C4-4429-86A2-6900A0AF0F90}" dt="2024-02-06T09:36:33.632" v="7825" actId="1076"/>
          <ac:picMkLst>
            <pc:docMk/>
            <pc:sldMk cId="160879656" sldId="427"/>
            <ac:picMk id="18" creationId="{34172928-350B-8EEB-CA44-54DFC2F7260C}"/>
          </ac:picMkLst>
        </pc:picChg>
      </pc:sldChg>
      <pc:sldChg chg="modSp mod">
        <pc:chgData name="Justin Vacquerie" userId="968f4b965d9c7392" providerId="LiveId" clId="{91B36ECB-76C4-4429-86A2-6900A0AF0F90}" dt="2024-02-05T22:16:10.216" v="4294" actId="20577"/>
        <pc:sldMkLst>
          <pc:docMk/>
          <pc:sldMk cId="1118287964" sldId="430"/>
        </pc:sldMkLst>
        <pc:spChg chg="mod">
          <ac:chgData name="Justin Vacquerie" userId="968f4b965d9c7392" providerId="LiveId" clId="{91B36ECB-76C4-4429-86A2-6900A0AF0F90}" dt="2024-02-05T12:42:43.895" v="0" actId="113"/>
          <ac:spMkLst>
            <pc:docMk/>
            <pc:sldMk cId="1118287964" sldId="430"/>
            <ac:spMk id="5" creationId="{81BDB9C4-B811-CF50-A119-97636A5E3B6D}"/>
          </ac:spMkLst>
        </pc:spChg>
        <pc:spChg chg="mod">
          <ac:chgData name="Justin Vacquerie" userId="968f4b965d9c7392" providerId="LiveId" clId="{91B36ECB-76C4-4429-86A2-6900A0AF0F90}" dt="2024-02-05T17:17:22.610" v="1203" actId="14100"/>
          <ac:spMkLst>
            <pc:docMk/>
            <pc:sldMk cId="1118287964" sldId="430"/>
            <ac:spMk id="8" creationId="{D9FE2FAD-AC4F-F45C-76B4-BA3267635E4D}"/>
          </ac:spMkLst>
        </pc:spChg>
        <pc:graphicFrameChg chg="mod modGraphic">
          <ac:chgData name="Justin Vacquerie" userId="968f4b965d9c7392" providerId="LiveId" clId="{91B36ECB-76C4-4429-86A2-6900A0AF0F90}" dt="2024-02-05T22:16:10.216" v="4294" actId="20577"/>
          <ac:graphicFrameMkLst>
            <pc:docMk/>
            <pc:sldMk cId="1118287964" sldId="430"/>
            <ac:graphicFrameMk id="10" creationId="{FA4E6493-6D10-379B-4D34-C185A3AC8EC1}"/>
          </ac:graphicFrameMkLst>
        </pc:graphicFrameChg>
      </pc:sldChg>
      <pc:sldChg chg="addSp delSp modSp mod">
        <pc:chgData name="Justin Vacquerie" userId="968f4b965d9c7392" providerId="LiveId" clId="{91B36ECB-76C4-4429-86A2-6900A0AF0F90}" dt="2024-02-05T22:33:27.357" v="5369" actId="1076"/>
        <pc:sldMkLst>
          <pc:docMk/>
          <pc:sldMk cId="2705618252" sldId="431"/>
        </pc:sldMkLst>
        <pc:spChg chg="mod">
          <ac:chgData name="Justin Vacquerie" userId="968f4b965d9c7392" providerId="LiveId" clId="{91B36ECB-76C4-4429-86A2-6900A0AF0F90}" dt="2024-02-05T22:27:37.084" v="5040" actId="1076"/>
          <ac:spMkLst>
            <pc:docMk/>
            <pc:sldMk cId="2705618252" sldId="431"/>
            <ac:spMk id="5" creationId="{E284C52B-9F90-9D25-3301-46C09ACB8DE2}"/>
          </ac:spMkLst>
        </pc:spChg>
        <pc:spChg chg="mod">
          <ac:chgData name="Justin Vacquerie" userId="968f4b965d9c7392" providerId="LiveId" clId="{91B36ECB-76C4-4429-86A2-6900A0AF0F90}" dt="2024-02-05T21:16:00.355" v="3551" actId="20577"/>
          <ac:spMkLst>
            <pc:docMk/>
            <pc:sldMk cId="2705618252" sldId="431"/>
            <ac:spMk id="7" creationId="{75DFE1AE-9EEB-CEB1-8B06-C8E323CA68FF}"/>
          </ac:spMkLst>
        </pc:spChg>
        <pc:spChg chg="mod">
          <ac:chgData name="Justin Vacquerie" userId="968f4b965d9c7392" providerId="LiveId" clId="{91B36ECB-76C4-4429-86A2-6900A0AF0F90}" dt="2024-02-05T22:33:27.357" v="5369" actId="1076"/>
          <ac:spMkLst>
            <pc:docMk/>
            <pc:sldMk cId="2705618252" sldId="431"/>
            <ac:spMk id="8" creationId="{85213A4D-0EF2-C786-E52B-121C0D440D6F}"/>
          </ac:spMkLst>
        </pc:spChg>
        <pc:spChg chg="add mod">
          <ac:chgData name="Justin Vacquerie" userId="968f4b965d9c7392" providerId="LiveId" clId="{91B36ECB-76C4-4429-86A2-6900A0AF0F90}" dt="2024-02-05T21:14:41.479" v="3523" actId="113"/>
          <ac:spMkLst>
            <pc:docMk/>
            <pc:sldMk cId="2705618252" sldId="431"/>
            <ac:spMk id="11" creationId="{7D481D18-ED83-F50C-8F6A-CB74ABCD7124}"/>
          </ac:spMkLst>
        </pc:spChg>
        <pc:spChg chg="add mod">
          <ac:chgData name="Justin Vacquerie" userId="968f4b965d9c7392" providerId="LiveId" clId="{91B36ECB-76C4-4429-86A2-6900A0AF0F90}" dt="2024-02-05T21:15:06.395" v="3529" actId="1076"/>
          <ac:spMkLst>
            <pc:docMk/>
            <pc:sldMk cId="2705618252" sldId="431"/>
            <ac:spMk id="14" creationId="{17C93A50-F287-A9EF-9BC8-6163CFCAF15E}"/>
          </ac:spMkLst>
        </pc:spChg>
        <pc:spChg chg="add mod">
          <ac:chgData name="Justin Vacquerie" userId="968f4b965d9c7392" providerId="LiveId" clId="{91B36ECB-76C4-4429-86A2-6900A0AF0F90}" dt="2024-02-05T21:15:00.520" v="3528"/>
          <ac:spMkLst>
            <pc:docMk/>
            <pc:sldMk cId="2705618252" sldId="431"/>
            <ac:spMk id="15" creationId="{7EBBE27D-E6B3-9B4F-6DF3-277E21C9184C}"/>
          </ac:spMkLst>
        </pc:spChg>
        <pc:spChg chg="add mod">
          <ac:chgData name="Justin Vacquerie" userId="968f4b965d9c7392" providerId="LiveId" clId="{91B36ECB-76C4-4429-86A2-6900A0AF0F90}" dt="2024-02-05T22:24:51.853" v="4859" actId="1076"/>
          <ac:spMkLst>
            <pc:docMk/>
            <pc:sldMk cId="2705618252" sldId="431"/>
            <ac:spMk id="15" creationId="{B29BAAF6-931D-A193-6DB3-37E3159C852E}"/>
          </ac:spMkLst>
        </pc:spChg>
        <pc:spChg chg="add mod">
          <ac:chgData name="Justin Vacquerie" userId="968f4b965d9c7392" providerId="LiveId" clId="{91B36ECB-76C4-4429-86A2-6900A0AF0F90}" dt="2024-02-05T22:24:48.351" v="4858" actId="1076"/>
          <ac:spMkLst>
            <pc:docMk/>
            <pc:sldMk cId="2705618252" sldId="431"/>
            <ac:spMk id="16" creationId="{B3107FED-8957-27DD-C93C-BE0E4A429299}"/>
          </ac:spMkLst>
        </pc:spChg>
        <pc:spChg chg="add mod">
          <ac:chgData name="Justin Vacquerie" userId="968f4b965d9c7392" providerId="LiveId" clId="{91B36ECB-76C4-4429-86A2-6900A0AF0F90}" dt="2024-02-05T22:28:11.825" v="5077" actId="1076"/>
          <ac:spMkLst>
            <pc:docMk/>
            <pc:sldMk cId="2705618252" sldId="431"/>
            <ac:spMk id="17" creationId="{40786427-A371-993B-B691-968E2FCFB7BD}"/>
          </ac:spMkLst>
        </pc:spChg>
        <pc:spChg chg="add del mod">
          <ac:chgData name="Justin Vacquerie" userId="968f4b965d9c7392" providerId="LiveId" clId="{91B36ECB-76C4-4429-86A2-6900A0AF0F90}" dt="2024-02-05T22:28:14.183" v="5079"/>
          <ac:spMkLst>
            <pc:docMk/>
            <pc:sldMk cId="2705618252" sldId="431"/>
            <ac:spMk id="18" creationId="{83B40FDF-D652-21F2-BAEC-0EB451F0A081}"/>
          </ac:spMkLst>
        </pc:spChg>
        <pc:spChg chg="add mod">
          <ac:chgData name="Justin Vacquerie" userId="968f4b965d9c7392" providerId="LiveId" clId="{91B36ECB-76C4-4429-86A2-6900A0AF0F90}" dt="2024-02-05T22:28:24.469" v="5081" actId="1076"/>
          <ac:spMkLst>
            <pc:docMk/>
            <pc:sldMk cId="2705618252" sldId="431"/>
            <ac:spMk id="19" creationId="{CAB14B04-CCAD-DDA8-FA29-45ABCFE6C678}"/>
          </ac:spMkLst>
        </pc:spChg>
        <pc:spChg chg="add mod">
          <ac:chgData name="Justin Vacquerie" userId="968f4b965d9c7392" providerId="LiveId" clId="{91B36ECB-76C4-4429-86A2-6900A0AF0F90}" dt="2024-02-05T22:30:15.451" v="5092" actId="1076"/>
          <ac:spMkLst>
            <pc:docMk/>
            <pc:sldMk cId="2705618252" sldId="431"/>
            <ac:spMk id="20" creationId="{C31F6837-C140-95D4-CB9D-990FC4520B60}"/>
          </ac:spMkLst>
        </pc:spChg>
        <pc:spChg chg="add mod">
          <ac:chgData name="Justin Vacquerie" userId="968f4b965d9c7392" providerId="LiveId" clId="{91B36ECB-76C4-4429-86A2-6900A0AF0F90}" dt="2024-02-05T22:30:26.596" v="5094" actId="1076"/>
          <ac:spMkLst>
            <pc:docMk/>
            <pc:sldMk cId="2705618252" sldId="431"/>
            <ac:spMk id="21" creationId="{C6FDCB0A-AC9D-211E-694D-A5D101148A29}"/>
          </ac:spMkLst>
        </pc:spChg>
        <pc:spChg chg="add mod">
          <ac:chgData name="Justin Vacquerie" userId="968f4b965d9c7392" providerId="LiveId" clId="{91B36ECB-76C4-4429-86A2-6900A0AF0F90}" dt="2024-02-05T22:30:39.281" v="5110" actId="1076"/>
          <ac:spMkLst>
            <pc:docMk/>
            <pc:sldMk cId="2705618252" sldId="431"/>
            <ac:spMk id="22" creationId="{A84B5B18-7DE2-56A5-782F-6443F38CBEA8}"/>
          </ac:spMkLst>
        </pc:spChg>
        <pc:spChg chg="add mod">
          <ac:chgData name="Justin Vacquerie" userId="968f4b965d9c7392" providerId="LiveId" clId="{91B36ECB-76C4-4429-86A2-6900A0AF0F90}" dt="2024-02-05T22:30:44.764" v="5113" actId="1076"/>
          <ac:spMkLst>
            <pc:docMk/>
            <pc:sldMk cId="2705618252" sldId="431"/>
            <ac:spMk id="23" creationId="{1F5E44C8-E363-3E1B-C72B-2B778F85CADB}"/>
          </ac:spMkLst>
        </pc:spChg>
        <pc:picChg chg="mod">
          <ac:chgData name="Justin Vacquerie" userId="968f4b965d9c7392" providerId="LiveId" clId="{91B36ECB-76C4-4429-86A2-6900A0AF0F90}" dt="2024-02-05T22:27:33.756" v="5039" actId="1076"/>
          <ac:picMkLst>
            <pc:docMk/>
            <pc:sldMk cId="2705618252" sldId="431"/>
            <ac:picMk id="6" creationId="{80C66AAB-BC7B-3B9C-4706-4F1D987C75F1}"/>
          </ac:picMkLst>
        </pc:picChg>
        <pc:picChg chg="mod">
          <ac:chgData name="Justin Vacquerie" userId="968f4b965d9c7392" providerId="LiveId" clId="{91B36ECB-76C4-4429-86A2-6900A0AF0F90}" dt="2024-02-05T22:30:37.071" v="5109" actId="1076"/>
          <ac:picMkLst>
            <pc:docMk/>
            <pc:sldMk cId="2705618252" sldId="431"/>
            <ac:picMk id="9" creationId="{74B4052A-5990-05E8-F727-FAB9358E1493}"/>
          </ac:picMkLst>
        </pc:picChg>
      </pc:sldChg>
      <pc:sldChg chg="addSp modSp mod">
        <pc:chgData name="Justin Vacquerie" userId="968f4b965d9c7392" providerId="LiveId" clId="{91B36ECB-76C4-4429-86A2-6900A0AF0F90}" dt="2024-02-06T08:45:03.496" v="7786" actId="20577"/>
        <pc:sldMkLst>
          <pc:docMk/>
          <pc:sldMk cId="3778798658" sldId="432"/>
        </pc:sldMkLst>
        <pc:spChg chg="mod">
          <ac:chgData name="Justin Vacquerie" userId="968f4b965d9c7392" providerId="LiveId" clId="{91B36ECB-76C4-4429-86A2-6900A0AF0F90}" dt="2024-02-05T21:16:06.100" v="3559" actId="20577"/>
          <ac:spMkLst>
            <pc:docMk/>
            <pc:sldMk cId="3778798658" sldId="432"/>
            <ac:spMk id="5" creationId="{C7708076-FCBF-248A-EEF2-B523A2E0F1CA}"/>
          </ac:spMkLst>
        </pc:spChg>
        <pc:spChg chg="mod">
          <ac:chgData name="Justin Vacquerie" userId="968f4b965d9c7392" providerId="LiveId" clId="{91B36ECB-76C4-4429-86A2-6900A0AF0F90}" dt="2024-02-06T08:45:03.496" v="7786" actId="20577"/>
          <ac:spMkLst>
            <pc:docMk/>
            <pc:sldMk cId="3778798658" sldId="432"/>
            <ac:spMk id="6" creationId="{7906EB61-168B-8BD0-45D1-AF97CBDB4164}"/>
          </ac:spMkLst>
        </pc:spChg>
        <pc:spChg chg="mod">
          <ac:chgData name="Justin Vacquerie" userId="968f4b965d9c7392" providerId="LiveId" clId="{91B36ECB-76C4-4429-86A2-6900A0AF0F90}" dt="2024-02-05T22:26:43.748" v="4903" actId="1076"/>
          <ac:spMkLst>
            <pc:docMk/>
            <pc:sldMk cId="3778798658" sldId="432"/>
            <ac:spMk id="7" creationId="{F5F302F8-A040-6C7B-33DA-49375CBDB6D6}"/>
          </ac:spMkLst>
        </pc:spChg>
        <pc:spChg chg="add mod">
          <ac:chgData name="Justin Vacquerie" userId="968f4b965d9c7392" providerId="LiveId" clId="{91B36ECB-76C4-4429-86A2-6900A0AF0F90}" dt="2024-02-05T22:26:01.530" v="4895" actId="1076"/>
          <ac:spMkLst>
            <pc:docMk/>
            <pc:sldMk cId="3778798658" sldId="432"/>
            <ac:spMk id="12" creationId="{8239F22E-3017-7D8F-D9D5-6565D57A316B}"/>
          </ac:spMkLst>
        </pc:spChg>
        <pc:spChg chg="add mod">
          <ac:chgData name="Justin Vacquerie" userId="968f4b965d9c7392" providerId="LiveId" clId="{91B36ECB-76C4-4429-86A2-6900A0AF0F90}" dt="2024-02-05T22:26:05.237" v="4897" actId="1076"/>
          <ac:spMkLst>
            <pc:docMk/>
            <pc:sldMk cId="3778798658" sldId="432"/>
            <ac:spMk id="13" creationId="{16A71FDE-EDF1-F2A7-D158-090769223E8E}"/>
          </ac:spMkLst>
        </pc:spChg>
        <pc:spChg chg="add mod">
          <ac:chgData name="Justin Vacquerie" userId="968f4b965d9c7392" providerId="LiveId" clId="{91B36ECB-76C4-4429-86A2-6900A0AF0F90}" dt="2024-02-05T22:34:43.996" v="5399" actId="122"/>
          <ac:spMkLst>
            <pc:docMk/>
            <pc:sldMk cId="3778798658" sldId="432"/>
            <ac:spMk id="14" creationId="{228C71B2-89A1-D41D-570D-AF4E05CF605B}"/>
          </ac:spMkLst>
        </pc:spChg>
        <pc:spChg chg="add mod">
          <ac:chgData name="Justin Vacquerie" userId="968f4b965d9c7392" providerId="LiveId" clId="{91B36ECB-76C4-4429-86A2-6900A0AF0F90}" dt="2024-02-05T22:34:53.275" v="5405" actId="1076"/>
          <ac:spMkLst>
            <pc:docMk/>
            <pc:sldMk cId="3778798658" sldId="432"/>
            <ac:spMk id="15" creationId="{F0489333-7CDE-5DBE-9865-CBB144EF8942}"/>
          </ac:spMkLst>
        </pc:spChg>
        <pc:picChg chg="mod">
          <ac:chgData name="Justin Vacquerie" userId="968f4b965d9c7392" providerId="LiveId" clId="{91B36ECB-76C4-4429-86A2-6900A0AF0F90}" dt="2024-02-05T22:26:45.330" v="4904" actId="1076"/>
          <ac:picMkLst>
            <pc:docMk/>
            <pc:sldMk cId="3778798658" sldId="432"/>
            <ac:picMk id="8" creationId="{492D6390-B2B1-EC9A-879E-75B77812B585}"/>
          </ac:picMkLst>
        </pc:picChg>
        <pc:picChg chg="mod">
          <ac:chgData name="Justin Vacquerie" userId="968f4b965d9c7392" providerId="LiveId" clId="{91B36ECB-76C4-4429-86A2-6900A0AF0F90}" dt="2024-02-05T22:34:50.260" v="5404" actId="1076"/>
          <ac:picMkLst>
            <pc:docMk/>
            <pc:sldMk cId="3778798658" sldId="432"/>
            <ac:picMk id="16" creationId="{760CC23D-47E7-2C37-75DD-188026DAC69B}"/>
          </ac:picMkLst>
        </pc:picChg>
      </pc:sldChg>
      <pc:sldChg chg="modSp mod">
        <pc:chgData name="Justin Vacquerie" userId="968f4b965d9c7392" providerId="LiveId" clId="{91B36ECB-76C4-4429-86A2-6900A0AF0F90}" dt="2024-02-06T08:44:45.960" v="7772" actId="404"/>
        <pc:sldMkLst>
          <pc:docMk/>
          <pc:sldMk cId="1487933341" sldId="433"/>
        </pc:sldMkLst>
        <pc:spChg chg="mod">
          <ac:chgData name="Justin Vacquerie" userId="968f4b965d9c7392" providerId="LiveId" clId="{91B36ECB-76C4-4429-86A2-6900A0AF0F90}" dt="2024-02-05T21:16:12.708" v="3567" actId="20577"/>
          <ac:spMkLst>
            <pc:docMk/>
            <pc:sldMk cId="1487933341" sldId="433"/>
            <ac:spMk id="5" creationId="{0EE1E266-F047-3D07-97F7-2E2868A10734}"/>
          </ac:spMkLst>
        </pc:spChg>
        <pc:spChg chg="mod">
          <ac:chgData name="Justin Vacquerie" userId="968f4b965d9c7392" providerId="LiveId" clId="{91B36ECB-76C4-4429-86A2-6900A0AF0F90}" dt="2024-02-06T08:44:45.960" v="7772" actId="404"/>
          <ac:spMkLst>
            <pc:docMk/>
            <pc:sldMk cId="1487933341" sldId="433"/>
            <ac:spMk id="6" creationId="{EA7592D6-EED6-F0D4-7A4C-BA2460676B84}"/>
          </ac:spMkLst>
        </pc:spChg>
      </pc:sldChg>
      <pc:sldChg chg="addSp delSp modSp mod">
        <pc:chgData name="Justin Vacquerie" userId="968f4b965d9c7392" providerId="LiveId" clId="{91B36ECB-76C4-4429-86A2-6900A0AF0F90}" dt="2024-02-06T09:40:47.161" v="7849" actId="1076"/>
        <pc:sldMkLst>
          <pc:docMk/>
          <pc:sldMk cId="96489316" sldId="434"/>
        </pc:sldMkLst>
        <pc:spChg chg="mod">
          <ac:chgData name="Justin Vacquerie" userId="968f4b965d9c7392" providerId="LiveId" clId="{91B36ECB-76C4-4429-86A2-6900A0AF0F90}" dt="2024-02-05T21:15:53.578" v="3543" actId="20577"/>
          <ac:spMkLst>
            <pc:docMk/>
            <pc:sldMk cId="96489316" sldId="434"/>
            <ac:spMk id="11" creationId="{367BB175-1EBD-F527-A17B-6EE06DCEE89B}"/>
          </ac:spMkLst>
        </pc:spChg>
        <pc:picChg chg="add mod">
          <ac:chgData name="Justin Vacquerie" userId="968f4b965d9c7392" providerId="LiveId" clId="{91B36ECB-76C4-4429-86A2-6900A0AF0F90}" dt="2024-02-06T09:39:15.412" v="7832" actId="208"/>
          <ac:picMkLst>
            <pc:docMk/>
            <pc:sldMk cId="96489316" sldId="434"/>
            <ac:picMk id="6" creationId="{8E6A3611-7F70-1F3F-8672-1D0977CFD748}"/>
          </ac:picMkLst>
        </pc:picChg>
        <pc:picChg chg="del">
          <ac:chgData name="Justin Vacquerie" userId="968f4b965d9c7392" providerId="LiveId" clId="{91B36ECB-76C4-4429-86A2-6900A0AF0F90}" dt="2024-02-06T09:38:56.720" v="7826" actId="478"/>
          <ac:picMkLst>
            <pc:docMk/>
            <pc:sldMk cId="96489316" sldId="434"/>
            <ac:picMk id="8" creationId="{645DE8AF-ACEB-07A0-6439-6B1085AA43E5}"/>
          </ac:picMkLst>
        </pc:picChg>
        <pc:picChg chg="add mod">
          <ac:chgData name="Justin Vacquerie" userId="968f4b965d9c7392" providerId="LiveId" clId="{91B36ECB-76C4-4429-86A2-6900A0AF0F90}" dt="2024-02-06T09:39:59.525" v="7841" actId="208"/>
          <ac:picMkLst>
            <pc:docMk/>
            <pc:sldMk cId="96489316" sldId="434"/>
            <ac:picMk id="9" creationId="{3CD732BC-C405-27CF-C4DD-8438D532AEB4}"/>
          </ac:picMkLst>
        </pc:picChg>
        <pc:picChg chg="del">
          <ac:chgData name="Justin Vacquerie" userId="968f4b965d9c7392" providerId="LiveId" clId="{91B36ECB-76C4-4429-86A2-6900A0AF0F90}" dt="2024-02-06T09:40:23" v="7842" actId="478"/>
          <ac:picMkLst>
            <pc:docMk/>
            <pc:sldMk cId="96489316" sldId="434"/>
            <ac:picMk id="12" creationId="{347A0D95-5D25-E076-91CA-48CFE6BE4675}"/>
          </ac:picMkLst>
        </pc:picChg>
        <pc:picChg chg="del">
          <ac:chgData name="Justin Vacquerie" userId="968f4b965d9c7392" providerId="LiveId" clId="{91B36ECB-76C4-4429-86A2-6900A0AF0F90}" dt="2024-02-06T09:39:45.369" v="7833" actId="478"/>
          <ac:picMkLst>
            <pc:docMk/>
            <pc:sldMk cId="96489316" sldId="434"/>
            <ac:picMk id="14" creationId="{14F045BC-4E19-0505-7CF6-7AB13A8CBAE9}"/>
          </ac:picMkLst>
        </pc:picChg>
        <pc:picChg chg="add mod">
          <ac:chgData name="Justin Vacquerie" userId="968f4b965d9c7392" providerId="LiveId" clId="{91B36ECB-76C4-4429-86A2-6900A0AF0F90}" dt="2024-02-06T09:40:47.161" v="7849" actId="1076"/>
          <ac:picMkLst>
            <pc:docMk/>
            <pc:sldMk cId="96489316" sldId="434"/>
            <ac:picMk id="15" creationId="{DC403670-A269-F4B6-3F89-728D944692E0}"/>
          </ac:picMkLst>
        </pc:picChg>
      </pc:sldChg>
      <pc:sldChg chg="modSp mod">
        <pc:chgData name="Justin Vacquerie" userId="968f4b965d9c7392" providerId="LiveId" clId="{91B36ECB-76C4-4429-86A2-6900A0AF0F90}" dt="2024-02-05T22:11:36.792" v="4031" actId="20577"/>
        <pc:sldMkLst>
          <pc:docMk/>
          <pc:sldMk cId="2949558166" sldId="435"/>
        </pc:sldMkLst>
        <pc:spChg chg="mod">
          <ac:chgData name="Justin Vacquerie" userId="968f4b965d9c7392" providerId="LiveId" clId="{91B36ECB-76C4-4429-86A2-6900A0AF0F90}" dt="2024-02-05T22:11:36.792" v="4031" actId="20577"/>
          <ac:spMkLst>
            <pc:docMk/>
            <pc:sldMk cId="2949558166" sldId="435"/>
            <ac:spMk id="3" creationId="{565E494A-28B1-0814-2C3E-0D666B2118FA}"/>
          </ac:spMkLst>
        </pc:spChg>
      </pc:sldChg>
      <pc:sldChg chg="modSp mod">
        <pc:chgData name="Justin Vacquerie" userId="968f4b965d9c7392" providerId="LiveId" clId="{91B36ECB-76C4-4429-86A2-6900A0AF0F90}" dt="2024-02-06T08:20:14.217" v="5657" actId="20577"/>
        <pc:sldMkLst>
          <pc:docMk/>
          <pc:sldMk cId="2205920073" sldId="436"/>
        </pc:sldMkLst>
        <pc:spChg chg="mod">
          <ac:chgData name="Justin Vacquerie" userId="968f4b965d9c7392" providerId="LiveId" clId="{91B36ECB-76C4-4429-86A2-6900A0AF0F90}" dt="2024-02-06T08:20:14.217" v="5657" actId="20577"/>
          <ac:spMkLst>
            <pc:docMk/>
            <pc:sldMk cId="2205920073" sldId="436"/>
            <ac:spMk id="3" creationId="{7D23C83E-B14C-5154-BDE6-962609EC9DCE}"/>
          </ac:spMkLst>
        </pc:spChg>
      </pc:sldChg>
      <pc:sldChg chg="addSp modSp mod">
        <pc:chgData name="Justin Vacquerie" userId="968f4b965d9c7392" providerId="LiveId" clId="{91B36ECB-76C4-4429-86A2-6900A0AF0F90}" dt="2024-02-06T09:36:17.719" v="7821" actId="1076"/>
        <pc:sldMkLst>
          <pc:docMk/>
          <pc:sldMk cId="2247959106" sldId="438"/>
        </pc:sldMkLst>
        <pc:spChg chg="add mod">
          <ac:chgData name="Justin Vacquerie" userId="968f4b965d9c7392" providerId="LiveId" clId="{91B36ECB-76C4-4429-86A2-6900A0AF0F90}" dt="2024-02-05T12:59:12.923" v="734" actId="313"/>
          <ac:spMkLst>
            <pc:docMk/>
            <pc:sldMk cId="2247959106" sldId="438"/>
            <ac:spMk id="6" creationId="{AC81BF63-98A5-4221-FB8E-6E4489DF86CF}"/>
          </ac:spMkLst>
        </pc:spChg>
        <pc:spChg chg="add mod">
          <ac:chgData name="Justin Vacquerie" userId="968f4b965d9c7392" providerId="LiveId" clId="{91B36ECB-76C4-4429-86A2-6900A0AF0F90}" dt="2024-02-05T12:57:50.802" v="542"/>
          <ac:spMkLst>
            <pc:docMk/>
            <pc:sldMk cId="2247959106" sldId="438"/>
            <ac:spMk id="7" creationId="{22646C7D-3840-6361-2C7D-12859856C397}"/>
          </ac:spMkLst>
        </pc:spChg>
        <pc:spChg chg="add mod">
          <ac:chgData name="Justin Vacquerie" userId="968f4b965d9c7392" providerId="LiveId" clId="{91B36ECB-76C4-4429-86A2-6900A0AF0F90}" dt="2024-02-06T09:36:17.719" v="7821" actId="1076"/>
          <ac:spMkLst>
            <pc:docMk/>
            <pc:sldMk cId="2247959106" sldId="438"/>
            <ac:spMk id="8" creationId="{0E93F374-461D-B654-EAD8-22526EF74C43}"/>
          </ac:spMkLst>
        </pc:spChg>
        <pc:picChg chg="mod">
          <ac:chgData name="Justin Vacquerie" userId="968f4b965d9c7392" providerId="LiveId" clId="{91B36ECB-76C4-4429-86A2-6900A0AF0F90}" dt="2024-02-05T12:58:02.656" v="546" actId="14100"/>
          <ac:picMkLst>
            <pc:docMk/>
            <pc:sldMk cId="2247959106" sldId="438"/>
            <ac:picMk id="11" creationId="{8C35F86D-DED6-972E-E49F-77FB08FA9ED9}"/>
          </ac:picMkLst>
        </pc:picChg>
      </pc:sldChg>
      <pc:sldChg chg="addSp modSp mod">
        <pc:chgData name="Justin Vacquerie" userId="968f4b965d9c7392" providerId="LiveId" clId="{91B36ECB-76C4-4429-86A2-6900A0AF0F90}" dt="2024-02-07T16:35:15.455" v="7907" actId="6549"/>
        <pc:sldMkLst>
          <pc:docMk/>
          <pc:sldMk cId="1008087263" sldId="439"/>
        </pc:sldMkLst>
        <pc:spChg chg="add mod">
          <ac:chgData name="Justin Vacquerie" userId="968f4b965d9c7392" providerId="LiveId" clId="{91B36ECB-76C4-4429-86A2-6900A0AF0F90}" dt="2024-02-07T16:35:15.455" v="7907" actId="6549"/>
          <ac:spMkLst>
            <pc:docMk/>
            <pc:sldMk cId="1008087263" sldId="439"/>
            <ac:spMk id="9" creationId="{D2AA4776-CF49-E2BB-034A-6B0E0CF42D56}"/>
          </ac:spMkLst>
        </pc:spChg>
        <pc:spChg chg="mod">
          <ac:chgData name="Justin Vacquerie" userId="968f4b965d9c7392" providerId="LiveId" clId="{91B36ECB-76C4-4429-86A2-6900A0AF0F90}" dt="2024-02-05T21:34:58.500" v="3785" actId="404"/>
          <ac:spMkLst>
            <pc:docMk/>
            <pc:sldMk cId="1008087263" sldId="439"/>
            <ac:spMk id="11" creationId="{C4D6774A-4795-E7E8-0B6E-9F7268F6518C}"/>
          </ac:spMkLst>
        </pc:spChg>
      </pc:sldChg>
      <pc:sldChg chg="modSp mod">
        <pc:chgData name="Justin Vacquerie" userId="968f4b965d9c7392" providerId="LiveId" clId="{91B36ECB-76C4-4429-86A2-6900A0AF0F90}" dt="2024-02-06T08:22:52.719" v="5816" actId="20577"/>
        <pc:sldMkLst>
          <pc:docMk/>
          <pc:sldMk cId="2436974560" sldId="440"/>
        </pc:sldMkLst>
        <pc:spChg chg="mod">
          <ac:chgData name="Justin Vacquerie" userId="968f4b965d9c7392" providerId="LiveId" clId="{91B36ECB-76C4-4429-86A2-6900A0AF0F90}" dt="2024-02-06T08:22:52.719" v="5816" actId="20577"/>
          <ac:spMkLst>
            <pc:docMk/>
            <pc:sldMk cId="2436974560" sldId="440"/>
            <ac:spMk id="3" creationId="{AC6CE53F-D6D6-5A8F-5EBD-31180FA9A75B}"/>
          </ac:spMkLst>
        </pc:spChg>
      </pc:sldChg>
      <pc:sldChg chg="modSp mod">
        <pc:chgData name="Justin Vacquerie" userId="968f4b965d9c7392" providerId="LiveId" clId="{91B36ECB-76C4-4429-86A2-6900A0AF0F90}" dt="2024-02-05T21:38:16.613" v="3991" actId="20577"/>
        <pc:sldMkLst>
          <pc:docMk/>
          <pc:sldMk cId="3162306542" sldId="441"/>
        </pc:sldMkLst>
        <pc:spChg chg="mod">
          <ac:chgData name="Justin Vacquerie" userId="968f4b965d9c7392" providerId="LiveId" clId="{91B36ECB-76C4-4429-86A2-6900A0AF0F90}" dt="2024-02-05T21:38:16.613" v="3991" actId="20577"/>
          <ac:spMkLst>
            <pc:docMk/>
            <pc:sldMk cId="3162306542" sldId="441"/>
            <ac:spMk id="3" creationId="{92EDA8DD-8927-AF03-ACB8-D6AB73E065BB}"/>
          </ac:spMkLst>
        </pc:spChg>
      </pc:sldChg>
      <pc:sldMasterChg chg="delSldLayout">
        <pc:chgData name="Justin Vacquerie" userId="968f4b965d9c7392" providerId="LiveId" clId="{91B36ECB-76C4-4429-86A2-6900A0AF0F90}" dt="2024-02-06T08:46:27.096" v="7803" actId="47"/>
        <pc:sldMasterMkLst>
          <pc:docMk/>
          <pc:sldMasterMk cId="2234582933" sldId="2147483648"/>
        </pc:sldMasterMkLst>
        <pc:sldLayoutChg chg="del">
          <pc:chgData name="Justin Vacquerie" userId="968f4b965d9c7392" providerId="LiveId" clId="{91B36ECB-76C4-4429-86A2-6900A0AF0F90}" dt="2024-02-06T08:46:27.096" v="7803" actId="47"/>
          <pc:sldLayoutMkLst>
            <pc:docMk/>
            <pc:sldMasterMk cId="2234582933" sldId="2147483648"/>
            <pc:sldLayoutMk cId="4212665031" sldId="2147483663"/>
          </pc:sldLayoutMkLst>
        </pc:sldLayoutChg>
      </pc:sldMasterChg>
    </pc:docChg>
  </pc:docChgLst>
  <pc:docChgLst>
    <pc:chgData name="Justin Vacquerie" userId="968f4b965d9c7392" providerId="LiveId" clId="{FF9155DF-D8FB-46A8-A2A3-44A3B1A7A949}"/>
    <pc:docChg chg="undo custSel addSld delSld modSld sldOrd">
      <pc:chgData name="Justin Vacquerie" userId="968f4b965d9c7392" providerId="LiveId" clId="{FF9155DF-D8FB-46A8-A2A3-44A3B1A7A949}" dt="2024-01-16T07:31:58.370" v="4024" actId="2711"/>
      <pc:docMkLst>
        <pc:docMk/>
      </pc:docMkLst>
      <pc:sldChg chg="del">
        <pc:chgData name="Justin Vacquerie" userId="968f4b965d9c7392" providerId="LiveId" clId="{FF9155DF-D8FB-46A8-A2A3-44A3B1A7A949}" dt="2024-01-11T12:47:27.431" v="45" actId="47"/>
        <pc:sldMkLst>
          <pc:docMk/>
          <pc:sldMk cId="2167823465" sldId="273"/>
        </pc:sldMkLst>
      </pc:sldChg>
      <pc:sldChg chg="del">
        <pc:chgData name="Justin Vacquerie" userId="968f4b965d9c7392" providerId="LiveId" clId="{FF9155DF-D8FB-46A8-A2A3-44A3B1A7A949}" dt="2024-01-12T13:31:08.488" v="2854" actId="47"/>
        <pc:sldMkLst>
          <pc:docMk/>
          <pc:sldMk cId="3480697386" sldId="303"/>
        </pc:sldMkLst>
      </pc:sldChg>
      <pc:sldChg chg="modSp mod">
        <pc:chgData name="Justin Vacquerie" userId="968f4b965d9c7392" providerId="LiveId" clId="{FF9155DF-D8FB-46A8-A2A3-44A3B1A7A949}" dt="2024-01-12T10:18:47.902" v="2073" actId="20577"/>
        <pc:sldMkLst>
          <pc:docMk/>
          <pc:sldMk cId="2625297165" sldId="305"/>
        </pc:sldMkLst>
        <pc:spChg chg="mod">
          <ac:chgData name="Justin Vacquerie" userId="968f4b965d9c7392" providerId="LiveId" clId="{FF9155DF-D8FB-46A8-A2A3-44A3B1A7A949}" dt="2024-01-12T10:18:47.902" v="2073" actId="20577"/>
          <ac:spMkLst>
            <pc:docMk/>
            <pc:sldMk cId="2625297165" sldId="305"/>
            <ac:spMk id="7" creationId="{54E9E228-B02C-3941-B458-23CB2D67B476}"/>
          </ac:spMkLst>
        </pc:spChg>
      </pc:sldChg>
      <pc:sldChg chg="modSp mod">
        <pc:chgData name="Justin Vacquerie" userId="968f4b965d9c7392" providerId="LiveId" clId="{FF9155DF-D8FB-46A8-A2A3-44A3B1A7A949}" dt="2024-01-12T17:45:13.302" v="3621" actId="1076"/>
        <pc:sldMkLst>
          <pc:docMk/>
          <pc:sldMk cId="4285847947" sldId="375"/>
        </pc:sldMkLst>
        <pc:spChg chg="mod">
          <ac:chgData name="Justin Vacquerie" userId="968f4b965d9c7392" providerId="LiveId" clId="{FF9155DF-D8FB-46A8-A2A3-44A3B1A7A949}" dt="2024-01-12T17:44:46.336" v="3620" actId="20577"/>
          <ac:spMkLst>
            <pc:docMk/>
            <pc:sldMk cId="4285847947" sldId="375"/>
            <ac:spMk id="5" creationId="{99516ACA-375D-1140-8EDA-CE04AAC75809}"/>
          </ac:spMkLst>
        </pc:spChg>
        <pc:spChg chg="mod">
          <ac:chgData name="Justin Vacquerie" userId="968f4b965d9c7392" providerId="LiveId" clId="{FF9155DF-D8FB-46A8-A2A3-44A3B1A7A949}" dt="2024-01-12T17:45:13.302" v="3621" actId="1076"/>
          <ac:spMkLst>
            <pc:docMk/>
            <pc:sldMk cId="4285847947" sldId="375"/>
            <ac:spMk id="6" creationId="{348362CB-F41D-164B-BAC7-F91A6E68A2AC}"/>
          </ac:spMkLst>
        </pc:spChg>
        <pc:picChg chg="mod">
          <ac:chgData name="Justin Vacquerie" userId="968f4b965d9c7392" providerId="LiveId" clId="{FF9155DF-D8FB-46A8-A2A3-44A3B1A7A949}" dt="2024-01-12T13:32:11.148" v="2858"/>
          <ac:picMkLst>
            <pc:docMk/>
            <pc:sldMk cId="4285847947" sldId="375"/>
            <ac:picMk id="11" creationId="{DB20DB88-CBCC-9A4A-BA0A-4807E1B8E804}"/>
          </ac:picMkLst>
        </pc:picChg>
      </pc:sldChg>
      <pc:sldChg chg="del">
        <pc:chgData name="Justin Vacquerie" userId="968f4b965d9c7392" providerId="LiveId" clId="{FF9155DF-D8FB-46A8-A2A3-44A3B1A7A949}" dt="2024-01-12T09:52:51.450" v="1854" actId="47"/>
        <pc:sldMkLst>
          <pc:docMk/>
          <pc:sldMk cId="4067864897" sldId="384"/>
        </pc:sldMkLst>
      </pc:sldChg>
      <pc:sldChg chg="addSp modSp mod">
        <pc:chgData name="Justin Vacquerie" userId="968f4b965d9c7392" providerId="LiveId" clId="{FF9155DF-D8FB-46A8-A2A3-44A3B1A7A949}" dt="2024-01-12T13:27:45.050" v="2813" actId="20577"/>
        <pc:sldMkLst>
          <pc:docMk/>
          <pc:sldMk cId="313936577" sldId="407"/>
        </pc:sldMkLst>
        <pc:spChg chg="mod">
          <ac:chgData name="Justin Vacquerie" userId="968f4b965d9c7392" providerId="LiveId" clId="{FF9155DF-D8FB-46A8-A2A3-44A3B1A7A949}" dt="2024-01-12T10:18:28.600" v="2032" actId="20577"/>
          <ac:spMkLst>
            <pc:docMk/>
            <pc:sldMk cId="313936577" sldId="407"/>
            <ac:spMk id="21" creationId="{B3E69B71-5849-7541-ADEA-D19838B3CF0C}"/>
          </ac:spMkLst>
        </pc:spChg>
        <pc:graphicFrameChg chg="add mod modGraphic">
          <ac:chgData name="Justin Vacquerie" userId="968f4b965d9c7392" providerId="LiveId" clId="{FF9155DF-D8FB-46A8-A2A3-44A3B1A7A949}" dt="2024-01-12T13:27:45.050" v="2813" actId="20577"/>
          <ac:graphicFrameMkLst>
            <pc:docMk/>
            <pc:sldMk cId="313936577" sldId="407"/>
            <ac:graphicFrameMk id="2" creationId="{5CD23AD1-F7A3-F88C-A1C7-9BD60789D7C7}"/>
          </ac:graphicFrameMkLst>
        </pc:graphicFrameChg>
      </pc:sldChg>
      <pc:sldChg chg="modSp mod">
        <pc:chgData name="Justin Vacquerie" userId="968f4b965d9c7392" providerId="LiveId" clId="{FF9155DF-D8FB-46A8-A2A3-44A3B1A7A949}" dt="2024-01-12T09:53:40.252" v="1880" actId="20577"/>
        <pc:sldMkLst>
          <pc:docMk/>
          <pc:sldMk cId="2411758898" sldId="408"/>
        </pc:sldMkLst>
        <pc:spChg chg="mod">
          <ac:chgData name="Justin Vacquerie" userId="968f4b965d9c7392" providerId="LiveId" clId="{FF9155DF-D8FB-46A8-A2A3-44A3B1A7A949}" dt="2024-01-12T09:53:40.252" v="1880" actId="20577"/>
          <ac:spMkLst>
            <pc:docMk/>
            <pc:sldMk cId="2411758898" sldId="408"/>
            <ac:spMk id="4" creationId="{BB6BAFB6-6E71-1057-D9C2-723578AC568E}"/>
          </ac:spMkLst>
        </pc:spChg>
      </pc:sldChg>
      <pc:sldChg chg="addSp delSp modSp new mod">
        <pc:chgData name="Justin Vacquerie" userId="968f4b965d9c7392" providerId="LiveId" clId="{FF9155DF-D8FB-46A8-A2A3-44A3B1A7A949}" dt="2024-01-12T13:46:35.960" v="2989" actId="478"/>
        <pc:sldMkLst>
          <pc:docMk/>
          <pc:sldMk cId="3298649305" sldId="409"/>
        </pc:sldMkLst>
        <pc:spChg chg="add del mod">
          <ac:chgData name="Justin Vacquerie" userId="968f4b965d9c7392" providerId="LiveId" clId="{FF9155DF-D8FB-46A8-A2A3-44A3B1A7A949}" dt="2024-01-12T13:46:35.960" v="2989" actId="478"/>
          <ac:spMkLst>
            <pc:docMk/>
            <pc:sldMk cId="3298649305" sldId="409"/>
            <ac:spMk id="2" creationId="{841D7061-6472-11BE-3153-465A865DAABF}"/>
          </ac:spMkLst>
        </pc:spChg>
        <pc:spChg chg="del">
          <ac:chgData name="Justin Vacquerie" userId="968f4b965d9c7392" providerId="LiveId" clId="{FF9155DF-D8FB-46A8-A2A3-44A3B1A7A949}" dt="2024-01-11T12:46:28.315" v="2" actId="478"/>
          <ac:spMkLst>
            <pc:docMk/>
            <pc:sldMk cId="3298649305" sldId="409"/>
            <ac:spMk id="2" creationId="{A4E50D94-C05C-C6D1-2AD3-46919A1EE0E7}"/>
          </ac:spMkLst>
        </pc:spChg>
        <pc:spChg chg="mod">
          <ac:chgData name="Justin Vacquerie" userId="968f4b965d9c7392" providerId="LiveId" clId="{FF9155DF-D8FB-46A8-A2A3-44A3B1A7A949}" dt="2024-01-12T13:05:00.081" v="2400" actId="20577"/>
          <ac:spMkLst>
            <pc:docMk/>
            <pc:sldMk cId="3298649305" sldId="409"/>
            <ac:spMk id="3" creationId="{62EC8133-83FA-3891-520A-8E6EE83865E4}"/>
          </ac:spMkLst>
        </pc:spChg>
        <pc:spChg chg="mod">
          <ac:chgData name="Justin Vacquerie" userId="968f4b965d9c7392" providerId="LiveId" clId="{FF9155DF-D8FB-46A8-A2A3-44A3B1A7A949}" dt="2024-01-12T09:58:53.279" v="1889" actId="14100"/>
          <ac:spMkLst>
            <pc:docMk/>
            <pc:sldMk cId="3298649305" sldId="409"/>
            <ac:spMk id="4" creationId="{1877D6C7-99D8-EA71-D1C5-9C4E2964F76F}"/>
          </ac:spMkLst>
        </pc:spChg>
        <pc:spChg chg="mod">
          <ac:chgData name="Justin Vacquerie" userId="968f4b965d9c7392" providerId="LiveId" clId="{FF9155DF-D8FB-46A8-A2A3-44A3B1A7A949}" dt="2024-01-11T12:47:04.389" v="16" actId="20577"/>
          <ac:spMkLst>
            <pc:docMk/>
            <pc:sldMk cId="3298649305" sldId="409"/>
            <ac:spMk id="5" creationId="{98887859-D386-0298-B4DA-86B29AC48B0A}"/>
          </ac:spMkLst>
        </pc:spChg>
        <pc:spChg chg="mod">
          <ac:chgData name="Justin Vacquerie" userId="968f4b965d9c7392" providerId="LiveId" clId="{FF9155DF-D8FB-46A8-A2A3-44A3B1A7A949}" dt="2024-01-11T12:47:15.902" v="44" actId="20577"/>
          <ac:spMkLst>
            <pc:docMk/>
            <pc:sldMk cId="3298649305" sldId="409"/>
            <ac:spMk id="6" creationId="{09E71C63-F70A-4684-BDDB-EA31D2D7F630}"/>
          </ac:spMkLst>
        </pc:spChg>
        <pc:spChg chg="add mod">
          <ac:chgData name="Justin Vacquerie" userId="968f4b965d9c7392" providerId="LiveId" clId="{FF9155DF-D8FB-46A8-A2A3-44A3B1A7A949}" dt="2024-01-11T12:46:18.959" v="1"/>
          <ac:spMkLst>
            <pc:docMk/>
            <pc:sldMk cId="3298649305" sldId="409"/>
            <ac:spMk id="7" creationId="{153357E6-72D9-01D9-BD11-CA01E4014CAF}"/>
          </ac:spMkLst>
        </pc:spChg>
        <pc:spChg chg="add mod">
          <ac:chgData name="Justin Vacquerie" userId="968f4b965d9c7392" providerId="LiveId" clId="{FF9155DF-D8FB-46A8-A2A3-44A3B1A7A949}" dt="2024-01-11T12:46:43.931" v="3"/>
          <ac:spMkLst>
            <pc:docMk/>
            <pc:sldMk cId="3298649305" sldId="409"/>
            <ac:spMk id="8" creationId="{AF2DD438-1F2B-EDA7-F55F-3B33BA32FDD2}"/>
          </ac:spMkLst>
        </pc:spChg>
        <pc:spChg chg="add mod">
          <ac:chgData name="Justin Vacquerie" userId="968f4b965d9c7392" providerId="LiveId" clId="{FF9155DF-D8FB-46A8-A2A3-44A3B1A7A949}" dt="2024-01-11T12:46:51.357" v="4"/>
          <ac:spMkLst>
            <pc:docMk/>
            <pc:sldMk cId="3298649305" sldId="409"/>
            <ac:spMk id="9" creationId="{A0026F7D-6D3E-5A95-94DC-1176D7972753}"/>
          </ac:spMkLst>
        </pc:spChg>
      </pc:sldChg>
      <pc:sldChg chg="addSp delSp modSp add mod ord">
        <pc:chgData name="Justin Vacquerie" userId="968f4b965d9c7392" providerId="LiveId" clId="{FF9155DF-D8FB-46A8-A2A3-44A3B1A7A949}" dt="2024-01-12T10:16:34.264" v="1980" actId="20577"/>
        <pc:sldMkLst>
          <pc:docMk/>
          <pc:sldMk cId="416412350" sldId="410"/>
        </pc:sldMkLst>
        <pc:spChg chg="add del mod">
          <ac:chgData name="Justin Vacquerie" userId="968f4b965d9c7392" providerId="LiveId" clId="{FF9155DF-D8FB-46A8-A2A3-44A3B1A7A949}" dt="2024-01-11T13:20:28.581" v="877" actId="478"/>
          <ac:spMkLst>
            <pc:docMk/>
            <pc:sldMk cId="416412350" sldId="410"/>
            <ac:spMk id="3" creationId="{4A43BF83-CA42-5516-737D-3B42D2343623}"/>
          </ac:spMkLst>
        </pc:spChg>
        <pc:spChg chg="add mod">
          <ac:chgData name="Justin Vacquerie" userId="968f4b965d9c7392" providerId="LiveId" clId="{FF9155DF-D8FB-46A8-A2A3-44A3B1A7A949}" dt="2024-01-12T10:16:34.264" v="1980" actId="20577"/>
          <ac:spMkLst>
            <pc:docMk/>
            <pc:sldMk cId="416412350" sldId="410"/>
            <ac:spMk id="4" creationId="{F0A7BE29-0944-7FB1-2852-B0D31D28CCD7}"/>
          </ac:spMkLst>
        </pc:spChg>
        <pc:spChg chg="mod">
          <ac:chgData name="Justin Vacquerie" userId="968f4b965d9c7392" providerId="LiveId" clId="{FF9155DF-D8FB-46A8-A2A3-44A3B1A7A949}" dt="2024-01-11T13:12:43.069" v="809" actId="20577"/>
          <ac:spMkLst>
            <pc:docMk/>
            <pc:sldMk cId="416412350" sldId="410"/>
            <ac:spMk id="21" creationId="{B3E69B71-5849-7541-ADEA-D19838B3CF0C}"/>
          </ac:spMkLst>
        </pc:spChg>
        <pc:picChg chg="add del">
          <ac:chgData name="Justin Vacquerie" userId="968f4b965d9c7392" providerId="LiveId" clId="{FF9155DF-D8FB-46A8-A2A3-44A3B1A7A949}" dt="2024-01-11T13:20:28.581" v="877" actId="478"/>
          <ac:picMkLst>
            <pc:docMk/>
            <pc:sldMk cId="416412350" sldId="410"/>
            <ac:picMk id="1026" creationId="{5D8D0AE2-BB33-1382-245B-8B319E5B1195}"/>
          </ac:picMkLst>
        </pc:picChg>
        <pc:picChg chg="add mod">
          <ac:chgData name="Justin Vacquerie" userId="968f4b965d9c7392" providerId="LiveId" clId="{FF9155DF-D8FB-46A8-A2A3-44A3B1A7A949}" dt="2024-01-11T13:22:23.548" v="930" actId="1076"/>
          <ac:picMkLst>
            <pc:docMk/>
            <pc:sldMk cId="416412350" sldId="410"/>
            <ac:picMk id="1028" creationId="{8F60FAED-99DF-4A64-D39D-031EBF79CEC2}"/>
          </ac:picMkLst>
        </pc:picChg>
      </pc:sldChg>
      <pc:sldChg chg="addSp delSp modSp add mod ord">
        <pc:chgData name="Justin Vacquerie" userId="968f4b965d9c7392" providerId="LiveId" clId="{FF9155DF-D8FB-46A8-A2A3-44A3B1A7A949}" dt="2024-01-12T17:53:15.071" v="4023" actId="114"/>
        <pc:sldMkLst>
          <pc:docMk/>
          <pc:sldMk cId="1808765139" sldId="411"/>
        </pc:sldMkLst>
        <pc:spChg chg="add mod">
          <ac:chgData name="Justin Vacquerie" userId="968f4b965d9c7392" providerId="LiveId" clId="{FF9155DF-D8FB-46A8-A2A3-44A3B1A7A949}" dt="2024-01-12T17:53:15.071" v="4023" actId="114"/>
          <ac:spMkLst>
            <pc:docMk/>
            <pc:sldMk cId="1808765139" sldId="411"/>
            <ac:spMk id="3" creationId="{31F8DB2D-7175-AE28-C980-F2523AE61C5B}"/>
          </ac:spMkLst>
        </pc:spChg>
        <pc:spChg chg="add mod">
          <ac:chgData name="Justin Vacquerie" userId="968f4b965d9c7392" providerId="LiveId" clId="{FF9155DF-D8FB-46A8-A2A3-44A3B1A7A949}" dt="2024-01-12T14:38:54.146" v="3549" actId="207"/>
          <ac:spMkLst>
            <pc:docMk/>
            <pc:sldMk cId="1808765139" sldId="411"/>
            <ac:spMk id="8" creationId="{C0A4157E-B686-70AC-BFC7-461B4FD0E717}"/>
          </ac:spMkLst>
        </pc:spChg>
        <pc:spChg chg="mod">
          <ac:chgData name="Justin Vacquerie" userId="968f4b965d9c7392" providerId="LiveId" clId="{FF9155DF-D8FB-46A8-A2A3-44A3B1A7A949}" dt="2024-01-12T10:18:24.077" v="2031" actId="20577"/>
          <ac:spMkLst>
            <pc:docMk/>
            <pc:sldMk cId="1808765139" sldId="411"/>
            <ac:spMk id="21" creationId="{B3E69B71-5849-7541-ADEA-D19838B3CF0C}"/>
          </ac:spMkLst>
        </pc:spChg>
        <pc:graphicFrameChg chg="add mod">
          <ac:chgData name="Justin Vacquerie" userId="968f4b965d9c7392" providerId="LiveId" clId="{FF9155DF-D8FB-46A8-A2A3-44A3B1A7A949}" dt="2024-01-12T09:48:35.219" v="1583"/>
          <ac:graphicFrameMkLst>
            <pc:docMk/>
            <pc:sldMk cId="1808765139" sldId="411"/>
            <ac:graphicFrameMk id="2" creationId="{38348B42-56F6-42F7-F72B-9D3F20973E1B}"/>
          </ac:graphicFrameMkLst>
        </pc:graphicFrameChg>
        <pc:graphicFrameChg chg="add del mod modGraphic">
          <ac:chgData name="Justin Vacquerie" userId="968f4b965d9c7392" providerId="LiveId" clId="{FF9155DF-D8FB-46A8-A2A3-44A3B1A7A949}" dt="2024-01-12T09:50:28.119" v="1592" actId="478"/>
          <ac:graphicFrameMkLst>
            <pc:docMk/>
            <pc:sldMk cId="1808765139" sldId="411"/>
            <ac:graphicFrameMk id="3" creationId="{39FA175C-DAFC-E43D-FBF6-D13A801A7F0F}"/>
          </ac:graphicFrameMkLst>
        </pc:graphicFrameChg>
        <pc:graphicFrameChg chg="add mod">
          <ac:chgData name="Justin Vacquerie" userId="968f4b965d9c7392" providerId="LiveId" clId="{FF9155DF-D8FB-46A8-A2A3-44A3B1A7A949}" dt="2024-01-12T09:56:41.048" v="1881"/>
          <ac:graphicFrameMkLst>
            <pc:docMk/>
            <pc:sldMk cId="1808765139" sldId="411"/>
            <ac:graphicFrameMk id="4" creationId="{425F74E2-543D-6B9C-5173-6C7F0A810AF0}"/>
          </ac:graphicFrameMkLst>
        </pc:graphicFrameChg>
        <pc:graphicFrameChg chg="add del mod">
          <ac:chgData name="Justin Vacquerie" userId="968f4b965d9c7392" providerId="LiveId" clId="{FF9155DF-D8FB-46A8-A2A3-44A3B1A7A949}" dt="2024-01-12T14:36:05.549" v="3543" actId="478"/>
          <ac:graphicFrameMkLst>
            <pc:docMk/>
            <pc:sldMk cId="1808765139" sldId="411"/>
            <ac:graphicFrameMk id="4" creationId="{4E6D163B-E2C3-78B7-2143-99527E462869}"/>
          </ac:graphicFrameMkLst>
        </pc:graphicFrameChg>
        <pc:graphicFrameChg chg="add mod modGraphic">
          <ac:chgData name="Justin Vacquerie" userId="968f4b965d9c7392" providerId="LiveId" clId="{FF9155DF-D8FB-46A8-A2A3-44A3B1A7A949}" dt="2024-01-12T14:21:31.601" v="3490" actId="6549"/>
          <ac:graphicFrameMkLst>
            <pc:docMk/>
            <pc:sldMk cId="1808765139" sldId="411"/>
            <ac:graphicFrameMk id="5" creationId="{1E6BA489-C949-4BA2-3C27-8B694967691B}"/>
          </ac:graphicFrameMkLst>
        </pc:graphicFrameChg>
        <pc:graphicFrameChg chg="add mod">
          <ac:chgData name="Justin Vacquerie" userId="968f4b965d9c7392" providerId="LiveId" clId="{FF9155DF-D8FB-46A8-A2A3-44A3B1A7A949}" dt="2024-01-12T14:36:33.382" v="3545"/>
          <ac:graphicFrameMkLst>
            <pc:docMk/>
            <pc:sldMk cId="1808765139" sldId="411"/>
            <ac:graphicFrameMk id="6" creationId="{03412A47-AB6B-B5B7-F596-546FC713D67E}"/>
          </ac:graphicFrameMkLst>
        </pc:graphicFrameChg>
      </pc:sldChg>
      <pc:sldChg chg="addSp delSp modSp add mod">
        <pc:chgData name="Justin Vacquerie" userId="968f4b965d9c7392" providerId="LiveId" clId="{FF9155DF-D8FB-46A8-A2A3-44A3B1A7A949}" dt="2024-01-12T14:39:35.823" v="3615" actId="20577"/>
        <pc:sldMkLst>
          <pc:docMk/>
          <pc:sldMk cId="2989979507" sldId="412"/>
        </pc:sldMkLst>
        <pc:spChg chg="mod">
          <ac:chgData name="Justin Vacquerie" userId="968f4b965d9c7392" providerId="LiveId" clId="{FF9155DF-D8FB-46A8-A2A3-44A3B1A7A949}" dt="2024-01-12T10:37:36.287" v="2076" actId="20577"/>
          <ac:spMkLst>
            <pc:docMk/>
            <pc:sldMk cId="2989979507" sldId="412"/>
            <ac:spMk id="4" creationId="{F0A7BE29-0944-7FB1-2852-B0D31D28CCD7}"/>
          </ac:spMkLst>
        </pc:spChg>
        <pc:spChg chg="mod">
          <ac:chgData name="Justin Vacquerie" userId="968f4b965d9c7392" providerId="LiveId" clId="{FF9155DF-D8FB-46A8-A2A3-44A3B1A7A949}" dt="2024-01-12T13:43:39.934" v="2874" actId="14100"/>
          <ac:spMkLst>
            <pc:docMk/>
            <pc:sldMk cId="2989979507" sldId="412"/>
            <ac:spMk id="21" creationId="{B3E69B71-5849-7541-ADEA-D19838B3CF0C}"/>
          </ac:spMkLst>
        </pc:spChg>
        <pc:graphicFrameChg chg="add mod modGraphic">
          <ac:chgData name="Justin Vacquerie" userId="968f4b965d9c7392" providerId="LiveId" clId="{FF9155DF-D8FB-46A8-A2A3-44A3B1A7A949}" dt="2024-01-12T14:39:35.823" v="3615" actId="20577"/>
          <ac:graphicFrameMkLst>
            <pc:docMk/>
            <pc:sldMk cId="2989979507" sldId="412"/>
            <ac:graphicFrameMk id="2" creationId="{CBCBEDB6-F393-9FCA-3A80-D40755E16B8E}"/>
          </ac:graphicFrameMkLst>
        </pc:graphicFrameChg>
        <pc:picChg chg="del">
          <ac:chgData name="Justin Vacquerie" userId="968f4b965d9c7392" providerId="LiveId" clId="{FF9155DF-D8FB-46A8-A2A3-44A3B1A7A949}" dt="2024-01-12T10:17:57.789" v="1982" actId="478"/>
          <ac:picMkLst>
            <pc:docMk/>
            <pc:sldMk cId="2989979507" sldId="412"/>
            <ac:picMk id="1028" creationId="{8F60FAED-99DF-4A64-D39D-031EBF79CEC2}"/>
          </ac:picMkLst>
        </pc:picChg>
        <pc:picChg chg="add mod">
          <ac:chgData name="Justin Vacquerie" userId="968f4b965d9c7392" providerId="LiveId" clId="{FF9155DF-D8FB-46A8-A2A3-44A3B1A7A949}" dt="2024-01-12T13:43:39.934" v="2874" actId="14100"/>
          <ac:picMkLst>
            <pc:docMk/>
            <pc:sldMk cId="2989979507" sldId="412"/>
            <ac:picMk id="2050" creationId="{3F5397CA-AC7D-010C-3984-2B78D99EDE73}"/>
          </ac:picMkLst>
        </pc:picChg>
        <pc:picChg chg="add mod">
          <ac:chgData name="Justin Vacquerie" userId="968f4b965d9c7392" providerId="LiveId" clId="{FF9155DF-D8FB-46A8-A2A3-44A3B1A7A949}" dt="2024-01-12T14:20:13.949" v="3467" actId="1076"/>
          <ac:picMkLst>
            <pc:docMk/>
            <pc:sldMk cId="2989979507" sldId="412"/>
            <ac:picMk id="2052" creationId="{A49A2227-D976-04CE-1B29-24E17F2475AA}"/>
          </ac:picMkLst>
        </pc:picChg>
        <pc:picChg chg="add mod">
          <ac:chgData name="Justin Vacquerie" userId="968f4b965d9c7392" providerId="LiveId" clId="{FF9155DF-D8FB-46A8-A2A3-44A3B1A7A949}" dt="2024-01-12T14:20:23.229" v="3468" actId="1076"/>
          <ac:picMkLst>
            <pc:docMk/>
            <pc:sldMk cId="2989979507" sldId="412"/>
            <ac:picMk id="2054" creationId="{C27437D8-8479-D933-8A46-3AC9B425E6B1}"/>
          </ac:picMkLst>
        </pc:picChg>
      </pc:sldChg>
      <pc:sldChg chg="addSp delSp modSp new mod">
        <pc:chgData name="Justin Vacquerie" userId="968f4b965d9c7392" providerId="LiveId" clId="{FF9155DF-D8FB-46A8-A2A3-44A3B1A7A949}" dt="2024-01-16T07:31:58.370" v="4024" actId="2711"/>
        <pc:sldMkLst>
          <pc:docMk/>
          <pc:sldMk cId="2928912356" sldId="413"/>
        </pc:sldMkLst>
        <pc:spChg chg="add del">
          <ac:chgData name="Justin Vacquerie" userId="968f4b965d9c7392" providerId="LiveId" clId="{FF9155DF-D8FB-46A8-A2A3-44A3B1A7A949}" dt="2024-01-12T13:30:27.751" v="2819" actId="931"/>
          <ac:spMkLst>
            <pc:docMk/>
            <pc:sldMk cId="2928912356" sldId="413"/>
            <ac:spMk id="2" creationId="{5AD2B071-FC57-BC68-192E-6B17A3B5E459}"/>
          </ac:spMkLst>
        </pc:spChg>
        <pc:spChg chg="add del mod">
          <ac:chgData name="Justin Vacquerie" userId="968f4b965d9c7392" providerId="LiveId" clId="{FF9155DF-D8FB-46A8-A2A3-44A3B1A7A949}" dt="2024-01-12T13:33:06.567" v="2867" actId="20577"/>
          <ac:spMkLst>
            <pc:docMk/>
            <pc:sldMk cId="2928912356" sldId="413"/>
            <ac:spMk id="3" creationId="{3159541F-3986-E81F-1B00-6F24E563CFF3}"/>
          </ac:spMkLst>
        </pc:spChg>
        <pc:spChg chg="mod">
          <ac:chgData name="Justin Vacquerie" userId="968f4b965d9c7392" providerId="LiveId" clId="{FF9155DF-D8FB-46A8-A2A3-44A3B1A7A949}" dt="2024-01-16T07:31:58.370" v="4024" actId="2711"/>
          <ac:spMkLst>
            <pc:docMk/>
            <pc:sldMk cId="2928912356" sldId="413"/>
            <ac:spMk id="4" creationId="{FCE6F8EA-C3DC-E7C8-2C48-0EBDF31CE2C9}"/>
          </ac:spMkLst>
        </pc:spChg>
        <pc:picChg chg="add mod">
          <ac:chgData name="Justin Vacquerie" userId="968f4b965d9c7392" providerId="LiveId" clId="{FF9155DF-D8FB-46A8-A2A3-44A3B1A7A949}" dt="2024-01-12T13:30:27.751" v="2819" actId="931"/>
          <ac:picMkLst>
            <pc:docMk/>
            <pc:sldMk cId="2928912356" sldId="413"/>
            <ac:picMk id="6" creationId="{3F9C92B0-D2AB-6652-E82C-5ABE8E3413DC}"/>
          </ac:picMkLst>
        </pc:picChg>
        <pc:picChg chg="add mod">
          <ac:chgData name="Justin Vacquerie" userId="968f4b965d9c7392" providerId="LiveId" clId="{FF9155DF-D8FB-46A8-A2A3-44A3B1A7A949}" dt="2024-01-12T13:29:22.598" v="2818"/>
          <ac:picMkLst>
            <pc:docMk/>
            <pc:sldMk cId="2928912356" sldId="413"/>
            <ac:picMk id="1026" creationId="{FA116B7D-B226-4690-CB78-4E4EAB59359A}"/>
          </ac:picMkLst>
        </pc:picChg>
      </pc:sldChg>
      <pc:sldChg chg="addSp delSp modSp add mod">
        <pc:chgData name="Justin Vacquerie" userId="968f4b965d9c7392" providerId="LiveId" clId="{FF9155DF-D8FB-46A8-A2A3-44A3B1A7A949}" dt="2024-01-12T17:52:16.069" v="4018" actId="20577"/>
        <pc:sldMkLst>
          <pc:docMk/>
          <pc:sldMk cId="2732107378" sldId="414"/>
        </pc:sldMkLst>
        <pc:spChg chg="del">
          <ac:chgData name="Justin Vacquerie" userId="968f4b965d9c7392" providerId="LiveId" clId="{FF9155DF-D8FB-46A8-A2A3-44A3B1A7A949}" dt="2024-01-12T13:46:29.607" v="2988" actId="478"/>
          <ac:spMkLst>
            <pc:docMk/>
            <pc:sldMk cId="2732107378" sldId="414"/>
            <ac:spMk id="2" creationId="{841D7061-6472-11BE-3153-465A865DAABF}"/>
          </ac:spMkLst>
        </pc:spChg>
        <pc:spChg chg="add mod">
          <ac:chgData name="Justin Vacquerie" userId="968f4b965d9c7392" providerId="LiveId" clId="{FF9155DF-D8FB-46A8-A2A3-44A3B1A7A949}" dt="2024-01-12T17:52:16.069" v="4018" actId="20577"/>
          <ac:spMkLst>
            <pc:docMk/>
            <pc:sldMk cId="2732107378" sldId="414"/>
            <ac:spMk id="2" creationId="{CB37B299-9AC1-78B8-9509-C6B7FF822C57}"/>
          </ac:spMkLst>
        </pc:spChg>
        <pc:spChg chg="del">
          <ac:chgData name="Justin Vacquerie" userId="968f4b965d9c7392" providerId="LiveId" clId="{FF9155DF-D8FB-46A8-A2A3-44A3B1A7A949}" dt="2024-01-12T13:46:49.718" v="2998" actId="478"/>
          <ac:spMkLst>
            <pc:docMk/>
            <pc:sldMk cId="2732107378" sldId="414"/>
            <ac:spMk id="3" creationId="{62EC8133-83FA-3891-520A-8E6EE83865E4}"/>
          </ac:spMkLst>
        </pc:spChg>
        <pc:spChg chg="del mod">
          <ac:chgData name="Justin Vacquerie" userId="968f4b965d9c7392" providerId="LiveId" clId="{FF9155DF-D8FB-46A8-A2A3-44A3B1A7A949}" dt="2024-01-12T13:46:44.139" v="2994" actId="478"/>
          <ac:spMkLst>
            <pc:docMk/>
            <pc:sldMk cId="2732107378" sldId="414"/>
            <ac:spMk id="4" creationId="{1877D6C7-99D8-EA71-D1C5-9C4E2964F76F}"/>
          </ac:spMkLst>
        </pc:spChg>
        <pc:spChg chg="del">
          <ac:chgData name="Justin Vacquerie" userId="968f4b965d9c7392" providerId="LiveId" clId="{FF9155DF-D8FB-46A8-A2A3-44A3B1A7A949}" dt="2024-01-12T13:46:40.585" v="2990" actId="478"/>
          <ac:spMkLst>
            <pc:docMk/>
            <pc:sldMk cId="2732107378" sldId="414"/>
            <ac:spMk id="5" creationId="{98887859-D386-0298-B4DA-86B29AC48B0A}"/>
          </ac:spMkLst>
        </pc:spChg>
        <pc:spChg chg="del mod">
          <ac:chgData name="Justin Vacquerie" userId="968f4b965d9c7392" providerId="LiveId" clId="{FF9155DF-D8FB-46A8-A2A3-44A3B1A7A949}" dt="2024-01-12T13:46:42.281" v="2992" actId="478"/>
          <ac:spMkLst>
            <pc:docMk/>
            <pc:sldMk cId="2732107378" sldId="414"/>
            <ac:spMk id="6" creationId="{09E71C63-F70A-4684-BDDB-EA31D2D7F630}"/>
          </ac:spMkLst>
        </pc:spChg>
        <pc:spChg chg="add del mod">
          <ac:chgData name="Justin Vacquerie" userId="968f4b965d9c7392" providerId="LiveId" clId="{FF9155DF-D8FB-46A8-A2A3-44A3B1A7A949}" dt="2024-01-12T13:46:47.704" v="2997" actId="478"/>
          <ac:spMkLst>
            <pc:docMk/>
            <pc:sldMk cId="2732107378" sldId="414"/>
            <ac:spMk id="13" creationId="{3F04BB09-CF22-6F90-FBDD-C16A1DCD1115}"/>
          </ac:spMkLst>
        </pc:spChg>
        <pc:spChg chg="add del mod">
          <ac:chgData name="Justin Vacquerie" userId="968f4b965d9c7392" providerId="LiveId" clId="{FF9155DF-D8FB-46A8-A2A3-44A3B1A7A949}" dt="2024-01-12T13:46:45.489" v="2996" actId="478"/>
          <ac:spMkLst>
            <pc:docMk/>
            <pc:sldMk cId="2732107378" sldId="414"/>
            <ac:spMk id="15" creationId="{1E6FA6EA-A162-7AF8-64DA-244DD1C55DDE}"/>
          </ac:spMkLst>
        </pc:spChg>
        <pc:spChg chg="add del mod">
          <ac:chgData name="Justin Vacquerie" userId="968f4b965d9c7392" providerId="LiveId" clId="{FF9155DF-D8FB-46A8-A2A3-44A3B1A7A949}" dt="2024-01-12T13:46:44.861" v="2995" actId="478"/>
          <ac:spMkLst>
            <pc:docMk/>
            <pc:sldMk cId="2732107378" sldId="414"/>
            <ac:spMk id="17" creationId="{81C9FAAE-727B-E60B-40C0-EE093B507D99}"/>
          </ac:spMkLst>
        </pc:spChg>
        <pc:spChg chg="add del mod">
          <ac:chgData name="Justin Vacquerie" userId="968f4b965d9c7392" providerId="LiveId" clId="{FF9155DF-D8FB-46A8-A2A3-44A3B1A7A949}" dt="2024-01-12T13:46:54.632" v="2999" actId="478"/>
          <ac:spMkLst>
            <pc:docMk/>
            <pc:sldMk cId="2732107378" sldId="414"/>
            <ac:spMk id="19" creationId="{9499C794-D84A-0F6D-069B-83650269D3DF}"/>
          </ac:spMkLst>
        </pc:spChg>
        <pc:graphicFrameChg chg="add mod modGraphic">
          <ac:chgData name="Justin Vacquerie" userId="968f4b965d9c7392" providerId="LiveId" clId="{FF9155DF-D8FB-46A8-A2A3-44A3B1A7A949}" dt="2024-01-12T17:47:16.638" v="3665" actId="20577"/>
          <ac:graphicFrameMkLst>
            <pc:docMk/>
            <pc:sldMk cId="2732107378" sldId="414"/>
            <ac:graphicFrameMk id="20" creationId="{45F6591F-E08A-A14A-DBB7-C738BD5312A1}"/>
          </ac:graphicFrameMkLst>
        </pc:graphicFrameChg>
      </pc:sldChg>
      <pc:sldMasterChg chg="delSldLayout">
        <pc:chgData name="Justin Vacquerie" userId="968f4b965d9c7392" providerId="LiveId" clId="{FF9155DF-D8FB-46A8-A2A3-44A3B1A7A949}" dt="2024-01-12T13:31:08.488" v="2854" actId="47"/>
        <pc:sldMasterMkLst>
          <pc:docMk/>
          <pc:sldMasterMk cId="2234582933" sldId="2147483648"/>
        </pc:sldMasterMkLst>
        <pc:sldLayoutChg chg="del">
          <pc:chgData name="Justin Vacquerie" userId="968f4b965d9c7392" providerId="LiveId" clId="{FF9155DF-D8FB-46A8-A2A3-44A3B1A7A949}" dt="2024-01-12T13:31:08.488" v="2854" actId="47"/>
          <pc:sldLayoutMkLst>
            <pc:docMk/>
            <pc:sldMasterMk cId="2234582933" sldId="2147483648"/>
            <pc:sldLayoutMk cId="3265676411" sldId="2147483667"/>
          </pc:sldLayoutMkLst>
        </pc:sldLayoutChg>
      </pc:sldMasterChg>
    </pc:docChg>
  </pc:docChgLst>
  <pc:docChgLst>
    <pc:chgData name="Justin Vacquerie" userId="968f4b965d9c7392" providerId="LiveId" clId="{8E559BA2-12A6-4B52-B981-72785F3DA0D1}"/>
    <pc:docChg chg="undo custSel addSld delSld modSld sldOrd addSection modSection">
      <pc:chgData name="Justin Vacquerie" userId="968f4b965d9c7392" providerId="LiveId" clId="{8E559BA2-12A6-4B52-B981-72785F3DA0D1}" dt="2024-02-05T10:22:18.602" v="16729" actId="20577"/>
      <pc:docMkLst>
        <pc:docMk/>
      </pc:docMkLst>
      <pc:sldChg chg="modSp mod">
        <pc:chgData name="Justin Vacquerie" userId="968f4b965d9c7392" providerId="LiveId" clId="{8E559BA2-12A6-4B52-B981-72785F3DA0D1}" dt="2024-02-02T10:02:14.427" v="12844" actId="20577"/>
        <pc:sldMkLst>
          <pc:docMk/>
          <pc:sldMk cId="2625297165" sldId="305"/>
        </pc:sldMkLst>
        <pc:spChg chg="mod">
          <ac:chgData name="Justin Vacquerie" userId="968f4b965d9c7392" providerId="LiveId" clId="{8E559BA2-12A6-4B52-B981-72785F3DA0D1}" dt="2024-02-02T10:02:14.427" v="12844" actId="20577"/>
          <ac:spMkLst>
            <pc:docMk/>
            <pc:sldMk cId="2625297165" sldId="305"/>
            <ac:spMk id="7" creationId="{54E9E228-B02C-3941-B458-23CB2D67B476}"/>
          </ac:spMkLst>
        </pc:spChg>
      </pc:sldChg>
      <pc:sldChg chg="modSp mod">
        <pc:chgData name="Justin Vacquerie" userId="968f4b965d9c7392" providerId="LiveId" clId="{8E559BA2-12A6-4B52-B981-72785F3DA0D1}" dt="2024-02-04T20:39:15.407" v="15898" actId="20577"/>
        <pc:sldMkLst>
          <pc:docMk/>
          <pc:sldMk cId="4285847947" sldId="375"/>
        </pc:sldMkLst>
        <pc:spChg chg="mod">
          <ac:chgData name="Justin Vacquerie" userId="968f4b965d9c7392" providerId="LiveId" clId="{8E559BA2-12A6-4B52-B981-72785F3DA0D1}" dt="2024-01-17T16:34:30.102" v="77" actId="404"/>
          <ac:spMkLst>
            <pc:docMk/>
            <pc:sldMk cId="4285847947" sldId="375"/>
            <ac:spMk id="5" creationId="{99516ACA-375D-1140-8EDA-CE04AAC75809}"/>
          </ac:spMkLst>
        </pc:spChg>
        <pc:spChg chg="mod">
          <ac:chgData name="Justin Vacquerie" userId="968f4b965d9c7392" providerId="LiveId" clId="{8E559BA2-12A6-4B52-B981-72785F3DA0D1}" dt="2024-02-04T20:39:15.407" v="15898" actId="20577"/>
          <ac:spMkLst>
            <pc:docMk/>
            <pc:sldMk cId="4285847947" sldId="375"/>
            <ac:spMk id="6" creationId="{348362CB-F41D-164B-BAC7-F91A6E68A2AC}"/>
          </ac:spMkLst>
        </pc:spChg>
      </pc:sldChg>
      <pc:sldChg chg="addSp delSp modSp add del mod">
        <pc:chgData name="Justin Vacquerie" userId="968f4b965d9c7392" providerId="LiveId" clId="{8E559BA2-12A6-4B52-B981-72785F3DA0D1}" dt="2024-02-02T14:30:06.472" v="13949" actId="20577"/>
        <pc:sldMkLst>
          <pc:docMk/>
          <pc:sldMk cId="313936577" sldId="407"/>
        </pc:sldMkLst>
        <pc:spChg chg="mod">
          <ac:chgData name="Justin Vacquerie" userId="968f4b965d9c7392" providerId="LiveId" clId="{8E559BA2-12A6-4B52-B981-72785F3DA0D1}" dt="2024-02-02T14:30:06.472" v="13949" actId="20577"/>
          <ac:spMkLst>
            <pc:docMk/>
            <pc:sldMk cId="313936577" sldId="407"/>
            <ac:spMk id="21" creationId="{B3E69B71-5849-7541-ADEA-D19838B3CF0C}"/>
          </ac:spMkLst>
        </pc:spChg>
        <pc:graphicFrameChg chg="del">
          <ac:chgData name="Justin Vacquerie" userId="968f4b965d9c7392" providerId="LiveId" clId="{8E559BA2-12A6-4B52-B981-72785F3DA0D1}" dt="2024-01-17T20:22:57.912" v="1117" actId="478"/>
          <ac:graphicFrameMkLst>
            <pc:docMk/>
            <pc:sldMk cId="313936577" sldId="407"/>
            <ac:graphicFrameMk id="2" creationId="{5CD23AD1-F7A3-F88C-A1C7-9BD60789D7C7}"/>
          </ac:graphicFrameMkLst>
        </pc:graphicFrameChg>
        <pc:graphicFrameChg chg="add mod modGraphic">
          <ac:chgData name="Justin Vacquerie" userId="968f4b965d9c7392" providerId="LiveId" clId="{8E559BA2-12A6-4B52-B981-72785F3DA0D1}" dt="2024-02-02T14:29:34.433" v="13904" actId="1076"/>
          <ac:graphicFrameMkLst>
            <pc:docMk/>
            <pc:sldMk cId="313936577" sldId="407"/>
            <ac:graphicFrameMk id="3" creationId="{29DCAD75-F0A6-A215-6F3E-D528131895B7}"/>
          </ac:graphicFrameMkLst>
        </pc:graphicFrameChg>
      </pc:sldChg>
      <pc:sldChg chg="modSp del mod ord">
        <pc:chgData name="Justin Vacquerie" userId="968f4b965d9c7392" providerId="LiveId" clId="{8E559BA2-12A6-4B52-B981-72785F3DA0D1}" dt="2024-01-30T07:54:48.914" v="9654" actId="47"/>
        <pc:sldMkLst>
          <pc:docMk/>
          <pc:sldMk cId="2411758898" sldId="408"/>
        </pc:sldMkLst>
        <pc:spChg chg="mod">
          <ac:chgData name="Justin Vacquerie" userId="968f4b965d9c7392" providerId="LiveId" clId="{8E559BA2-12A6-4B52-B981-72785F3DA0D1}" dt="2024-01-29T22:13:37.308" v="8541" actId="20577"/>
          <ac:spMkLst>
            <pc:docMk/>
            <pc:sldMk cId="2411758898" sldId="408"/>
            <ac:spMk id="4" creationId="{BB6BAFB6-6E71-1057-D9C2-723578AC568E}"/>
          </ac:spMkLst>
        </pc:spChg>
        <pc:spChg chg="mod">
          <ac:chgData name="Justin Vacquerie" userId="968f4b965d9c7392" providerId="LiveId" clId="{8E559BA2-12A6-4B52-B981-72785F3DA0D1}" dt="2024-01-29T22:15:03.265" v="8546" actId="20577"/>
          <ac:spMkLst>
            <pc:docMk/>
            <pc:sldMk cId="2411758898" sldId="408"/>
            <ac:spMk id="8" creationId="{589E31BE-7085-50D9-53E5-7DEACE27639B}"/>
          </ac:spMkLst>
        </pc:spChg>
        <pc:spChg chg="mod">
          <ac:chgData name="Justin Vacquerie" userId="968f4b965d9c7392" providerId="LiveId" clId="{8E559BA2-12A6-4B52-B981-72785F3DA0D1}" dt="2024-01-18T10:26:51.598" v="1452" actId="313"/>
          <ac:spMkLst>
            <pc:docMk/>
            <pc:sldMk cId="2411758898" sldId="408"/>
            <ac:spMk id="11" creationId="{CCDDF368-11D0-44A9-AE4B-2A0CB35622D4}"/>
          </ac:spMkLst>
        </pc:spChg>
      </pc:sldChg>
      <pc:sldChg chg="addSp delSp modSp mod modClrScheme chgLayout">
        <pc:chgData name="Justin Vacquerie" userId="968f4b965d9c7392" providerId="LiveId" clId="{8E559BA2-12A6-4B52-B981-72785F3DA0D1}" dt="2024-02-05T10:21:21.198" v="16680" actId="20577"/>
        <pc:sldMkLst>
          <pc:docMk/>
          <pc:sldMk cId="3298649305" sldId="409"/>
        </pc:sldMkLst>
        <pc:spChg chg="add mod ord">
          <ac:chgData name="Justin Vacquerie" userId="968f4b965d9c7392" providerId="LiveId" clId="{8E559BA2-12A6-4B52-B981-72785F3DA0D1}" dt="2024-02-05T10:21:21.198" v="16680" actId="20577"/>
          <ac:spMkLst>
            <pc:docMk/>
            <pc:sldMk cId="3298649305" sldId="409"/>
            <ac:spMk id="2" creationId="{6C3DEBFF-394C-8ACB-4F13-E88D066EE4F9}"/>
          </ac:spMkLst>
        </pc:spChg>
        <pc:spChg chg="add del mod">
          <ac:chgData name="Justin Vacquerie" userId="968f4b965d9c7392" providerId="LiveId" clId="{8E559BA2-12A6-4B52-B981-72785F3DA0D1}" dt="2024-01-29T13:40:35.501" v="4679"/>
          <ac:spMkLst>
            <pc:docMk/>
            <pc:sldMk cId="3298649305" sldId="409"/>
            <ac:spMk id="3" creationId="{40190BF1-A5E7-517B-B401-055E3069F598}"/>
          </ac:spMkLst>
        </pc:spChg>
        <pc:spChg chg="del">
          <ac:chgData name="Justin Vacquerie" userId="968f4b965d9c7392" providerId="LiveId" clId="{8E559BA2-12A6-4B52-B981-72785F3DA0D1}" dt="2024-01-17T16:35:14.117" v="163" actId="478"/>
          <ac:spMkLst>
            <pc:docMk/>
            <pc:sldMk cId="3298649305" sldId="409"/>
            <ac:spMk id="3" creationId="{62EC8133-83FA-3891-520A-8E6EE83865E4}"/>
          </ac:spMkLst>
        </pc:spChg>
        <pc:spChg chg="del">
          <ac:chgData name="Justin Vacquerie" userId="968f4b965d9c7392" providerId="LiveId" clId="{8E559BA2-12A6-4B52-B981-72785F3DA0D1}" dt="2024-01-17T16:35:15.822" v="164" actId="478"/>
          <ac:spMkLst>
            <pc:docMk/>
            <pc:sldMk cId="3298649305" sldId="409"/>
            <ac:spMk id="4" creationId="{1877D6C7-99D8-EA71-D1C5-9C4E2964F76F}"/>
          </ac:spMkLst>
        </pc:spChg>
        <pc:spChg chg="del">
          <ac:chgData name="Justin Vacquerie" userId="968f4b965d9c7392" providerId="LiveId" clId="{8E559BA2-12A6-4B52-B981-72785F3DA0D1}" dt="2024-01-17T16:38:48.440" v="594" actId="478"/>
          <ac:spMkLst>
            <pc:docMk/>
            <pc:sldMk cId="3298649305" sldId="409"/>
            <ac:spMk id="5" creationId="{98887859-D386-0298-B4DA-86B29AC48B0A}"/>
          </ac:spMkLst>
        </pc:spChg>
        <pc:spChg chg="del">
          <ac:chgData name="Justin Vacquerie" userId="968f4b965d9c7392" providerId="LiveId" clId="{8E559BA2-12A6-4B52-B981-72785F3DA0D1}" dt="2024-01-17T16:38:45.260" v="593" actId="478"/>
          <ac:spMkLst>
            <pc:docMk/>
            <pc:sldMk cId="3298649305" sldId="409"/>
            <ac:spMk id="6" creationId="{09E71C63-F70A-4684-BDDB-EA31D2D7F630}"/>
          </ac:spMkLst>
        </pc:spChg>
        <pc:spChg chg="mod ord">
          <ac:chgData name="Justin Vacquerie" userId="968f4b965d9c7392" providerId="LiveId" clId="{8E559BA2-12A6-4B52-B981-72785F3DA0D1}" dt="2024-02-02T13:04:02.088" v="13208" actId="313"/>
          <ac:spMkLst>
            <pc:docMk/>
            <pc:sldMk cId="3298649305" sldId="409"/>
            <ac:spMk id="7" creationId="{153357E6-72D9-01D9-BD11-CA01E4014CAF}"/>
          </ac:spMkLst>
        </pc:spChg>
        <pc:spChg chg="mod">
          <ac:chgData name="Justin Vacquerie" userId="968f4b965d9c7392" providerId="LiveId" clId="{8E559BA2-12A6-4B52-B981-72785F3DA0D1}" dt="2024-01-29T22:24:23.711" v="9005" actId="26606"/>
          <ac:spMkLst>
            <pc:docMk/>
            <pc:sldMk cId="3298649305" sldId="409"/>
            <ac:spMk id="8" creationId="{883AF916-42A2-406F-2462-27FA43187EBE}"/>
          </ac:spMkLst>
        </pc:spChg>
        <pc:spChg chg="mod ord">
          <ac:chgData name="Justin Vacquerie" userId="968f4b965d9c7392" providerId="LiveId" clId="{8E559BA2-12A6-4B52-B981-72785F3DA0D1}" dt="2024-01-29T22:24:23.711" v="9005" actId="26606"/>
          <ac:spMkLst>
            <pc:docMk/>
            <pc:sldMk cId="3298649305" sldId="409"/>
            <ac:spMk id="9" creationId="{A0026F7D-6D3E-5A95-94DC-1176D7972753}"/>
          </ac:spMkLst>
        </pc:spChg>
        <pc:spChg chg="mod">
          <ac:chgData name="Justin Vacquerie" userId="968f4b965d9c7392" providerId="LiveId" clId="{8E559BA2-12A6-4B52-B981-72785F3DA0D1}" dt="2024-01-29T22:24:23.711" v="9005" actId="26606"/>
          <ac:spMkLst>
            <pc:docMk/>
            <pc:sldMk cId="3298649305" sldId="409"/>
            <ac:spMk id="10" creationId="{35282883-D186-0E39-BE88-4E9C0D8B30E6}"/>
          </ac:spMkLst>
        </pc:spChg>
        <pc:spChg chg="mod">
          <ac:chgData name="Justin Vacquerie" userId="968f4b965d9c7392" providerId="LiveId" clId="{8E559BA2-12A6-4B52-B981-72785F3DA0D1}" dt="2024-01-29T22:24:23.711" v="9005" actId="26606"/>
          <ac:spMkLst>
            <pc:docMk/>
            <pc:sldMk cId="3298649305" sldId="409"/>
            <ac:spMk id="11" creationId="{DF5D5D2C-CF39-A9C1-C3C7-7DBA8F1F4D9E}"/>
          </ac:spMkLst>
        </pc:spChg>
        <pc:spChg chg="add del mod">
          <ac:chgData name="Justin Vacquerie" userId="968f4b965d9c7392" providerId="LiveId" clId="{8E559BA2-12A6-4B52-B981-72785F3DA0D1}" dt="2024-01-17T16:38:49.457" v="595" actId="478"/>
          <ac:spMkLst>
            <pc:docMk/>
            <pc:sldMk cId="3298649305" sldId="409"/>
            <ac:spMk id="12" creationId="{34492D10-BEB7-1A76-51CA-AB9AFC163796}"/>
          </ac:spMkLst>
        </pc:spChg>
        <pc:spChg chg="add del mod">
          <ac:chgData name="Justin Vacquerie" userId="968f4b965d9c7392" providerId="LiveId" clId="{8E559BA2-12A6-4B52-B981-72785F3DA0D1}" dt="2024-01-29T22:24:23.711" v="9005" actId="26606"/>
          <ac:spMkLst>
            <pc:docMk/>
            <pc:sldMk cId="3298649305" sldId="409"/>
            <ac:spMk id="13" creationId="{F50612E4-C7C6-8D0B-475B-3C73F8E7FDDD}"/>
          </ac:spMkLst>
        </pc:spChg>
        <pc:spChg chg="add del mod">
          <ac:chgData name="Justin Vacquerie" userId="968f4b965d9c7392" providerId="LiveId" clId="{8E559BA2-12A6-4B52-B981-72785F3DA0D1}" dt="2024-01-17T16:38:44.291" v="592" actId="478"/>
          <ac:spMkLst>
            <pc:docMk/>
            <pc:sldMk cId="3298649305" sldId="409"/>
            <ac:spMk id="14" creationId="{04C62480-866B-2D03-FE2F-6CC985F98BCD}"/>
          </ac:spMkLst>
        </pc:spChg>
        <pc:spChg chg="add del mod">
          <ac:chgData name="Justin Vacquerie" userId="968f4b965d9c7392" providerId="LiveId" clId="{8E559BA2-12A6-4B52-B981-72785F3DA0D1}" dt="2024-01-17T16:38:50.621" v="596" actId="478"/>
          <ac:spMkLst>
            <pc:docMk/>
            <pc:sldMk cId="3298649305" sldId="409"/>
            <ac:spMk id="16" creationId="{B61E9891-E9C5-05EA-93E1-CB35124FBCB3}"/>
          </ac:spMkLst>
        </pc:spChg>
        <pc:spChg chg="add del mod">
          <ac:chgData name="Justin Vacquerie" userId="968f4b965d9c7392" providerId="LiveId" clId="{8E559BA2-12A6-4B52-B981-72785F3DA0D1}" dt="2024-01-17T16:38:51.247" v="597" actId="478"/>
          <ac:spMkLst>
            <pc:docMk/>
            <pc:sldMk cId="3298649305" sldId="409"/>
            <ac:spMk id="18" creationId="{B651416A-BF48-7C36-F54D-31EDE4E2D8EC}"/>
          </ac:spMkLst>
        </pc:spChg>
        <pc:picChg chg="add mod">
          <ac:chgData name="Justin Vacquerie" userId="968f4b965d9c7392" providerId="LiveId" clId="{8E559BA2-12A6-4B52-B981-72785F3DA0D1}" dt="2024-02-02T14:26:11.585" v="13889" actId="1076"/>
          <ac:picMkLst>
            <pc:docMk/>
            <pc:sldMk cId="3298649305" sldId="409"/>
            <ac:picMk id="5" creationId="{801CC586-C7D2-2D24-5A3F-3999674EE6EE}"/>
          </ac:picMkLst>
        </pc:picChg>
      </pc:sldChg>
      <pc:sldChg chg="del">
        <pc:chgData name="Justin Vacquerie" userId="968f4b965d9c7392" providerId="LiveId" clId="{8E559BA2-12A6-4B52-B981-72785F3DA0D1}" dt="2024-01-17T20:22:49.168" v="1112" actId="47"/>
        <pc:sldMkLst>
          <pc:docMk/>
          <pc:sldMk cId="416412350" sldId="410"/>
        </pc:sldMkLst>
      </pc:sldChg>
      <pc:sldChg chg="del">
        <pc:chgData name="Justin Vacquerie" userId="968f4b965d9c7392" providerId="LiveId" clId="{8E559BA2-12A6-4B52-B981-72785F3DA0D1}" dt="2024-01-17T20:22:52.330" v="1114" actId="47"/>
        <pc:sldMkLst>
          <pc:docMk/>
          <pc:sldMk cId="1808765139" sldId="411"/>
        </pc:sldMkLst>
      </pc:sldChg>
      <pc:sldChg chg="del">
        <pc:chgData name="Justin Vacquerie" userId="968f4b965d9c7392" providerId="LiveId" clId="{8E559BA2-12A6-4B52-B981-72785F3DA0D1}" dt="2024-01-17T20:22:51.527" v="1113" actId="47"/>
        <pc:sldMkLst>
          <pc:docMk/>
          <pc:sldMk cId="2989979507" sldId="412"/>
        </pc:sldMkLst>
      </pc:sldChg>
      <pc:sldChg chg="modSp mod ord">
        <pc:chgData name="Justin Vacquerie" userId="968f4b965d9c7392" providerId="LiveId" clId="{8E559BA2-12A6-4B52-B981-72785F3DA0D1}" dt="2024-01-30T07:51:35.577" v="9638" actId="20577"/>
        <pc:sldMkLst>
          <pc:docMk/>
          <pc:sldMk cId="2928912356" sldId="413"/>
        </pc:sldMkLst>
        <pc:spChg chg="mod">
          <ac:chgData name="Justin Vacquerie" userId="968f4b965d9c7392" providerId="LiveId" clId="{8E559BA2-12A6-4B52-B981-72785F3DA0D1}" dt="2024-01-30T07:51:35.577" v="9638" actId="20577"/>
          <ac:spMkLst>
            <pc:docMk/>
            <pc:sldMk cId="2928912356" sldId="413"/>
            <ac:spMk id="3" creationId="{3159541F-3986-E81F-1B00-6F24E563CFF3}"/>
          </ac:spMkLst>
        </pc:spChg>
      </pc:sldChg>
      <pc:sldChg chg="del">
        <pc:chgData name="Justin Vacquerie" userId="968f4b965d9c7392" providerId="LiveId" clId="{8E559BA2-12A6-4B52-B981-72785F3DA0D1}" dt="2024-01-17T20:22:45.904" v="1111" actId="47"/>
        <pc:sldMkLst>
          <pc:docMk/>
          <pc:sldMk cId="2732107378" sldId="414"/>
        </pc:sldMkLst>
      </pc:sldChg>
      <pc:sldChg chg="addSp delSp modSp add mod">
        <pc:chgData name="Justin Vacquerie" userId="968f4b965d9c7392" providerId="LiveId" clId="{8E559BA2-12A6-4B52-B981-72785F3DA0D1}" dt="2024-02-04T21:03:20.700" v="15999" actId="20577"/>
        <pc:sldMkLst>
          <pc:docMk/>
          <pc:sldMk cId="1325383717" sldId="415"/>
        </pc:sldMkLst>
        <pc:spChg chg="add mod">
          <ac:chgData name="Justin Vacquerie" userId="968f4b965d9c7392" providerId="LiveId" clId="{8E559BA2-12A6-4B52-B981-72785F3DA0D1}" dt="2024-02-04T19:49:11.365" v="15226" actId="404"/>
          <ac:spMkLst>
            <pc:docMk/>
            <pc:sldMk cId="1325383717" sldId="415"/>
            <ac:spMk id="2" creationId="{DE88E2ED-F2B1-F3B6-9D6B-D8154F1FDE26}"/>
          </ac:spMkLst>
        </pc:spChg>
        <pc:spChg chg="add del">
          <ac:chgData name="Justin Vacquerie" userId="968f4b965d9c7392" providerId="LiveId" clId="{8E559BA2-12A6-4B52-B981-72785F3DA0D1}" dt="2024-01-29T17:56:20.471" v="6308" actId="22"/>
          <ac:spMkLst>
            <pc:docMk/>
            <pc:sldMk cId="1325383717" sldId="415"/>
            <ac:spMk id="4" creationId="{4B65367B-17D9-884F-EF8C-151C5E1C8307}"/>
          </ac:spMkLst>
        </pc:spChg>
        <pc:spChg chg="add mod">
          <ac:chgData name="Justin Vacquerie" userId="968f4b965d9c7392" providerId="LiveId" clId="{8E559BA2-12A6-4B52-B981-72785F3DA0D1}" dt="2024-02-01T21:07:27.255" v="12173" actId="1076"/>
          <ac:spMkLst>
            <pc:docMk/>
            <pc:sldMk cId="1325383717" sldId="415"/>
            <ac:spMk id="5" creationId="{9E301E9A-C470-013F-068C-05C432AA9894}"/>
          </ac:spMkLst>
        </pc:spChg>
        <pc:spChg chg="mod">
          <ac:chgData name="Justin Vacquerie" userId="968f4b965d9c7392" providerId="LiveId" clId="{8E559BA2-12A6-4B52-B981-72785F3DA0D1}" dt="2024-02-04T21:03:20.700" v="15999" actId="20577"/>
          <ac:spMkLst>
            <pc:docMk/>
            <pc:sldMk cId="1325383717" sldId="415"/>
            <ac:spMk id="7" creationId="{153357E6-72D9-01D9-BD11-CA01E4014CAF}"/>
          </ac:spMkLst>
        </pc:spChg>
        <pc:spChg chg="mod">
          <ac:chgData name="Justin Vacquerie" userId="968f4b965d9c7392" providerId="LiveId" clId="{8E559BA2-12A6-4B52-B981-72785F3DA0D1}" dt="2024-01-29T18:26:03.643" v="8372" actId="20577"/>
          <ac:spMkLst>
            <pc:docMk/>
            <pc:sldMk cId="1325383717" sldId="415"/>
            <ac:spMk id="9" creationId="{A0026F7D-6D3E-5A95-94DC-1176D7972753}"/>
          </ac:spMkLst>
        </pc:spChg>
        <pc:picChg chg="add mod">
          <ac:chgData name="Justin Vacquerie" userId="968f4b965d9c7392" providerId="LiveId" clId="{8E559BA2-12A6-4B52-B981-72785F3DA0D1}" dt="2024-02-01T21:07:18.905" v="12172" actId="208"/>
          <ac:picMkLst>
            <pc:docMk/>
            <pc:sldMk cId="1325383717" sldId="415"/>
            <ac:picMk id="4" creationId="{53CA4096-BBB7-D580-A6CE-7CE649FDC20F}"/>
          </ac:picMkLst>
        </pc:picChg>
        <pc:picChg chg="add del">
          <ac:chgData name="Justin Vacquerie" userId="968f4b965d9c7392" providerId="LiveId" clId="{8E559BA2-12A6-4B52-B981-72785F3DA0D1}" dt="2024-01-29T17:58:05.764" v="6310" actId="478"/>
          <ac:picMkLst>
            <pc:docMk/>
            <pc:sldMk cId="1325383717" sldId="415"/>
            <ac:picMk id="6" creationId="{C4FAC6AE-B0CE-12F7-A2C8-90538FBA0F5A}"/>
          </ac:picMkLst>
        </pc:picChg>
      </pc:sldChg>
      <pc:sldChg chg="modSp add del mod">
        <pc:chgData name="Justin Vacquerie" userId="968f4b965d9c7392" providerId="LiveId" clId="{8E559BA2-12A6-4B52-B981-72785F3DA0D1}" dt="2024-01-29T14:13:40.498" v="5794" actId="47"/>
        <pc:sldMkLst>
          <pc:docMk/>
          <pc:sldMk cId="3121984055" sldId="416"/>
        </pc:sldMkLst>
        <pc:spChg chg="mod">
          <ac:chgData name="Justin Vacquerie" userId="968f4b965d9c7392" providerId="LiveId" clId="{8E559BA2-12A6-4B52-B981-72785F3DA0D1}" dt="2024-01-17T19:56:02.222" v="856" actId="404"/>
          <ac:spMkLst>
            <pc:docMk/>
            <pc:sldMk cId="3121984055" sldId="416"/>
            <ac:spMk id="9" creationId="{A0026F7D-6D3E-5A95-94DC-1176D7972753}"/>
          </ac:spMkLst>
        </pc:spChg>
      </pc:sldChg>
      <pc:sldChg chg="addSp delSp modSp add mod modAnim">
        <pc:chgData name="Justin Vacquerie" userId="968f4b965d9c7392" providerId="LiveId" clId="{8E559BA2-12A6-4B52-B981-72785F3DA0D1}" dt="2024-02-04T21:03:16.886" v="15997" actId="20577"/>
        <pc:sldMkLst>
          <pc:docMk/>
          <pc:sldMk cId="1499851738" sldId="417"/>
        </pc:sldMkLst>
        <pc:spChg chg="add del mod">
          <ac:chgData name="Justin Vacquerie" userId="968f4b965d9c7392" providerId="LiveId" clId="{8E559BA2-12A6-4B52-B981-72785F3DA0D1}" dt="2024-01-29T14:16:31.093" v="5809" actId="478"/>
          <ac:spMkLst>
            <pc:docMk/>
            <pc:sldMk cId="1499851738" sldId="417"/>
            <ac:spMk id="2" creationId="{822DFB08-BCED-8563-24C3-90DA5AA24303}"/>
          </ac:spMkLst>
        </pc:spChg>
        <pc:spChg chg="add mod">
          <ac:chgData name="Justin Vacquerie" userId="968f4b965d9c7392" providerId="LiveId" clId="{8E559BA2-12A6-4B52-B981-72785F3DA0D1}" dt="2024-02-04T20:40:51.654" v="15936" actId="1076"/>
          <ac:spMkLst>
            <pc:docMk/>
            <pc:sldMk cId="1499851738" sldId="417"/>
            <ac:spMk id="2" creationId="{9658A349-CB67-F13E-8825-6D81A51A9808}"/>
          </ac:spMkLst>
        </pc:spChg>
        <pc:spChg chg="add del mod">
          <ac:chgData name="Justin Vacquerie" userId="968f4b965d9c7392" providerId="LiveId" clId="{8E559BA2-12A6-4B52-B981-72785F3DA0D1}" dt="2024-01-29T14:16:29.272" v="5808" actId="478"/>
          <ac:spMkLst>
            <pc:docMk/>
            <pc:sldMk cId="1499851738" sldId="417"/>
            <ac:spMk id="3" creationId="{1086535A-AA89-A7C5-8DD6-6A25BC6E3A52}"/>
          </ac:spMkLst>
        </pc:spChg>
        <pc:spChg chg="add del mod">
          <ac:chgData name="Justin Vacquerie" userId="968f4b965d9c7392" providerId="LiveId" clId="{8E559BA2-12A6-4B52-B981-72785F3DA0D1}" dt="2024-01-29T18:11:45.743" v="7182" actId="478"/>
          <ac:spMkLst>
            <pc:docMk/>
            <pc:sldMk cId="1499851738" sldId="417"/>
            <ac:spMk id="3" creationId="{ABFE974C-B8FC-01CF-5EF8-B5EEA233E358}"/>
          </ac:spMkLst>
        </pc:spChg>
        <pc:spChg chg="add mod">
          <ac:chgData name="Justin Vacquerie" userId="968f4b965d9c7392" providerId="LiveId" clId="{8E559BA2-12A6-4B52-B981-72785F3DA0D1}" dt="2024-01-29T18:11:43.054" v="7181"/>
          <ac:spMkLst>
            <pc:docMk/>
            <pc:sldMk cId="1499851738" sldId="417"/>
            <ac:spMk id="4" creationId="{37784802-1799-E33F-970F-C937090828D7}"/>
          </ac:spMkLst>
        </pc:spChg>
        <pc:spChg chg="add mod">
          <ac:chgData name="Justin Vacquerie" userId="968f4b965d9c7392" providerId="LiveId" clId="{8E559BA2-12A6-4B52-B981-72785F3DA0D1}" dt="2024-02-04T20:41:21.069" v="15970" actId="20577"/>
          <ac:spMkLst>
            <pc:docMk/>
            <pc:sldMk cId="1499851738" sldId="417"/>
            <ac:spMk id="5" creationId="{DCB03A30-320D-DD06-D9F8-DDD046E2DF7C}"/>
          </ac:spMkLst>
        </pc:spChg>
        <pc:spChg chg="add del mod">
          <ac:chgData name="Justin Vacquerie" userId="968f4b965d9c7392" providerId="LiveId" clId="{8E559BA2-12A6-4B52-B981-72785F3DA0D1}" dt="2024-01-29T14:16:33.793" v="5810" actId="478"/>
          <ac:spMkLst>
            <pc:docMk/>
            <pc:sldMk cId="1499851738" sldId="417"/>
            <ac:spMk id="5" creationId="{F837785F-9B24-4274-8B48-508834E3932B}"/>
          </ac:spMkLst>
        </pc:spChg>
        <pc:spChg chg="mod">
          <ac:chgData name="Justin Vacquerie" userId="968f4b965d9c7392" providerId="LiveId" clId="{8E559BA2-12A6-4B52-B981-72785F3DA0D1}" dt="2024-02-04T21:03:16.886" v="15997" actId="20577"/>
          <ac:spMkLst>
            <pc:docMk/>
            <pc:sldMk cId="1499851738" sldId="417"/>
            <ac:spMk id="7" creationId="{153357E6-72D9-01D9-BD11-CA01E4014CAF}"/>
          </ac:spMkLst>
        </pc:spChg>
        <pc:spChg chg="mod">
          <ac:chgData name="Justin Vacquerie" userId="968f4b965d9c7392" providerId="LiveId" clId="{8E559BA2-12A6-4B52-B981-72785F3DA0D1}" dt="2024-02-04T21:02:36.294" v="15995" actId="18245"/>
          <ac:spMkLst>
            <pc:docMk/>
            <pc:sldMk cId="1499851738" sldId="417"/>
            <ac:spMk id="9" creationId="{73BE1565-F830-697C-6B58-0E915C7AC679}"/>
          </ac:spMkLst>
        </pc:spChg>
        <pc:spChg chg="del mod">
          <ac:chgData name="Justin Vacquerie" userId="968f4b965d9c7392" providerId="LiveId" clId="{8E559BA2-12A6-4B52-B981-72785F3DA0D1}" dt="2024-01-29T18:11:42.355" v="7180" actId="478"/>
          <ac:spMkLst>
            <pc:docMk/>
            <pc:sldMk cId="1499851738" sldId="417"/>
            <ac:spMk id="9" creationId="{A0026F7D-6D3E-5A95-94DC-1176D7972753}"/>
          </ac:spMkLst>
        </pc:spChg>
        <pc:spChg chg="add mod">
          <ac:chgData name="Justin Vacquerie" userId="968f4b965d9c7392" providerId="LiveId" clId="{8E559BA2-12A6-4B52-B981-72785F3DA0D1}" dt="2024-01-29T18:22:11.831" v="7995" actId="1076"/>
          <ac:spMkLst>
            <pc:docMk/>
            <pc:sldMk cId="1499851738" sldId="417"/>
            <ac:spMk id="12" creationId="{8661727D-65CF-7B85-722B-7084E9B7DC20}"/>
          </ac:spMkLst>
        </pc:spChg>
        <pc:spChg chg="add mod">
          <ac:chgData name="Justin Vacquerie" userId="968f4b965d9c7392" providerId="LiveId" clId="{8E559BA2-12A6-4B52-B981-72785F3DA0D1}" dt="2024-02-01T08:23:30.583" v="11584" actId="20577"/>
          <ac:spMkLst>
            <pc:docMk/>
            <pc:sldMk cId="1499851738" sldId="417"/>
            <ac:spMk id="13" creationId="{C153AC1E-04CD-59F9-A2E5-6EB949D65B09}"/>
          </ac:spMkLst>
        </pc:spChg>
        <pc:spChg chg="add mod">
          <ac:chgData name="Justin Vacquerie" userId="968f4b965d9c7392" providerId="LiveId" clId="{8E559BA2-12A6-4B52-B981-72785F3DA0D1}" dt="2024-01-29T18:24:32.116" v="8253" actId="1037"/>
          <ac:spMkLst>
            <pc:docMk/>
            <pc:sldMk cId="1499851738" sldId="417"/>
            <ac:spMk id="14" creationId="{DAE689B6-303F-EA90-49F7-9F3AA1EA04D0}"/>
          </ac:spMkLst>
        </pc:spChg>
        <pc:spChg chg="add mod">
          <ac:chgData name="Justin Vacquerie" userId="968f4b965d9c7392" providerId="LiveId" clId="{8E559BA2-12A6-4B52-B981-72785F3DA0D1}" dt="2024-01-29T18:25:13.122" v="8310" actId="20577"/>
          <ac:spMkLst>
            <pc:docMk/>
            <pc:sldMk cId="1499851738" sldId="417"/>
            <ac:spMk id="15" creationId="{BDDFB432-6DA6-CA4C-FD69-DEBFD4EB3113}"/>
          </ac:spMkLst>
        </pc:spChg>
        <pc:spChg chg="add mod">
          <ac:chgData name="Justin Vacquerie" userId="968f4b965d9c7392" providerId="LiveId" clId="{8E559BA2-12A6-4B52-B981-72785F3DA0D1}" dt="2024-01-29T18:25:26.646" v="8336" actId="20577"/>
          <ac:spMkLst>
            <pc:docMk/>
            <pc:sldMk cId="1499851738" sldId="417"/>
            <ac:spMk id="16" creationId="{0BD6EE72-28B2-A858-5CCE-360A311FA65F}"/>
          </ac:spMkLst>
        </pc:spChg>
        <pc:spChg chg="mod">
          <ac:chgData name="Justin Vacquerie" userId="968f4b965d9c7392" providerId="LiveId" clId="{8E559BA2-12A6-4B52-B981-72785F3DA0D1}" dt="2024-02-04T21:02:36.294" v="15995" actId="18245"/>
          <ac:spMkLst>
            <pc:docMk/>
            <pc:sldMk cId="1499851738" sldId="417"/>
            <ac:spMk id="17" creationId="{9FA2CD51-0793-85FF-AE3F-F4E95FD4364E}"/>
          </ac:spMkLst>
        </pc:spChg>
        <pc:spChg chg="mod">
          <ac:chgData name="Justin Vacquerie" userId="968f4b965d9c7392" providerId="LiveId" clId="{8E559BA2-12A6-4B52-B981-72785F3DA0D1}" dt="2024-02-04T21:02:36.294" v="15995" actId="18245"/>
          <ac:spMkLst>
            <pc:docMk/>
            <pc:sldMk cId="1499851738" sldId="417"/>
            <ac:spMk id="18" creationId="{DFDD054F-FC85-32B9-9A55-363422E5820B}"/>
          </ac:spMkLst>
        </pc:spChg>
        <pc:spChg chg="mod">
          <ac:chgData name="Justin Vacquerie" userId="968f4b965d9c7392" providerId="LiveId" clId="{8E559BA2-12A6-4B52-B981-72785F3DA0D1}" dt="2024-02-04T21:02:36.294" v="15995" actId="18245"/>
          <ac:spMkLst>
            <pc:docMk/>
            <pc:sldMk cId="1499851738" sldId="417"/>
            <ac:spMk id="19" creationId="{B3CE0158-791C-65F3-BD46-BCF0BD7BB8CE}"/>
          </ac:spMkLst>
        </pc:spChg>
        <pc:spChg chg="mod">
          <ac:chgData name="Justin Vacquerie" userId="968f4b965d9c7392" providerId="LiveId" clId="{8E559BA2-12A6-4B52-B981-72785F3DA0D1}" dt="2024-02-04T21:02:36.294" v="15995" actId="18245"/>
          <ac:spMkLst>
            <pc:docMk/>
            <pc:sldMk cId="1499851738" sldId="417"/>
            <ac:spMk id="20" creationId="{3BE716FF-AFE1-A67C-22CD-564190FC0EF7}"/>
          </ac:spMkLst>
        </pc:spChg>
        <pc:spChg chg="mod">
          <ac:chgData name="Justin Vacquerie" userId="968f4b965d9c7392" providerId="LiveId" clId="{8E559BA2-12A6-4B52-B981-72785F3DA0D1}" dt="2024-02-04T21:02:36.294" v="15995" actId="18245"/>
          <ac:spMkLst>
            <pc:docMk/>
            <pc:sldMk cId="1499851738" sldId="417"/>
            <ac:spMk id="21" creationId="{E0753973-011C-5AF4-6B70-BC2C8F4DF804}"/>
          </ac:spMkLst>
        </pc:spChg>
        <pc:spChg chg="mod">
          <ac:chgData name="Justin Vacquerie" userId="968f4b965d9c7392" providerId="LiveId" clId="{8E559BA2-12A6-4B52-B981-72785F3DA0D1}" dt="2024-02-04T21:02:36.294" v="15995" actId="18245"/>
          <ac:spMkLst>
            <pc:docMk/>
            <pc:sldMk cId="1499851738" sldId="417"/>
            <ac:spMk id="22" creationId="{8ABFC44A-3FF4-BF11-BE5D-1CE72648BD11}"/>
          </ac:spMkLst>
        </pc:spChg>
        <pc:grpChg chg="mod">
          <ac:chgData name="Justin Vacquerie" userId="968f4b965d9c7392" providerId="LiveId" clId="{8E559BA2-12A6-4B52-B981-72785F3DA0D1}" dt="2024-02-04T21:02:36.294" v="15995" actId="18245"/>
          <ac:grpSpMkLst>
            <pc:docMk/>
            <pc:sldMk cId="1499851738" sldId="417"/>
            <ac:grpSpMk id="3" creationId="{7B451F3D-C13D-988A-57C9-7C9C34AD0443}"/>
          </ac:grpSpMkLst>
        </pc:grpChg>
        <pc:graphicFrameChg chg="add del mod modGraphic">
          <ac:chgData name="Justin Vacquerie" userId="968f4b965d9c7392" providerId="LiveId" clId="{8E559BA2-12A6-4B52-B981-72785F3DA0D1}" dt="2024-01-29T14:24:10.116" v="6036" actId="478"/>
          <ac:graphicFrameMkLst>
            <pc:docMk/>
            <pc:sldMk cId="1499851738" sldId="417"/>
            <ac:graphicFrameMk id="4" creationId="{C614899C-AA47-4784-0BD2-08C9DFF1420C}"/>
          </ac:graphicFrameMkLst>
        </pc:graphicFrameChg>
        <pc:graphicFrameChg chg="add del mod modGraphic">
          <ac:chgData name="Justin Vacquerie" userId="968f4b965d9c7392" providerId="LiveId" clId="{8E559BA2-12A6-4B52-B981-72785F3DA0D1}" dt="2024-02-04T21:02:36.294" v="15995" actId="18245"/>
          <ac:graphicFrameMkLst>
            <pc:docMk/>
            <pc:sldMk cId="1499851738" sldId="417"/>
            <ac:graphicFrameMk id="6" creationId="{A9D74B53-7260-8D52-82E8-74D6DD47D87C}"/>
          </ac:graphicFrameMkLst>
        </pc:graphicFrameChg>
      </pc:sldChg>
      <pc:sldChg chg="addSp delSp modSp add del mod">
        <pc:chgData name="Justin Vacquerie" userId="968f4b965d9c7392" providerId="LiveId" clId="{8E559BA2-12A6-4B52-B981-72785F3DA0D1}" dt="2024-01-23T08:20:03.800" v="4040" actId="47"/>
        <pc:sldMkLst>
          <pc:docMk/>
          <pc:sldMk cId="35010609" sldId="418"/>
        </pc:sldMkLst>
        <pc:spChg chg="add del mod">
          <ac:chgData name="Justin Vacquerie" userId="968f4b965d9c7392" providerId="LiveId" clId="{8E559BA2-12A6-4B52-B981-72785F3DA0D1}" dt="2024-01-23T08:20:01.885" v="4039" actId="21"/>
          <ac:spMkLst>
            <pc:docMk/>
            <pc:sldMk cId="35010609" sldId="418"/>
            <ac:spMk id="2" creationId="{822DFB08-BCED-8563-24C3-90DA5AA24303}"/>
          </ac:spMkLst>
        </pc:spChg>
        <pc:spChg chg="mod">
          <ac:chgData name="Justin Vacquerie" userId="968f4b965d9c7392" providerId="LiveId" clId="{8E559BA2-12A6-4B52-B981-72785F3DA0D1}" dt="2024-01-19T13:28:17.937" v="3474" actId="1076"/>
          <ac:spMkLst>
            <pc:docMk/>
            <pc:sldMk cId="35010609" sldId="418"/>
            <ac:spMk id="3" creationId="{1086535A-AA89-A7C5-8DD6-6A25BC6E3A52}"/>
          </ac:spMkLst>
        </pc:spChg>
        <pc:spChg chg="mod">
          <ac:chgData name="Justin Vacquerie" userId="968f4b965d9c7392" providerId="LiveId" clId="{8E559BA2-12A6-4B52-B981-72785F3DA0D1}" dt="2024-01-20T22:21:28.159" v="3704" actId="1076"/>
          <ac:spMkLst>
            <pc:docMk/>
            <pc:sldMk cId="35010609" sldId="418"/>
            <ac:spMk id="5" creationId="{F837785F-9B24-4274-8B48-508834E3932B}"/>
          </ac:spMkLst>
        </pc:spChg>
        <pc:spChg chg="mod">
          <ac:chgData name="Justin Vacquerie" userId="968f4b965d9c7392" providerId="LiveId" clId="{8E559BA2-12A6-4B52-B981-72785F3DA0D1}" dt="2024-01-18T11:02:19.769" v="2019" actId="313"/>
          <ac:spMkLst>
            <pc:docMk/>
            <pc:sldMk cId="35010609" sldId="418"/>
            <ac:spMk id="7" creationId="{153357E6-72D9-01D9-BD11-CA01E4014CAF}"/>
          </ac:spMkLst>
        </pc:spChg>
      </pc:sldChg>
      <pc:sldChg chg="addSp delSp modSp add mod">
        <pc:chgData name="Justin Vacquerie" userId="968f4b965d9c7392" providerId="LiveId" clId="{8E559BA2-12A6-4B52-B981-72785F3DA0D1}" dt="2024-02-04T21:03:24.769" v="16001" actId="20577"/>
        <pc:sldMkLst>
          <pc:docMk/>
          <pc:sldMk cId="2098092479" sldId="419"/>
        </pc:sldMkLst>
        <pc:spChg chg="add mod">
          <ac:chgData name="Justin Vacquerie" userId="968f4b965d9c7392" providerId="LiveId" clId="{8E559BA2-12A6-4B52-B981-72785F3DA0D1}" dt="2024-02-02T09:56:42.289" v="12543" actId="1076"/>
          <ac:spMkLst>
            <pc:docMk/>
            <pc:sldMk cId="2098092479" sldId="419"/>
            <ac:spMk id="6" creationId="{F19CD8EF-CA40-EAD3-B28D-D6E67B0ABBDC}"/>
          </ac:spMkLst>
        </pc:spChg>
        <pc:spChg chg="add del mod">
          <ac:chgData name="Justin Vacquerie" userId="968f4b965d9c7392" providerId="LiveId" clId="{8E559BA2-12A6-4B52-B981-72785F3DA0D1}" dt="2024-01-29T14:12:06.281" v="5618" actId="478"/>
          <ac:spMkLst>
            <pc:docMk/>
            <pc:sldMk cId="2098092479" sldId="419"/>
            <ac:spMk id="7" creationId="{DB84DF4A-733B-FE76-3DB9-16E248AAFDDE}"/>
          </ac:spMkLst>
        </pc:spChg>
        <pc:spChg chg="del mod">
          <ac:chgData name="Justin Vacquerie" userId="968f4b965d9c7392" providerId="LiveId" clId="{8E559BA2-12A6-4B52-B981-72785F3DA0D1}" dt="2024-01-29T22:15:53.327" v="8603" actId="478"/>
          <ac:spMkLst>
            <pc:docMk/>
            <pc:sldMk cId="2098092479" sldId="419"/>
            <ac:spMk id="8" creationId="{589E31BE-7085-50D9-53E5-7DEACE27639B}"/>
          </ac:spMkLst>
        </pc:spChg>
        <pc:spChg chg="add mod">
          <ac:chgData name="Justin Vacquerie" userId="968f4b965d9c7392" providerId="LiveId" clId="{8E559BA2-12A6-4B52-B981-72785F3DA0D1}" dt="2024-02-02T09:56:45.483" v="12544" actId="1076"/>
          <ac:spMkLst>
            <pc:docMk/>
            <pc:sldMk cId="2098092479" sldId="419"/>
            <ac:spMk id="9" creationId="{535FDC47-D0E6-C0CF-CAF6-90035967D5A1}"/>
          </ac:spMkLst>
        </pc:spChg>
        <pc:spChg chg="add del mod">
          <ac:chgData name="Justin Vacquerie" userId="968f4b965d9c7392" providerId="LiveId" clId="{8E559BA2-12A6-4B52-B981-72785F3DA0D1}" dt="2024-01-29T22:15:57.531" v="8604" actId="478"/>
          <ac:spMkLst>
            <pc:docMk/>
            <pc:sldMk cId="2098092479" sldId="419"/>
            <ac:spMk id="10" creationId="{5D31FA29-E112-38D2-9163-52CF9A08E949}"/>
          </ac:spMkLst>
        </pc:spChg>
        <pc:spChg chg="mod">
          <ac:chgData name="Justin Vacquerie" userId="968f4b965d9c7392" providerId="LiveId" clId="{8E559BA2-12A6-4B52-B981-72785F3DA0D1}" dt="2024-02-04T21:03:24.769" v="16001" actId="20577"/>
          <ac:spMkLst>
            <pc:docMk/>
            <pc:sldMk cId="2098092479" sldId="419"/>
            <ac:spMk id="11" creationId="{CCDDF368-11D0-44A9-AE4B-2A0CB35622D4}"/>
          </ac:spMkLst>
        </pc:spChg>
        <pc:spChg chg="add mod">
          <ac:chgData name="Justin Vacquerie" userId="968f4b965d9c7392" providerId="LiveId" clId="{8E559BA2-12A6-4B52-B981-72785F3DA0D1}" dt="2024-01-29T22:15:58.411" v="8605"/>
          <ac:spMkLst>
            <pc:docMk/>
            <pc:sldMk cId="2098092479" sldId="419"/>
            <ac:spMk id="12" creationId="{869AB92E-367F-7016-4013-08E2A19A7536}"/>
          </ac:spMkLst>
        </pc:spChg>
        <pc:picChg chg="add del">
          <ac:chgData name="Justin Vacquerie" userId="968f4b965d9c7392" providerId="LiveId" clId="{8E559BA2-12A6-4B52-B981-72785F3DA0D1}" dt="2024-01-29T17:58:20.476" v="6312" actId="22"/>
          <ac:picMkLst>
            <pc:docMk/>
            <pc:sldMk cId="2098092479" sldId="419"/>
            <ac:picMk id="10" creationId="{061D1AFC-FBB8-F6D6-88E0-AD8BC44F0FCE}"/>
          </ac:picMkLst>
        </pc:picChg>
      </pc:sldChg>
      <pc:sldChg chg="addSp delSp modSp new mod ord">
        <pc:chgData name="Justin Vacquerie" userId="968f4b965d9c7392" providerId="LiveId" clId="{8E559BA2-12A6-4B52-B981-72785F3DA0D1}" dt="2024-02-05T09:50:28.101" v="16322" actId="1076"/>
        <pc:sldMkLst>
          <pc:docMk/>
          <pc:sldMk cId="1457791507" sldId="420"/>
        </pc:sldMkLst>
        <pc:spChg chg="mod">
          <ac:chgData name="Justin Vacquerie" userId="968f4b965d9c7392" providerId="LiveId" clId="{8E559BA2-12A6-4B52-B981-72785F3DA0D1}" dt="2024-01-22T21:28:43.865" v="3880" actId="313"/>
          <ac:spMkLst>
            <pc:docMk/>
            <pc:sldMk cId="1457791507" sldId="420"/>
            <ac:spMk id="3" creationId="{192D31DB-AD5C-6C73-DEE1-1A8976F846BF}"/>
          </ac:spMkLst>
        </pc:spChg>
        <pc:spChg chg="del mod">
          <ac:chgData name="Justin Vacquerie" userId="968f4b965d9c7392" providerId="LiveId" clId="{8E559BA2-12A6-4B52-B981-72785F3DA0D1}" dt="2024-01-29T18:09:43.427" v="6989" actId="478"/>
          <ac:spMkLst>
            <pc:docMk/>
            <pc:sldMk cId="1457791507" sldId="420"/>
            <ac:spMk id="5" creationId="{7781B1BD-66C7-3DE4-5AB3-5B08A7290AF8}"/>
          </ac:spMkLst>
        </pc:spChg>
        <pc:spChg chg="add mod">
          <ac:chgData name="Justin Vacquerie" userId="968f4b965d9c7392" providerId="LiveId" clId="{8E559BA2-12A6-4B52-B981-72785F3DA0D1}" dt="2024-02-05T09:50:21.092" v="16321" actId="20577"/>
          <ac:spMkLst>
            <pc:docMk/>
            <pc:sldMk cId="1457791507" sldId="420"/>
            <ac:spMk id="5" creationId="{FC26C25C-D5C7-9780-4285-79AEC5EB6557}"/>
          </ac:spMkLst>
        </pc:spChg>
        <pc:spChg chg="add mod">
          <ac:chgData name="Justin Vacquerie" userId="968f4b965d9c7392" providerId="LiveId" clId="{8E559BA2-12A6-4B52-B981-72785F3DA0D1}" dt="2024-02-04T17:49:58.822" v="14726" actId="20577"/>
          <ac:spMkLst>
            <pc:docMk/>
            <pc:sldMk cId="1457791507" sldId="420"/>
            <ac:spMk id="6" creationId="{090CA675-98AF-C23B-8A03-263CE28FD667}"/>
          </ac:spMkLst>
        </pc:spChg>
        <pc:spChg chg="del">
          <ac:chgData name="Justin Vacquerie" userId="968f4b965d9c7392" providerId="LiveId" clId="{8E559BA2-12A6-4B52-B981-72785F3DA0D1}" dt="2024-01-18T16:41:25.364" v="3134" actId="478"/>
          <ac:spMkLst>
            <pc:docMk/>
            <pc:sldMk cId="1457791507" sldId="420"/>
            <ac:spMk id="6" creationId="{C6AAB6F9-7FDA-9811-382A-45376A79FDE2}"/>
          </ac:spMkLst>
        </pc:spChg>
        <pc:spChg chg="del">
          <ac:chgData name="Justin Vacquerie" userId="968f4b965d9c7392" providerId="LiveId" clId="{8E559BA2-12A6-4B52-B981-72785F3DA0D1}" dt="2024-01-18T16:41:24.254" v="3133" actId="478"/>
          <ac:spMkLst>
            <pc:docMk/>
            <pc:sldMk cId="1457791507" sldId="420"/>
            <ac:spMk id="7" creationId="{8B4B3D2B-4ECB-C0D6-9AF8-6FF2181038EF}"/>
          </ac:spMkLst>
        </pc:spChg>
        <pc:spChg chg="add del mod">
          <ac:chgData name="Justin Vacquerie" userId="968f4b965d9c7392" providerId="LiveId" clId="{8E559BA2-12A6-4B52-B981-72785F3DA0D1}" dt="2024-01-31T11:45:18.126" v="11470" actId="478"/>
          <ac:spMkLst>
            <pc:docMk/>
            <pc:sldMk cId="1457791507" sldId="420"/>
            <ac:spMk id="7" creationId="{D3F79FC3-852C-A45F-2C7F-0D9993158D04}"/>
          </ac:spMkLst>
        </pc:spChg>
        <pc:spChg chg="del">
          <ac:chgData name="Justin Vacquerie" userId="968f4b965d9c7392" providerId="LiveId" clId="{8E559BA2-12A6-4B52-B981-72785F3DA0D1}" dt="2024-01-18T16:41:20.939" v="3131" actId="478"/>
          <ac:spMkLst>
            <pc:docMk/>
            <pc:sldMk cId="1457791507" sldId="420"/>
            <ac:spMk id="8" creationId="{87BDDEAD-E1BC-F35B-0755-0E5B657837E6}"/>
          </ac:spMkLst>
        </pc:spChg>
        <pc:spChg chg="add del mod">
          <ac:chgData name="Justin Vacquerie" userId="968f4b965d9c7392" providerId="LiveId" clId="{8E559BA2-12A6-4B52-B981-72785F3DA0D1}" dt="2024-01-29T18:09:54.974" v="6991" actId="478"/>
          <ac:spMkLst>
            <pc:docMk/>
            <pc:sldMk cId="1457791507" sldId="420"/>
            <ac:spMk id="9" creationId="{1B2DB3AA-62FC-84A9-C5E6-A54CDFE1F85C}"/>
          </ac:spMkLst>
        </pc:spChg>
        <pc:spChg chg="del">
          <ac:chgData name="Justin Vacquerie" userId="968f4b965d9c7392" providerId="LiveId" clId="{8E559BA2-12A6-4B52-B981-72785F3DA0D1}" dt="2024-01-18T16:41:22.065" v="3132" actId="478"/>
          <ac:spMkLst>
            <pc:docMk/>
            <pc:sldMk cId="1457791507" sldId="420"/>
            <ac:spMk id="9" creationId="{CA48B76C-4A50-E327-1651-F63F2A03DD50}"/>
          </ac:spMkLst>
        </pc:spChg>
        <pc:spChg chg="add del mod">
          <ac:chgData name="Justin Vacquerie" userId="968f4b965d9c7392" providerId="LiveId" clId="{8E559BA2-12A6-4B52-B981-72785F3DA0D1}" dt="2024-01-18T17:23:37.655" v="3435"/>
          <ac:spMkLst>
            <pc:docMk/>
            <pc:sldMk cId="1457791507" sldId="420"/>
            <ac:spMk id="11" creationId="{B5D3CAA0-39F4-DE23-00F8-1693C47D2287}"/>
          </ac:spMkLst>
        </pc:spChg>
        <pc:spChg chg="add mod">
          <ac:chgData name="Justin Vacquerie" userId="968f4b965d9c7392" providerId="LiveId" clId="{8E559BA2-12A6-4B52-B981-72785F3DA0D1}" dt="2024-01-29T18:11:27.243" v="7179" actId="20577"/>
          <ac:spMkLst>
            <pc:docMk/>
            <pc:sldMk cId="1457791507" sldId="420"/>
            <ac:spMk id="11" creationId="{E7FFCD57-2FE6-9436-ADA2-F537A5FEEE86}"/>
          </ac:spMkLst>
        </pc:spChg>
        <pc:spChg chg="add del mod">
          <ac:chgData name="Justin Vacquerie" userId="968f4b965d9c7392" providerId="LiveId" clId="{8E559BA2-12A6-4B52-B981-72785F3DA0D1}" dt="2024-01-18T17:23:55.673" v="3442" actId="478"/>
          <ac:spMkLst>
            <pc:docMk/>
            <pc:sldMk cId="1457791507" sldId="420"/>
            <ac:spMk id="13" creationId="{DFF5F0C8-751D-3369-EFCE-FA88E7CD17D8}"/>
          </ac:spMkLst>
        </pc:spChg>
        <pc:graphicFrameChg chg="add mod">
          <ac:chgData name="Justin Vacquerie" userId="968f4b965d9c7392" providerId="LiveId" clId="{8E559BA2-12A6-4B52-B981-72785F3DA0D1}" dt="2024-02-05T09:50:28.101" v="16322" actId="1076"/>
          <ac:graphicFrameMkLst>
            <pc:docMk/>
            <pc:sldMk cId="1457791507" sldId="420"/>
            <ac:graphicFrameMk id="7" creationId="{0350B187-3C00-2629-8CCC-B8BD54A2D63C}"/>
          </ac:graphicFrameMkLst>
        </pc:graphicFrameChg>
        <pc:graphicFrameChg chg="add del mod modGraphic">
          <ac:chgData name="Justin Vacquerie" userId="968f4b965d9c7392" providerId="LiveId" clId="{8E559BA2-12A6-4B52-B981-72785F3DA0D1}" dt="2024-01-31T11:45:13.552" v="11469" actId="478"/>
          <ac:graphicFrameMkLst>
            <pc:docMk/>
            <pc:sldMk cId="1457791507" sldId="420"/>
            <ac:graphicFrameMk id="10" creationId="{FA4E6493-6D10-379B-4D34-C185A3AC8EC1}"/>
          </ac:graphicFrameMkLst>
        </pc:graphicFrameChg>
        <pc:picChg chg="add mod">
          <ac:chgData name="Justin Vacquerie" userId="968f4b965d9c7392" providerId="LiveId" clId="{8E559BA2-12A6-4B52-B981-72785F3DA0D1}" dt="2024-02-04T17:40:48.807" v="14706" actId="14100"/>
          <ac:picMkLst>
            <pc:docMk/>
            <pc:sldMk cId="1457791507" sldId="420"/>
            <ac:picMk id="7" creationId="{2583BC32-B793-8B66-7584-D34787837275}"/>
          </ac:picMkLst>
        </pc:picChg>
        <pc:picChg chg="add mod">
          <ac:chgData name="Justin Vacquerie" userId="968f4b965d9c7392" providerId="LiveId" clId="{8E559BA2-12A6-4B52-B981-72785F3DA0D1}" dt="2024-02-04T22:21:20.460" v="16148" actId="1076"/>
          <ac:picMkLst>
            <pc:docMk/>
            <pc:sldMk cId="1457791507" sldId="420"/>
            <ac:picMk id="9" creationId="{0406FACC-4CE9-89AD-DC81-8DE9831FFE2A}"/>
          </ac:picMkLst>
        </pc:picChg>
        <pc:picChg chg="add del mod">
          <ac:chgData name="Justin Vacquerie" userId="968f4b965d9c7392" providerId="LiveId" clId="{8E559BA2-12A6-4B52-B981-72785F3DA0D1}" dt="2024-02-04T17:40:42.943" v="14703" actId="478"/>
          <ac:picMkLst>
            <pc:docMk/>
            <pc:sldMk cId="1457791507" sldId="420"/>
            <ac:picMk id="1026" creationId="{716BFC31-D4BD-C4ED-02DF-1583C91A762D}"/>
          </ac:picMkLst>
        </pc:picChg>
        <pc:picChg chg="add mod">
          <ac:chgData name="Justin Vacquerie" userId="968f4b965d9c7392" providerId="LiveId" clId="{8E559BA2-12A6-4B52-B981-72785F3DA0D1}" dt="2024-02-04T22:21:23.540" v="16150" actId="1076"/>
          <ac:picMkLst>
            <pc:docMk/>
            <pc:sldMk cId="1457791507" sldId="420"/>
            <ac:picMk id="1028" creationId="{6DD72412-FA71-5F3E-A01E-2B1D971DAD64}"/>
          </ac:picMkLst>
        </pc:picChg>
      </pc:sldChg>
      <pc:sldChg chg="add del">
        <pc:chgData name="Justin Vacquerie" userId="968f4b965d9c7392" providerId="LiveId" clId="{8E559BA2-12A6-4B52-B981-72785F3DA0D1}" dt="2024-01-29T14:19:48.681" v="5842" actId="47"/>
        <pc:sldMkLst>
          <pc:docMk/>
          <pc:sldMk cId="772421106" sldId="421"/>
        </pc:sldMkLst>
      </pc:sldChg>
      <pc:sldChg chg="addSp delSp modSp add mod ord modClrScheme chgLayout">
        <pc:chgData name="Justin Vacquerie" userId="968f4b965d9c7392" providerId="LiveId" clId="{8E559BA2-12A6-4B52-B981-72785F3DA0D1}" dt="2024-02-04T22:09:43.905" v="16146" actId="20577"/>
        <pc:sldMkLst>
          <pc:docMk/>
          <pc:sldMk cId="3250760765" sldId="421"/>
        </pc:sldMkLst>
        <pc:spChg chg="mod">
          <ac:chgData name="Justin Vacquerie" userId="968f4b965d9c7392" providerId="LiveId" clId="{8E559BA2-12A6-4B52-B981-72785F3DA0D1}" dt="2024-01-29T22:25:06.378" v="9015" actId="26606"/>
          <ac:spMkLst>
            <pc:docMk/>
            <pc:sldMk cId="3250760765" sldId="421"/>
            <ac:spMk id="2" creationId="{E13DEB81-0D2E-C6FA-4447-E39034E3EC8B}"/>
          </ac:spMkLst>
        </pc:spChg>
        <pc:spChg chg="mod">
          <ac:chgData name="Justin Vacquerie" userId="968f4b965d9c7392" providerId="LiveId" clId="{8E559BA2-12A6-4B52-B981-72785F3DA0D1}" dt="2024-01-29T22:25:06.378" v="9015" actId="26606"/>
          <ac:spMkLst>
            <pc:docMk/>
            <pc:sldMk cId="3250760765" sldId="421"/>
            <ac:spMk id="3" creationId="{FF7139D0-04AE-0018-AE3C-A92D4D8C6A32}"/>
          </ac:spMkLst>
        </pc:spChg>
        <pc:spChg chg="del">
          <ac:chgData name="Justin Vacquerie" userId="968f4b965d9c7392" providerId="LiveId" clId="{8E559BA2-12A6-4B52-B981-72785F3DA0D1}" dt="2024-01-29T18:00:04.105" v="6363" actId="478"/>
          <ac:spMkLst>
            <pc:docMk/>
            <pc:sldMk cId="3250760765" sldId="421"/>
            <ac:spMk id="4" creationId="{BB6BAFB6-6E71-1057-D9C2-723578AC568E}"/>
          </ac:spMkLst>
        </pc:spChg>
        <pc:spChg chg="mod">
          <ac:chgData name="Justin Vacquerie" userId="968f4b965d9c7392" providerId="LiveId" clId="{8E559BA2-12A6-4B52-B981-72785F3DA0D1}" dt="2024-01-29T22:25:06.378" v="9015" actId="26606"/>
          <ac:spMkLst>
            <pc:docMk/>
            <pc:sldMk cId="3250760765" sldId="421"/>
            <ac:spMk id="5" creationId="{6B8F8F48-B73B-43F1-B53F-AB57D6A54BA8}"/>
          </ac:spMkLst>
        </pc:spChg>
        <pc:spChg chg="del">
          <ac:chgData name="Justin Vacquerie" userId="968f4b965d9c7392" providerId="LiveId" clId="{8E559BA2-12A6-4B52-B981-72785F3DA0D1}" dt="2024-01-29T18:00:09.636" v="6365" actId="478"/>
          <ac:spMkLst>
            <pc:docMk/>
            <pc:sldMk cId="3250760765" sldId="421"/>
            <ac:spMk id="6" creationId="{F19CD8EF-CA40-EAD3-B28D-D6E67B0ABBDC}"/>
          </ac:spMkLst>
        </pc:spChg>
        <pc:spChg chg="mod ord">
          <ac:chgData name="Justin Vacquerie" userId="968f4b965d9c7392" providerId="LiveId" clId="{8E559BA2-12A6-4B52-B981-72785F3DA0D1}" dt="2024-02-04T22:09:37.419" v="16144" actId="20577"/>
          <ac:spMkLst>
            <pc:docMk/>
            <pc:sldMk cId="3250760765" sldId="421"/>
            <ac:spMk id="8" creationId="{589E31BE-7085-50D9-53E5-7DEACE27639B}"/>
          </ac:spMkLst>
        </pc:spChg>
        <pc:spChg chg="del">
          <ac:chgData name="Justin Vacquerie" userId="968f4b965d9c7392" providerId="LiveId" clId="{8E559BA2-12A6-4B52-B981-72785F3DA0D1}" dt="2024-01-29T18:00:10.814" v="6366" actId="478"/>
          <ac:spMkLst>
            <pc:docMk/>
            <pc:sldMk cId="3250760765" sldId="421"/>
            <ac:spMk id="9" creationId="{535FDC47-D0E6-C0CF-CAF6-90035967D5A1}"/>
          </ac:spMkLst>
        </pc:spChg>
        <pc:spChg chg="add del mod">
          <ac:chgData name="Justin Vacquerie" userId="968f4b965d9c7392" providerId="LiveId" clId="{8E559BA2-12A6-4B52-B981-72785F3DA0D1}" dt="2024-01-29T18:00:06.872" v="6364" actId="478"/>
          <ac:spMkLst>
            <pc:docMk/>
            <pc:sldMk cId="3250760765" sldId="421"/>
            <ac:spMk id="10" creationId="{B1DB172F-E3C5-E7AD-CB7C-D2D0AC59D709}"/>
          </ac:spMkLst>
        </pc:spChg>
        <pc:spChg chg="mod ord">
          <ac:chgData name="Justin Vacquerie" userId="968f4b965d9c7392" providerId="LiveId" clId="{8E559BA2-12A6-4B52-B981-72785F3DA0D1}" dt="2024-02-04T22:09:43.905" v="16146" actId="20577"/>
          <ac:spMkLst>
            <pc:docMk/>
            <pc:sldMk cId="3250760765" sldId="421"/>
            <ac:spMk id="11" creationId="{CCDDF368-11D0-44A9-AE4B-2A0CB35622D4}"/>
          </ac:spMkLst>
        </pc:spChg>
        <pc:spChg chg="add del">
          <ac:chgData name="Justin Vacquerie" userId="968f4b965d9c7392" providerId="LiveId" clId="{8E559BA2-12A6-4B52-B981-72785F3DA0D1}" dt="2024-01-29T22:24:56.526" v="9007" actId="26606"/>
          <ac:spMkLst>
            <pc:docMk/>
            <pc:sldMk cId="3250760765" sldId="421"/>
            <ac:spMk id="18" creationId="{60E98F78-D5B7-0A21-5F09-850D45FFBC74}"/>
          </ac:spMkLst>
        </pc:spChg>
        <pc:spChg chg="add del">
          <ac:chgData name="Justin Vacquerie" userId="968f4b965d9c7392" providerId="LiveId" clId="{8E559BA2-12A6-4B52-B981-72785F3DA0D1}" dt="2024-01-29T22:24:56.526" v="9007" actId="26606"/>
          <ac:spMkLst>
            <pc:docMk/>
            <pc:sldMk cId="3250760765" sldId="421"/>
            <ac:spMk id="20" creationId="{87CD3BFC-26B4-7AB0-1BDE-2DF0666273BA}"/>
          </ac:spMkLst>
        </pc:spChg>
        <pc:spChg chg="add del mod">
          <ac:chgData name="Justin Vacquerie" userId="968f4b965d9c7392" providerId="LiveId" clId="{8E559BA2-12A6-4B52-B981-72785F3DA0D1}" dt="2024-01-29T22:24:58.546" v="9009" actId="26606"/>
          <ac:spMkLst>
            <pc:docMk/>
            <pc:sldMk cId="3250760765" sldId="421"/>
            <ac:spMk id="22" creationId="{44B03C46-F056-5B8D-ED96-D40BD9517DE3}"/>
          </ac:spMkLst>
        </pc:spChg>
        <pc:spChg chg="add del mod">
          <ac:chgData name="Justin Vacquerie" userId="968f4b965d9c7392" providerId="LiveId" clId="{8E559BA2-12A6-4B52-B981-72785F3DA0D1}" dt="2024-01-29T22:24:58.546" v="9009" actId="26606"/>
          <ac:spMkLst>
            <pc:docMk/>
            <pc:sldMk cId="3250760765" sldId="421"/>
            <ac:spMk id="23" creationId="{BD1EC64B-765E-1F84-82B6-FEF6C534B827}"/>
          </ac:spMkLst>
        </pc:spChg>
        <pc:picChg chg="add mod">
          <ac:chgData name="Justin Vacquerie" userId="968f4b965d9c7392" providerId="LiveId" clId="{8E559BA2-12A6-4B52-B981-72785F3DA0D1}" dt="2024-02-04T22:08:31.273" v="16091" actId="1076"/>
          <ac:picMkLst>
            <pc:docMk/>
            <pc:sldMk cId="3250760765" sldId="421"/>
            <ac:picMk id="6" creationId="{7CA4D149-B8B7-AD86-D001-FE3A452CC769}"/>
          </ac:picMkLst>
        </pc:picChg>
        <pc:picChg chg="add mod">
          <ac:chgData name="Justin Vacquerie" userId="968f4b965d9c7392" providerId="LiveId" clId="{8E559BA2-12A6-4B52-B981-72785F3DA0D1}" dt="2024-02-04T22:08:28.980" v="16090" actId="1076"/>
          <ac:picMkLst>
            <pc:docMk/>
            <pc:sldMk cId="3250760765" sldId="421"/>
            <ac:picMk id="9" creationId="{B39B0444-B22A-920B-AE05-644B7490B2AC}"/>
          </ac:picMkLst>
        </pc:picChg>
        <pc:picChg chg="add del mod">
          <ac:chgData name="Justin Vacquerie" userId="968f4b965d9c7392" providerId="LiveId" clId="{8E559BA2-12A6-4B52-B981-72785F3DA0D1}" dt="2024-02-04T21:46:32.104" v="16062" actId="478"/>
          <ac:picMkLst>
            <pc:docMk/>
            <pc:sldMk cId="3250760765" sldId="421"/>
            <ac:picMk id="13" creationId="{0CE4B793-E9C6-E2DE-43E2-447E26F3B148}"/>
          </ac:picMkLst>
        </pc:picChg>
      </pc:sldChg>
      <pc:sldChg chg="addSp delSp modSp add mod">
        <pc:chgData name="Justin Vacquerie" userId="968f4b965d9c7392" providerId="LiveId" clId="{8E559BA2-12A6-4B52-B981-72785F3DA0D1}" dt="2024-02-04T20:03:52.226" v="15886" actId="478"/>
        <pc:sldMkLst>
          <pc:docMk/>
          <pc:sldMk cId="1912501776" sldId="422"/>
        </pc:sldMkLst>
        <pc:spChg chg="add mod">
          <ac:chgData name="Justin Vacquerie" userId="968f4b965d9c7392" providerId="LiveId" clId="{8E559BA2-12A6-4B52-B981-72785F3DA0D1}" dt="2024-02-04T20:03:09.026" v="15872" actId="313"/>
          <ac:spMkLst>
            <pc:docMk/>
            <pc:sldMk cId="1912501776" sldId="422"/>
            <ac:spMk id="4" creationId="{619C6884-94B5-3AF7-CD0A-A1C40B9EE166}"/>
          </ac:spMkLst>
        </pc:spChg>
        <pc:spChg chg="add mod">
          <ac:chgData name="Justin Vacquerie" userId="968f4b965d9c7392" providerId="LiveId" clId="{8E559BA2-12A6-4B52-B981-72785F3DA0D1}" dt="2024-02-04T20:03:36.440" v="15879" actId="1076"/>
          <ac:spMkLst>
            <pc:docMk/>
            <pc:sldMk cId="1912501776" sldId="422"/>
            <ac:spMk id="6" creationId="{DB9E7E1E-1400-01EC-39E2-3F6285D5B2C2}"/>
          </ac:spMkLst>
        </pc:spChg>
        <pc:spChg chg="add mod">
          <ac:chgData name="Justin Vacquerie" userId="968f4b965d9c7392" providerId="LiveId" clId="{8E559BA2-12A6-4B52-B981-72785F3DA0D1}" dt="2024-02-04T20:03:46.363" v="15884" actId="1076"/>
          <ac:spMkLst>
            <pc:docMk/>
            <pc:sldMk cId="1912501776" sldId="422"/>
            <ac:spMk id="7" creationId="{C22ADB08-5443-CA50-2D90-F1281DA73938}"/>
          </ac:spMkLst>
        </pc:spChg>
        <pc:spChg chg="mod">
          <ac:chgData name="Justin Vacquerie" userId="968f4b965d9c7392" providerId="LiveId" clId="{8E559BA2-12A6-4B52-B981-72785F3DA0D1}" dt="2024-01-30T15:56:15.428" v="9698" actId="20577"/>
          <ac:spMkLst>
            <pc:docMk/>
            <pc:sldMk cId="1912501776" sldId="422"/>
            <ac:spMk id="8" creationId="{589E31BE-7085-50D9-53E5-7DEACE27639B}"/>
          </ac:spMkLst>
        </pc:spChg>
        <pc:spChg chg="add del mod">
          <ac:chgData name="Justin Vacquerie" userId="968f4b965d9c7392" providerId="LiveId" clId="{8E559BA2-12A6-4B52-B981-72785F3DA0D1}" dt="2024-02-04T20:03:52.226" v="15886" actId="478"/>
          <ac:spMkLst>
            <pc:docMk/>
            <pc:sldMk cId="1912501776" sldId="422"/>
            <ac:spMk id="9" creationId="{7D2B269D-8AC6-1507-9D39-B21C888E04A6}"/>
          </ac:spMkLst>
        </pc:spChg>
        <pc:spChg chg="add mod">
          <ac:chgData name="Justin Vacquerie" userId="968f4b965d9c7392" providerId="LiveId" clId="{8E559BA2-12A6-4B52-B981-72785F3DA0D1}" dt="2024-02-04T20:03:15.136" v="15873" actId="1076"/>
          <ac:spMkLst>
            <pc:docMk/>
            <pc:sldMk cId="1912501776" sldId="422"/>
            <ac:spMk id="10" creationId="{FADD2C29-6078-6378-37BA-6DBD30145CAA}"/>
          </ac:spMkLst>
        </pc:spChg>
        <pc:spChg chg="mod">
          <ac:chgData name="Justin Vacquerie" userId="968f4b965d9c7392" providerId="LiveId" clId="{8E559BA2-12A6-4B52-B981-72785F3DA0D1}" dt="2024-02-02T15:33:49.227" v="14000" actId="20577"/>
          <ac:spMkLst>
            <pc:docMk/>
            <pc:sldMk cId="1912501776" sldId="422"/>
            <ac:spMk id="11" creationId="{CCDDF368-11D0-44A9-AE4B-2A0CB35622D4}"/>
          </ac:spMkLst>
        </pc:spChg>
        <pc:picChg chg="del">
          <ac:chgData name="Justin Vacquerie" userId="968f4b965d9c7392" providerId="LiveId" clId="{8E559BA2-12A6-4B52-B981-72785F3DA0D1}" dt="2024-01-29T18:04:21.271" v="6599" actId="478"/>
          <ac:picMkLst>
            <pc:docMk/>
            <pc:sldMk cId="1912501776" sldId="422"/>
            <ac:picMk id="13" creationId="{0CE4B793-E9C6-E2DE-43E2-447E26F3B148}"/>
          </ac:picMkLst>
        </pc:picChg>
      </pc:sldChg>
      <pc:sldChg chg="addSp delSp modSp add mod modAnim">
        <pc:chgData name="Justin Vacquerie" userId="968f4b965d9c7392" providerId="LiveId" clId="{8E559BA2-12A6-4B52-B981-72785F3DA0D1}" dt="2024-02-05T10:13:11.032" v="16328"/>
        <pc:sldMkLst>
          <pc:docMk/>
          <pc:sldMk cId="235809491" sldId="423"/>
        </pc:sldMkLst>
        <pc:spChg chg="add del mod">
          <ac:chgData name="Justin Vacquerie" userId="968f4b965d9c7392" providerId="LiveId" clId="{8E559BA2-12A6-4B52-B981-72785F3DA0D1}" dt="2024-02-01T17:36:02.547" v="11684" actId="478"/>
          <ac:spMkLst>
            <pc:docMk/>
            <pc:sldMk cId="235809491" sldId="423"/>
            <ac:spMk id="6" creationId="{C30C12EB-61FE-3C78-7C38-058DB8A31693}"/>
          </ac:spMkLst>
        </pc:spChg>
        <pc:spChg chg="del">
          <ac:chgData name="Justin Vacquerie" userId="968f4b965d9c7392" providerId="LiveId" clId="{8E559BA2-12A6-4B52-B981-72785F3DA0D1}" dt="2024-01-29T22:18:17.531" v="8831" actId="478"/>
          <ac:spMkLst>
            <pc:docMk/>
            <pc:sldMk cId="235809491" sldId="423"/>
            <ac:spMk id="6" creationId="{F19CD8EF-CA40-EAD3-B28D-D6E67B0ABBDC}"/>
          </ac:spMkLst>
        </pc:spChg>
        <pc:spChg chg="add mod">
          <ac:chgData name="Justin Vacquerie" userId="968f4b965d9c7392" providerId="LiveId" clId="{8E559BA2-12A6-4B52-B981-72785F3DA0D1}" dt="2024-01-29T22:25:34.345" v="9019" actId="1076"/>
          <ac:spMkLst>
            <pc:docMk/>
            <pc:sldMk cId="235809491" sldId="423"/>
            <ac:spMk id="7" creationId="{1C733BEF-E2E2-171A-FC30-0A2A692BB6E8}"/>
          </ac:spMkLst>
        </pc:spChg>
        <pc:spChg chg="del">
          <ac:chgData name="Justin Vacquerie" userId="968f4b965d9c7392" providerId="LiveId" clId="{8E559BA2-12A6-4B52-B981-72785F3DA0D1}" dt="2024-01-29T22:18:18.640" v="8832" actId="478"/>
          <ac:spMkLst>
            <pc:docMk/>
            <pc:sldMk cId="235809491" sldId="423"/>
            <ac:spMk id="9" creationId="{535FDC47-D0E6-C0CF-CAF6-90035967D5A1}"/>
          </ac:spMkLst>
        </pc:spChg>
        <pc:spChg chg="add del mod">
          <ac:chgData name="Justin Vacquerie" userId="968f4b965d9c7392" providerId="LiveId" clId="{8E559BA2-12A6-4B52-B981-72785F3DA0D1}" dt="2024-02-02T13:11:22.332" v="13591" actId="478"/>
          <ac:spMkLst>
            <pc:docMk/>
            <pc:sldMk cId="235809491" sldId="423"/>
            <ac:spMk id="9" creationId="{8102915C-063A-5790-371F-CC8CD4967B53}"/>
          </ac:spMkLst>
        </pc:spChg>
        <pc:spChg chg="mod">
          <ac:chgData name="Justin Vacquerie" userId="968f4b965d9c7392" providerId="LiveId" clId="{8E559BA2-12A6-4B52-B981-72785F3DA0D1}" dt="2024-02-04T21:03:29.496" v="16003" actId="20577"/>
          <ac:spMkLst>
            <pc:docMk/>
            <pc:sldMk cId="235809491" sldId="423"/>
            <ac:spMk id="11" creationId="{CCDDF368-11D0-44A9-AE4B-2A0CB35622D4}"/>
          </ac:spMkLst>
        </pc:spChg>
        <pc:spChg chg="add mod">
          <ac:chgData name="Justin Vacquerie" userId="968f4b965d9c7392" providerId="LiveId" clId="{8E559BA2-12A6-4B52-B981-72785F3DA0D1}" dt="2024-02-02T13:13:19.524" v="13652" actId="1076"/>
          <ac:spMkLst>
            <pc:docMk/>
            <pc:sldMk cId="235809491" sldId="423"/>
            <ac:spMk id="15" creationId="{3BFBF48C-832F-EDFF-2A8A-D742B5C97863}"/>
          </ac:spMkLst>
        </pc:spChg>
        <pc:spChg chg="add mod">
          <ac:chgData name="Justin Vacquerie" userId="968f4b965d9c7392" providerId="LiveId" clId="{8E559BA2-12A6-4B52-B981-72785F3DA0D1}" dt="2024-02-02T13:13:23.793" v="13655" actId="404"/>
          <ac:spMkLst>
            <pc:docMk/>
            <pc:sldMk cId="235809491" sldId="423"/>
            <ac:spMk id="16" creationId="{4730AEF7-0735-3C3C-DE0E-3388CE80E8DC}"/>
          </ac:spMkLst>
        </pc:spChg>
        <pc:spChg chg="add mod">
          <ac:chgData name="Justin Vacquerie" userId="968f4b965d9c7392" providerId="LiveId" clId="{8E559BA2-12A6-4B52-B981-72785F3DA0D1}" dt="2024-02-02T13:13:41.103" v="13663" actId="1076"/>
          <ac:spMkLst>
            <pc:docMk/>
            <pc:sldMk cId="235809491" sldId="423"/>
            <ac:spMk id="17" creationId="{1ECF8771-D025-6A2E-528F-42E70F32D5C1}"/>
          </ac:spMkLst>
        </pc:spChg>
        <pc:picChg chg="add mod">
          <ac:chgData name="Justin Vacquerie" userId="968f4b965d9c7392" providerId="LiveId" clId="{8E559BA2-12A6-4B52-B981-72785F3DA0D1}" dt="2024-01-30T07:56:40.212" v="9667"/>
          <ac:picMkLst>
            <pc:docMk/>
            <pc:sldMk cId="235809491" sldId="423"/>
            <ac:picMk id="8" creationId="{BE309766-3C99-736F-2714-7FBA0E9B71DA}"/>
          </ac:picMkLst>
        </pc:picChg>
        <pc:picChg chg="add mod">
          <ac:chgData name="Justin Vacquerie" userId="968f4b965d9c7392" providerId="LiveId" clId="{8E559BA2-12A6-4B52-B981-72785F3DA0D1}" dt="2024-02-01T17:36:40.169" v="11686" actId="208"/>
          <ac:picMkLst>
            <pc:docMk/>
            <pc:sldMk cId="235809491" sldId="423"/>
            <ac:picMk id="10" creationId="{0656A9BE-12D9-6B91-8FB3-95EDDCB91AF7}"/>
          </ac:picMkLst>
        </pc:picChg>
        <pc:picChg chg="add mod">
          <ac:chgData name="Justin Vacquerie" userId="968f4b965d9c7392" providerId="LiveId" clId="{8E559BA2-12A6-4B52-B981-72785F3DA0D1}" dt="2024-02-01T17:36:35.394" v="11685" actId="208"/>
          <ac:picMkLst>
            <pc:docMk/>
            <pc:sldMk cId="235809491" sldId="423"/>
            <ac:picMk id="14" creationId="{7020A1DF-1FEF-81FC-F51A-65D44313C08C}"/>
          </ac:picMkLst>
        </pc:picChg>
        <pc:cxnChg chg="add mod">
          <ac:chgData name="Justin Vacquerie" userId="968f4b965d9c7392" providerId="LiveId" clId="{8E559BA2-12A6-4B52-B981-72785F3DA0D1}" dt="2024-02-02T13:12:14.521" v="13598" actId="693"/>
          <ac:cxnSpMkLst>
            <pc:docMk/>
            <pc:sldMk cId="235809491" sldId="423"/>
            <ac:cxnSpMk id="8" creationId="{E857121F-BC1B-6ADC-6D61-677AD80201E3}"/>
          </ac:cxnSpMkLst>
        </pc:cxnChg>
      </pc:sldChg>
      <pc:sldChg chg="new del">
        <pc:chgData name="Justin Vacquerie" userId="968f4b965d9c7392" providerId="LiveId" clId="{8E559BA2-12A6-4B52-B981-72785F3DA0D1}" dt="2024-01-29T22:26:03.565" v="9025" actId="680"/>
        <pc:sldMkLst>
          <pc:docMk/>
          <pc:sldMk cId="1091607374" sldId="424"/>
        </pc:sldMkLst>
      </pc:sldChg>
      <pc:sldChg chg="addSp delSp modSp add mod ord">
        <pc:chgData name="Justin Vacquerie" userId="968f4b965d9c7392" providerId="LiveId" clId="{8E559BA2-12A6-4B52-B981-72785F3DA0D1}" dt="2024-02-01T17:42:09.642" v="11761" actId="20577"/>
        <pc:sldMkLst>
          <pc:docMk/>
          <pc:sldMk cId="3871864362" sldId="424"/>
        </pc:sldMkLst>
        <pc:spChg chg="del">
          <ac:chgData name="Justin Vacquerie" userId="968f4b965d9c7392" providerId="LiveId" clId="{8E559BA2-12A6-4B52-B981-72785F3DA0D1}" dt="2024-01-29T22:30:29.634" v="9192" actId="478"/>
          <ac:spMkLst>
            <pc:docMk/>
            <pc:sldMk cId="3871864362" sldId="424"/>
            <ac:spMk id="6" creationId="{F19CD8EF-CA40-EAD3-B28D-D6E67B0ABBDC}"/>
          </ac:spMkLst>
        </pc:spChg>
        <pc:spChg chg="add del mod">
          <ac:chgData name="Justin Vacquerie" userId="968f4b965d9c7392" providerId="LiveId" clId="{8E559BA2-12A6-4B52-B981-72785F3DA0D1}" dt="2024-01-29T22:26:47.084" v="9034" actId="478"/>
          <ac:spMkLst>
            <pc:docMk/>
            <pc:sldMk cId="3871864362" sldId="424"/>
            <ac:spMk id="8" creationId="{1BC60BDD-8D8B-68A0-0451-97D35AE4A66F}"/>
          </ac:spMkLst>
        </pc:spChg>
        <pc:spChg chg="del">
          <ac:chgData name="Justin Vacquerie" userId="968f4b965d9c7392" providerId="LiveId" clId="{8E559BA2-12A6-4B52-B981-72785F3DA0D1}" dt="2024-01-29T22:30:30.665" v="9193" actId="478"/>
          <ac:spMkLst>
            <pc:docMk/>
            <pc:sldMk cId="3871864362" sldId="424"/>
            <ac:spMk id="9" creationId="{535FDC47-D0E6-C0CF-CAF6-90035967D5A1}"/>
          </ac:spMkLst>
        </pc:spChg>
        <pc:spChg chg="add del mod">
          <ac:chgData name="Justin Vacquerie" userId="968f4b965d9c7392" providerId="LiveId" clId="{8E559BA2-12A6-4B52-B981-72785F3DA0D1}" dt="2024-01-29T22:27:19.335" v="9053" actId="478"/>
          <ac:spMkLst>
            <pc:docMk/>
            <pc:sldMk cId="3871864362" sldId="424"/>
            <ac:spMk id="10" creationId="{C5A2B2AD-4A9F-F079-C539-5679A2F6C695}"/>
          </ac:spMkLst>
        </pc:spChg>
        <pc:spChg chg="mod">
          <ac:chgData name="Justin Vacquerie" userId="968f4b965d9c7392" providerId="LiveId" clId="{8E559BA2-12A6-4B52-B981-72785F3DA0D1}" dt="2024-02-01T17:42:09.642" v="11761" actId="20577"/>
          <ac:spMkLst>
            <pc:docMk/>
            <pc:sldMk cId="3871864362" sldId="424"/>
            <ac:spMk id="11" creationId="{CCDDF368-11D0-44A9-AE4B-2A0CB35622D4}"/>
          </ac:spMkLst>
        </pc:spChg>
        <pc:spChg chg="del mod">
          <ac:chgData name="Justin Vacquerie" userId="968f4b965d9c7392" providerId="LiveId" clId="{8E559BA2-12A6-4B52-B981-72785F3DA0D1}" dt="2024-01-29T22:26:44.219" v="9033" actId="478"/>
          <ac:spMkLst>
            <pc:docMk/>
            <pc:sldMk cId="3871864362" sldId="424"/>
            <ac:spMk id="12" creationId="{869AB92E-367F-7016-4013-08E2A19A7536}"/>
          </ac:spMkLst>
        </pc:spChg>
        <pc:spChg chg="add del mod">
          <ac:chgData name="Justin Vacquerie" userId="968f4b965d9c7392" providerId="LiveId" clId="{8E559BA2-12A6-4B52-B981-72785F3DA0D1}" dt="2024-01-29T22:27:16.806" v="9052" actId="478"/>
          <ac:spMkLst>
            <pc:docMk/>
            <pc:sldMk cId="3871864362" sldId="424"/>
            <ac:spMk id="13" creationId="{C1D3A02E-FCC4-11EA-27E9-42D15A47FFB3}"/>
          </ac:spMkLst>
        </pc:spChg>
        <pc:spChg chg="add del mod">
          <ac:chgData name="Justin Vacquerie" userId="968f4b965d9c7392" providerId="LiveId" clId="{8E559BA2-12A6-4B52-B981-72785F3DA0D1}" dt="2024-01-29T22:27:21.930" v="9054" actId="478"/>
          <ac:spMkLst>
            <pc:docMk/>
            <pc:sldMk cId="3871864362" sldId="424"/>
            <ac:spMk id="15" creationId="{12F6D4F8-43A9-D999-1A46-C6426D362DAF}"/>
          </ac:spMkLst>
        </pc:spChg>
        <pc:spChg chg="add mod">
          <ac:chgData name="Justin Vacquerie" userId="968f4b965d9c7392" providerId="LiveId" clId="{8E559BA2-12A6-4B52-B981-72785F3DA0D1}" dt="2024-02-01T17:35:17.134" v="11677" actId="20577"/>
          <ac:spMkLst>
            <pc:docMk/>
            <pc:sldMk cId="3871864362" sldId="424"/>
            <ac:spMk id="16" creationId="{34A7A9CB-580F-CA0D-C149-CF159EB24796}"/>
          </ac:spMkLst>
        </pc:spChg>
        <pc:graphicFrameChg chg="add del mod">
          <ac:chgData name="Justin Vacquerie" userId="968f4b965d9c7392" providerId="LiveId" clId="{8E559BA2-12A6-4B52-B981-72785F3DA0D1}" dt="2024-01-29T22:30:20.976" v="9191" actId="478"/>
          <ac:graphicFrameMkLst>
            <pc:docMk/>
            <pc:sldMk cId="3871864362" sldId="424"/>
            <ac:graphicFrameMk id="17" creationId="{FCD7C632-AC51-FD3C-1785-F8D943313A0C}"/>
          </ac:graphicFrameMkLst>
        </pc:graphicFrameChg>
        <pc:picChg chg="add mod">
          <ac:chgData name="Justin Vacquerie" userId="968f4b965d9c7392" providerId="LiveId" clId="{8E559BA2-12A6-4B52-B981-72785F3DA0D1}" dt="2024-02-01T17:41:49.793" v="11751" actId="1076"/>
          <ac:picMkLst>
            <pc:docMk/>
            <pc:sldMk cId="3871864362" sldId="424"/>
            <ac:picMk id="7" creationId="{C3A7312F-11D6-191E-5AF2-32C6D6B475E5}"/>
          </ac:picMkLst>
        </pc:picChg>
        <pc:picChg chg="add mod">
          <ac:chgData name="Justin Vacquerie" userId="968f4b965d9c7392" providerId="LiveId" clId="{8E559BA2-12A6-4B52-B981-72785F3DA0D1}" dt="2024-02-01T17:41:48.996" v="11750" actId="1076"/>
          <ac:picMkLst>
            <pc:docMk/>
            <pc:sldMk cId="3871864362" sldId="424"/>
            <ac:picMk id="9" creationId="{6A2654C4-5014-18E8-CE0B-0A38B9C7CE1D}"/>
          </ac:picMkLst>
        </pc:picChg>
      </pc:sldChg>
      <pc:sldChg chg="addSp modSp add mod">
        <pc:chgData name="Justin Vacquerie" userId="968f4b965d9c7392" providerId="LiveId" clId="{8E559BA2-12A6-4B52-B981-72785F3DA0D1}" dt="2024-02-03T00:00:35.503" v="14313" actId="1076"/>
        <pc:sldMkLst>
          <pc:docMk/>
          <pc:sldMk cId="2703097378" sldId="425"/>
        </pc:sldMkLst>
        <pc:spChg chg="mod">
          <ac:chgData name="Justin Vacquerie" userId="968f4b965d9c7392" providerId="LiveId" clId="{8E559BA2-12A6-4B52-B981-72785F3DA0D1}" dt="2024-01-29T22:31:06.549" v="9289" actId="313"/>
          <ac:spMkLst>
            <pc:docMk/>
            <pc:sldMk cId="2703097378" sldId="425"/>
            <ac:spMk id="11" creationId="{CCDDF368-11D0-44A9-AE4B-2A0CB35622D4}"/>
          </ac:spMkLst>
        </pc:spChg>
        <pc:spChg chg="mod">
          <ac:chgData name="Justin Vacquerie" userId="968f4b965d9c7392" providerId="LiveId" clId="{8E559BA2-12A6-4B52-B981-72785F3DA0D1}" dt="2024-02-01T17:35:20.934" v="11680" actId="20577"/>
          <ac:spMkLst>
            <pc:docMk/>
            <pc:sldMk cId="2703097378" sldId="425"/>
            <ac:spMk id="16" creationId="{34A7A9CB-580F-CA0D-C149-CF159EB24796}"/>
          </ac:spMkLst>
        </pc:spChg>
        <pc:picChg chg="add mod">
          <ac:chgData name="Justin Vacquerie" userId="968f4b965d9c7392" providerId="LiveId" clId="{8E559BA2-12A6-4B52-B981-72785F3DA0D1}" dt="2024-02-03T00:00:35.503" v="14313" actId="1076"/>
          <ac:picMkLst>
            <pc:docMk/>
            <pc:sldMk cId="2703097378" sldId="425"/>
            <ac:picMk id="7" creationId="{A213DD8A-973D-65DE-4DFA-ECFAD923E6E1}"/>
          </ac:picMkLst>
        </pc:picChg>
      </pc:sldChg>
      <pc:sldChg chg="addSp modSp add mod">
        <pc:chgData name="Justin Vacquerie" userId="968f4b965d9c7392" providerId="LiveId" clId="{8E559BA2-12A6-4B52-B981-72785F3DA0D1}" dt="2024-02-04T21:58:10.477" v="16079" actId="1076"/>
        <pc:sldMkLst>
          <pc:docMk/>
          <pc:sldMk cId="173981341" sldId="426"/>
        </pc:sldMkLst>
        <pc:spChg chg="mod">
          <ac:chgData name="Justin Vacquerie" userId="968f4b965d9c7392" providerId="LiveId" clId="{8E559BA2-12A6-4B52-B981-72785F3DA0D1}" dt="2024-01-29T22:31:45.123" v="9378" actId="20577"/>
          <ac:spMkLst>
            <pc:docMk/>
            <pc:sldMk cId="173981341" sldId="426"/>
            <ac:spMk id="11" creationId="{CCDDF368-11D0-44A9-AE4B-2A0CB35622D4}"/>
          </ac:spMkLst>
        </pc:spChg>
        <pc:spChg chg="mod">
          <ac:chgData name="Justin Vacquerie" userId="968f4b965d9c7392" providerId="LiveId" clId="{8E559BA2-12A6-4B52-B981-72785F3DA0D1}" dt="2024-01-30T07:50:59.691" v="9618" actId="313"/>
          <ac:spMkLst>
            <pc:docMk/>
            <pc:sldMk cId="173981341" sldId="426"/>
            <ac:spMk id="16" creationId="{34A7A9CB-580F-CA0D-C149-CF159EB24796}"/>
          </ac:spMkLst>
        </pc:spChg>
        <pc:picChg chg="add mod">
          <ac:chgData name="Justin Vacquerie" userId="968f4b965d9c7392" providerId="LiveId" clId="{8E559BA2-12A6-4B52-B981-72785F3DA0D1}" dt="2024-02-04T21:58:10.477" v="16079" actId="1076"/>
          <ac:picMkLst>
            <pc:docMk/>
            <pc:sldMk cId="173981341" sldId="426"/>
            <ac:picMk id="7" creationId="{B8053179-A9B5-67FB-2F68-2719EC4A136C}"/>
          </ac:picMkLst>
        </pc:picChg>
      </pc:sldChg>
      <pc:sldChg chg="addSp delSp modSp add mod">
        <pc:chgData name="Justin Vacquerie" userId="968f4b965d9c7392" providerId="LiveId" clId="{8E559BA2-12A6-4B52-B981-72785F3DA0D1}" dt="2024-02-04T21:35:47.960" v="16059" actId="478"/>
        <pc:sldMkLst>
          <pc:docMk/>
          <pc:sldMk cId="160879656" sldId="427"/>
        </pc:sldMkLst>
        <pc:spChg chg="mod">
          <ac:chgData name="Justin Vacquerie" userId="968f4b965d9c7392" providerId="LiveId" clId="{8E559BA2-12A6-4B52-B981-72785F3DA0D1}" dt="2024-01-29T22:33:19.827" v="9582" actId="20577"/>
          <ac:spMkLst>
            <pc:docMk/>
            <pc:sldMk cId="160879656" sldId="427"/>
            <ac:spMk id="11" creationId="{CCDDF368-11D0-44A9-AE4B-2A0CB35622D4}"/>
          </ac:spMkLst>
        </pc:spChg>
        <pc:spChg chg="mod">
          <ac:chgData name="Justin Vacquerie" userId="968f4b965d9c7392" providerId="LiveId" clId="{8E559BA2-12A6-4B52-B981-72785F3DA0D1}" dt="2024-01-30T07:51:08.206" v="9622" actId="313"/>
          <ac:spMkLst>
            <pc:docMk/>
            <pc:sldMk cId="160879656" sldId="427"/>
            <ac:spMk id="16" creationId="{34A7A9CB-580F-CA0D-C149-CF159EB24796}"/>
          </ac:spMkLst>
        </pc:spChg>
        <pc:picChg chg="add del mod">
          <ac:chgData name="Justin Vacquerie" userId="968f4b965d9c7392" providerId="LiveId" clId="{8E559BA2-12A6-4B52-B981-72785F3DA0D1}" dt="2024-01-30T13:37:16.856" v="9678" actId="478"/>
          <ac:picMkLst>
            <pc:docMk/>
            <pc:sldMk cId="160879656" sldId="427"/>
            <ac:picMk id="7" creationId="{038F692C-010D-5E94-8358-8A202549C791}"/>
          </ac:picMkLst>
        </pc:picChg>
        <pc:picChg chg="add mod">
          <ac:chgData name="Justin Vacquerie" userId="968f4b965d9c7392" providerId="LiveId" clId="{8E559BA2-12A6-4B52-B981-72785F3DA0D1}" dt="2024-02-04T21:19:06.326" v="16027" actId="14100"/>
          <ac:picMkLst>
            <pc:docMk/>
            <pc:sldMk cId="160879656" sldId="427"/>
            <ac:picMk id="7" creationId="{CFFF4FFC-671C-BD57-46C7-3D0D83348DA3}"/>
          </ac:picMkLst>
        </pc:picChg>
        <pc:picChg chg="add del mod">
          <ac:chgData name="Justin Vacquerie" userId="968f4b965d9c7392" providerId="LiveId" clId="{8E559BA2-12A6-4B52-B981-72785F3DA0D1}" dt="2024-02-01T21:20:43.023" v="12536" actId="478"/>
          <ac:picMkLst>
            <pc:docMk/>
            <pc:sldMk cId="160879656" sldId="427"/>
            <ac:picMk id="8" creationId="{B7E7F0E3-86B4-CF05-CCFC-EFFBDE13307D}"/>
          </ac:picMkLst>
        </pc:picChg>
        <pc:picChg chg="add del mod">
          <ac:chgData name="Justin Vacquerie" userId="968f4b965d9c7392" providerId="LiveId" clId="{8E559BA2-12A6-4B52-B981-72785F3DA0D1}" dt="2024-02-04T21:18:03.665" v="16019" actId="478"/>
          <ac:picMkLst>
            <pc:docMk/>
            <pc:sldMk cId="160879656" sldId="427"/>
            <ac:picMk id="9" creationId="{0E19F62B-0F87-2C6D-DA36-EF5709439A0F}"/>
          </ac:picMkLst>
        </pc:picChg>
        <pc:picChg chg="add del mod">
          <ac:chgData name="Justin Vacquerie" userId="968f4b965d9c7392" providerId="LiveId" clId="{8E559BA2-12A6-4B52-B981-72785F3DA0D1}" dt="2024-02-04T21:35:47.960" v="16059" actId="478"/>
          <ac:picMkLst>
            <pc:docMk/>
            <pc:sldMk cId="160879656" sldId="427"/>
            <ac:picMk id="12" creationId="{2D600561-F689-0521-8D5D-017CE15BF35E}"/>
          </ac:picMkLst>
        </pc:picChg>
      </pc:sldChg>
      <pc:sldChg chg="new del ord">
        <pc:chgData name="Justin Vacquerie" userId="968f4b965d9c7392" providerId="LiveId" clId="{8E559BA2-12A6-4B52-B981-72785F3DA0D1}" dt="2024-02-01T21:20:28.078" v="12533" actId="47"/>
        <pc:sldMkLst>
          <pc:docMk/>
          <pc:sldMk cId="1797187297" sldId="428"/>
        </pc:sldMkLst>
      </pc:sldChg>
      <pc:sldChg chg="new del">
        <pc:chgData name="Justin Vacquerie" userId="968f4b965d9c7392" providerId="LiveId" clId="{8E559BA2-12A6-4B52-B981-72785F3DA0D1}" dt="2024-01-30T07:54:38.606" v="9653" actId="47"/>
        <pc:sldMkLst>
          <pc:docMk/>
          <pc:sldMk cId="2012898971" sldId="428"/>
        </pc:sldMkLst>
      </pc:sldChg>
      <pc:sldChg chg="new del">
        <pc:chgData name="Justin Vacquerie" userId="968f4b965d9c7392" providerId="LiveId" clId="{8E559BA2-12A6-4B52-B981-72785F3DA0D1}" dt="2024-01-31T11:44:47.910" v="11382" actId="47"/>
        <pc:sldMkLst>
          <pc:docMk/>
          <pc:sldMk cId="479840705" sldId="429"/>
        </pc:sldMkLst>
      </pc:sldChg>
      <pc:sldChg chg="addSp modSp add mod modAnim">
        <pc:chgData name="Justin Vacquerie" userId="968f4b965d9c7392" providerId="LiveId" clId="{8E559BA2-12A6-4B52-B981-72785F3DA0D1}" dt="2024-02-04T21:00:02.138" v="15992"/>
        <pc:sldMkLst>
          <pc:docMk/>
          <pc:sldMk cId="1118287964" sldId="430"/>
        </pc:sldMkLst>
        <pc:spChg chg="add mod">
          <ac:chgData name="Justin Vacquerie" userId="968f4b965d9c7392" providerId="LiveId" clId="{8E559BA2-12A6-4B52-B981-72785F3DA0D1}" dt="2024-02-01T20:57:53.932" v="11974" actId="20577"/>
          <ac:spMkLst>
            <pc:docMk/>
            <pc:sldMk cId="1118287964" sldId="430"/>
            <ac:spMk id="5" creationId="{81BDB9C4-B811-CF50-A119-97636A5E3B6D}"/>
          </ac:spMkLst>
        </pc:spChg>
        <pc:spChg chg="mod">
          <ac:chgData name="Justin Vacquerie" userId="968f4b965d9c7392" providerId="LiveId" clId="{8E559BA2-12A6-4B52-B981-72785F3DA0D1}" dt="2024-02-01T08:22:42.485" v="11474" actId="20577"/>
          <ac:spMkLst>
            <pc:docMk/>
            <pc:sldMk cId="1118287964" sldId="430"/>
            <ac:spMk id="6" creationId="{090CA675-98AF-C23B-8A03-263CE28FD667}"/>
          </ac:spMkLst>
        </pc:spChg>
        <pc:spChg chg="mod">
          <ac:chgData name="Justin Vacquerie" userId="968f4b965d9c7392" providerId="LiveId" clId="{8E559BA2-12A6-4B52-B981-72785F3DA0D1}" dt="2024-02-01T20:58:27.858" v="11982" actId="1076"/>
          <ac:spMkLst>
            <pc:docMk/>
            <pc:sldMk cId="1118287964" sldId="430"/>
            <ac:spMk id="7" creationId="{D3F79FC3-852C-A45F-2C7F-0D9993158D04}"/>
          </ac:spMkLst>
        </pc:spChg>
        <pc:spChg chg="add mod">
          <ac:chgData name="Justin Vacquerie" userId="968f4b965d9c7392" providerId="LiveId" clId="{8E559BA2-12A6-4B52-B981-72785F3DA0D1}" dt="2024-02-04T20:59:53.962" v="15991" actId="693"/>
          <ac:spMkLst>
            <pc:docMk/>
            <pc:sldMk cId="1118287964" sldId="430"/>
            <ac:spMk id="8" creationId="{D9FE2FAD-AC4F-F45C-76B4-BA3267635E4D}"/>
          </ac:spMkLst>
        </pc:spChg>
        <pc:graphicFrameChg chg="mod modGraphic">
          <ac:chgData name="Justin Vacquerie" userId="968f4b965d9c7392" providerId="LiveId" clId="{8E559BA2-12A6-4B52-B981-72785F3DA0D1}" dt="2024-02-04T20:39:46.442" v="15935" actId="20577"/>
          <ac:graphicFrameMkLst>
            <pc:docMk/>
            <pc:sldMk cId="1118287964" sldId="430"/>
            <ac:graphicFrameMk id="10" creationId="{FA4E6493-6D10-379B-4D34-C185A3AC8EC1}"/>
          </ac:graphicFrameMkLst>
        </pc:graphicFrameChg>
      </pc:sldChg>
      <pc:sldChg chg="addSp delSp modSp new mod">
        <pc:chgData name="Justin Vacquerie" userId="968f4b965d9c7392" providerId="LiveId" clId="{8E559BA2-12A6-4B52-B981-72785F3DA0D1}" dt="2024-02-04T19:51:47.476" v="15318" actId="404"/>
        <pc:sldMkLst>
          <pc:docMk/>
          <pc:sldMk cId="2705618252" sldId="431"/>
        </pc:sldMkLst>
        <pc:spChg chg="mod">
          <ac:chgData name="Justin Vacquerie" userId="968f4b965d9c7392" providerId="LiveId" clId="{8E559BA2-12A6-4B52-B981-72785F3DA0D1}" dt="2024-02-01T17:40:15.936" v="11742" actId="1076"/>
          <ac:spMkLst>
            <pc:docMk/>
            <pc:sldMk cId="2705618252" sldId="431"/>
            <ac:spMk id="3" creationId="{D52309F2-F9A9-DAB3-7639-13A1A4F87596}"/>
          </ac:spMkLst>
        </pc:spChg>
        <pc:spChg chg="del">
          <ac:chgData name="Justin Vacquerie" userId="968f4b965d9c7392" providerId="LiveId" clId="{8E559BA2-12A6-4B52-B981-72785F3DA0D1}" dt="2024-02-01T17:37:03.020" v="11687" actId="478"/>
          <ac:spMkLst>
            <pc:docMk/>
            <pc:sldMk cId="2705618252" sldId="431"/>
            <ac:spMk id="5" creationId="{01CF6B35-332E-2754-7D1D-45CC6E03B0DD}"/>
          </ac:spMkLst>
        </pc:spChg>
        <pc:spChg chg="add del mod">
          <ac:chgData name="Justin Vacquerie" userId="968f4b965d9c7392" providerId="LiveId" clId="{8E559BA2-12A6-4B52-B981-72785F3DA0D1}" dt="2024-02-02T09:58:35.293" v="12676"/>
          <ac:spMkLst>
            <pc:docMk/>
            <pc:sldMk cId="2705618252" sldId="431"/>
            <ac:spMk id="5" creationId="{27B587E9-A88C-A8C7-039F-E132127E3AA7}"/>
          </ac:spMkLst>
        </pc:spChg>
        <pc:spChg chg="add mod">
          <ac:chgData name="Justin Vacquerie" userId="968f4b965d9c7392" providerId="LiveId" clId="{8E559BA2-12A6-4B52-B981-72785F3DA0D1}" dt="2024-02-04T19:51:47.476" v="15318" actId="404"/>
          <ac:spMkLst>
            <pc:docMk/>
            <pc:sldMk cId="2705618252" sldId="431"/>
            <ac:spMk id="5" creationId="{E284C52B-9F90-9D25-3301-46C09ACB8DE2}"/>
          </ac:spMkLst>
        </pc:spChg>
        <pc:spChg chg="del">
          <ac:chgData name="Justin Vacquerie" userId="968f4b965d9c7392" providerId="LiveId" clId="{8E559BA2-12A6-4B52-B981-72785F3DA0D1}" dt="2024-02-01T17:37:28.785" v="11737" actId="478"/>
          <ac:spMkLst>
            <pc:docMk/>
            <pc:sldMk cId="2705618252" sldId="431"/>
            <ac:spMk id="6" creationId="{C6BD4B1E-EAFA-9B87-281A-587A60958C85}"/>
          </ac:spMkLst>
        </pc:spChg>
        <pc:spChg chg="add mod">
          <ac:chgData name="Justin Vacquerie" userId="968f4b965d9c7392" providerId="LiveId" clId="{8E559BA2-12A6-4B52-B981-72785F3DA0D1}" dt="2024-02-01T21:19:44.469" v="12447" actId="14100"/>
          <ac:spMkLst>
            <pc:docMk/>
            <pc:sldMk cId="2705618252" sldId="431"/>
            <ac:spMk id="7" creationId="{75DFE1AE-9EEB-CEB1-8B06-C8E323CA68FF}"/>
          </ac:spMkLst>
        </pc:spChg>
        <pc:spChg chg="del">
          <ac:chgData name="Justin Vacquerie" userId="968f4b965d9c7392" providerId="LiveId" clId="{8E559BA2-12A6-4B52-B981-72785F3DA0D1}" dt="2024-02-01T17:37:27.003" v="11735" actId="478"/>
          <ac:spMkLst>
            <pc:docMk/>
            <pc:sldMk cId="2705618252" sldId="431"/>
            <ac:spMk id="7" creationId="{91FE0139-7EB2-2032-6C16-E4EB938B6D83}"/>
          </ac:spMkLst>
        </pc:spChg>
        <pc:spChg chg="del">
          <ac:chgData name="Justin Vacquerie" userId="968f4b965d9c7392" providerId="LiveId" clId="{8E559BA2-12A6-4B52-B981-72785F3DA0D1}" dt="2024-02-01T17:37:28.019" v="11736" actId="478"/>
          <ac:spMkLst>
            <pc:docMk/>
            <pc:sldMk cId="2705618252" sldId="431"/>
            <ac:spMk id="8" creationId="{670F0A04-B75D-9D63-8821-8B63D16D76D8}"/>
          </ac:spMkLst>
        </pc:spChg>
        <pc:spChg chg="add mod">
          <ac:chgData name="Justin Vacquerie" userId="968f4b965d9c7392" providerId="LiveId" clId="{8E559BA2-12A6-4B52-B981-72785F3DA0D1}" dt="2024-02-02T23:15:40.030" v="14127" actId="404"/>
          <ac:spMkLst>
            <pc:docMk/>
            <pc:sldMk cId="2705618252" sldId="431"/>
            <ac:spMk id="8" creationId="{85213A4D-0EF2-C786-E52B-121C0D440D6F}"/>
          </ac:spMkLst>
        </pc:spChg>
        <pc:spChg chg="add del mod">
          <ac:chgData name="Justin Vacquerie" userId="968f4b965d9c7392" providerId="LiveId" clId="{8E559BA2-12A6-4B52-B981-72785F3DA0D1}" dt="2024-02-02T14:23:39.636" v="13734" actId="478"/>
          <ac:spMkLst>
            <pc:docMk/>
            <pc:sldMk cId="2705618252" sldId="431"/>
            <ac:spMk id="8" creationId="{C3E66494-C021-6D60-6CDD-0D8A313E9901}"/>
          </ac:spMkLst>
        </pc:spChg>
        <pc:spChg chg="del">
          <ac:chgData name="Justin Vacquerie" userId="968f4b965d9c7392" providerId="LiveId" clId="{8E559BA2-12A6-4B52-B981-72785F3DA0D1}" dt="2024-02-01T17:37:25.752" v="11734" actId="478"/>
          <ac:spMkLst>
            <pc:docMk/>
            <pc:sldMk cId="2705618252" sldId="431"/>
            <ac:spMk id="9" creationId="{7E85B0D9-5A4A-2759-F03C-0DC85C6281DD}"/>
          </ac:spMkLst>
        </pc:spChg>
        <pc:spChg chg="add mod">
          <ac:chgData name="Justin Vacquerie" userId="968f4b965d9c7392" providerId="LiveId" clId="{8E559BA2-12A6-4B52-B981-72785F3DA0D1}" dt="2024-02-01T21:11:34.138" v="12380" actId="20577"/>
          <ac:spMkLst>
            <pc:docMk/>
            <pc:sldMk cId="2705618252" sldId="431"/>
            <ac:spMk id="10" creationId="{56BE4ACE-2C9D-0C29-A4DE-2FCCE65A8A38}"/>
          </ac:spMkLst>
        </pc:spChg>
        <pc:picChg chg="add del mod">
          <ac:chgData name="Justin Vacquerie" userId="968f4b965d9c7392" providerId="LiveId" clId="{8E559BA2-12A6-4B52-B981-72785F3DA0D1}" dt="2024-02-02T13:48:26.577" v="13666" actId="478"/>
          <ac:picMkLst>
            <pc:docMk/>
            <pc:sldMk cId="2705618252" sldId="431"/>
            <ac:picMk id="6" creationId="{06DAD0EF-9BCB-B62F-FEE4-BFF7082D8D8A}"/>
          </ac:picMkLst>
        </pc:picChg>
        <pc:picChg chg="add mod">
          <ac:chgData name="Justin Vacquerie" userId="968f4b965d9c7392" providerId="LiveId" clId="{8E559BA2-12A6-4B52-B981-72785F3DA0D1}" dt="2024-02-02T23:15:00.085" v="14077" actId="1076"/>
          <ac:picMkLst>
            <pc:docMk/>
            <pc:sldMk cId="2705618252" sldId="431"/>
            <ac:picMk id="6" creationId="{80C66AAB-BC7B-3B9C-4706-4F1D987C75F1}"/>
          </ac:picMkLst>
        </pc:picChg>
        <pc:picChg chg="add mod">
          <ac:chgData name="Justin Vacquerie" userId="968f4b965d9c7392" providerId="LiveId" clId="{8E559BA2-12A6-4B52-B981-72785F3DA0D1}" dt="2024-02-02T14:24:38.655" v="13748" actId="1076"/>
          <ac:picMkLst>
            <pc:docMk/>
            <pc:sldMk cId="2705618252" sldId="431"/>
            <ac:picMk id="9" creationId="{74B4052A-5990-05E8-F727-FAB9358E1493}"/>
          </ac:picMkLst>
        </pc:picChg>
        <pc:picChg chg="add del mod">
          <ac:chgData name="Justin Vacquerie" userId="968f4b965d9c7392" providerId="LiveId" clId="{8E559BA2-12A6-4B52-B981-72785F3DA0D1}" dt="2024-02-02T19:03:40.725" v="14048" actId="478"/>
          <ac:picMkLst>
            <pc:docMk/>
            <pc:sldMk cId="2705618252" sldId="431"/>
            <ac:picMk id="12" creationId="{2268E148-F7D2-A4F9-51EE-7F7CDC153089}"/>
          </ac:picMkLst>
        </pc:picChg>
        <pc:picChg chg="add mod">
          <ac:chgData name="Justin Vacquerie" userId="968f4b965d9c7392" providerId="LiveId" clId="{8E559BA2-12A6-4B52-B981-72785F3DA0D1}" dt="2024-02-02T15:33:14.163" v="13986" actId="1076"/>
          <ac:picMkLst>
            <pc:docMk/>
            <pc:sldMk cId="2705618252" sldId="431"/>
            <ac:picMk id="13" creationId="{597FDE67-CD99-90B8-DB32-794ADE2037AB}"/>
          </ac:picMkLst>
        </pc:picChg>
      </pc:sldChg>
      <pc:sldChg chg="modSp add del mod">
        <pc:chgData name="Justin Vacquerie" userId="968f4b965d9c7392" providerId="LiveId" clId="{8E559BA2-12A6-4B52-B981-72785F3DA0D1}" dt="2024-02-01T21:03:49.043" v="12071" actId="2696"/>
        <pc:sldMkLst>
          <pc:docMk/>
          <pc:sldMk cId="3121058126" sldId="432"/>
        </pc:sldMkLst>
        <pc:graphicFrameChg chg="modGraphic">
          <ac:chgData name="Justin Vacquerie" userId="968f4b965d9c7392" providerId="LiveId" clId="{8E559BA2-12A6-4B52-B981-72785F3DA0D1}" dt="2024-02-01T21:03:45.913" v="12070" actId="115"/>
          <ac:graphicFrameMkLst>
            <pc:docMk/>
            <pc:sldMk cId="3121058126" sldId="432"/>
            <ac:graphicFrameMk id="10" creationId="{4D525D94-C59C-636E-71E8-10D5411832A4}"/>
          </ac:graphicFrameMkLst>
        </pc:graphicFrameChg>
      </pc:sldChg>
      <pc:sldChg chg="addSp delSp modSp add mod">
        <pc:chgData name="Justin Vacquerie" userId="968f4b965d9c7392" providerId="LiveId" clId="{8E559BA2-12A6-4B52-B981-72785F3DA0D1}" dt="2024-02-04T19:51:51.838" v="15319"/>
        <pc:sldMkLst>
          <pc:docMk/>
          <pc:sldMk cId="3778798658" sldId="432"/>
        </pc:sldMkLst>
        <pc:spChg chg="add mod">
          <ac:chgData name="Justin Vacquerie" userId="968f4b965d9c7392" providerId="LiveId" clId="{8E559BA2-12A6-4B52-B981-72785F3DA0D1}" dt="2024-02-01T21:19:54.081" v="12468" actId="20577"/>
          <ac:spMkLst>
            <pc:docMk/>
            <pc:sldMk cId="3778798658" sldId="432"/>
            <ac:spMk id="5" creationId="{C7708076-FCBF-248A-EEF2-B523A2E0F1CA}"/>
          </ac:spMkLst>
        </pc:spChg>
        <pc:spChg chg="add mod">
          <ac:chgData name="Justin Vacquerie" userId="968f4b965d9c7392" providerId="LiveId" clId="{8E559BA2-12A6-4B52-B981-72785F3DA0D1}" dt="2024-02-02T23:18:32.112" v="14128"/>
          <ac:spMkLst>
            <pc:docMk/>
            <pc:sldMk cId="3778798658" sldId="432"/>
            <ac:spMk id="6" creationId="{7906EB61-168B-8BD0-45D1-AF97CBDB4164}"/>
          </ac:spMkLst>
        </pc:spChg>
        <pc:spChg chg="add mod">
          <ac:chgData name="Justin Vacquerie" userId="968f4b965d9c7392" providerId="LiveId" clId="{8E559BA2-12A6-4B52-B981-72785F3DA0D1}" dt="2024-02-04T19:51:51.838" v="15319"/>
          <ac:spMkLst>
            <pc:docMk/>
            <pc:sldMk cId="3778798658" sldId="432"/>
            <ac:spMk id="7" creationId="{F5F302F8-A040-6C7B-33DA-49375CBDB6D6}"/>
          </ac:spMkLst>
        </pc:spChg>
        <pc:picChg chg="del">
          <ac:chgData name="Justin Vacquerie" userId="968f4b965d9c7392" providerId="LiveId" clId="{8E559BA2-12A6-4B52-B981-72785F3DA0D1}" dt="2024-02-02T13:49:14.566" v="13674" actId="478"/>
          <ac:picMkLst>
            <pc:docMk/>
            <pc:sldMk cId="3778798658" sldId="432"/>
            <ac:picMk id="6" creationId="{8C4C6FF0-AB2F-2EE3-E6B3-5F8349B391EB}"/>
          </ac:picMkLst>
        </pc:picChg>
        <pc:picChg chg="add del mod">
          <ac:chgData name="Justin Vacquerie" userId="968f4b965d9c7392" providerId="LiveId" clId="{8E559BA2-12A6-4B52-B981-72785F3DA0D1}" dt="2024-02-02T13:51:51.651" v="13685" actId="21"/>
          <ac:picMkLst>
            <pc:docMk/>
            <pc:sldMk cId="3778798658" sldId="432"/>
            <ac:picMk id="8" creationId="{41D53F6C-B88D-328B-6F6B-08017A90FA52}"/>
          </ac:picMkLst>
        </pc:picChg>
        <pc:picChg chg="add mod">
          <ac:chgData name="Justin Vacquerie" userId="968f4b965d9c7392" providerId="LiveId" clId="{8E559BA2-12A6-4B52-B981-72785F3DA0D1}" dt="2024-02-02T23:42:11.261" v="14142" actId="1076"/>
          <ac:picMkLst>
            <pc:docMk/>
            <pc:sldMk cId="3778798658" sldId="432"/>
            <ac:picMk id="8" creationId="{492D6390-B2B1-EC9A-879E-75B77812B585}"/>
          </ac:picMkLst>
        </pc:picChg>
        <pc:picChg chg="add mod">
          <ac:chgData name="Justin Vacquerie" userId="968f4b965d9c7392" providerId="LiveId" clId="{8E559BA2-12A6-4B52-B981-72785F3DA0D1}" dt="2024-02-02T14:22:51.625" v="13733" actId="14100"/>
          <ac:picMkLst>
            <pc:docMk/>
            <pc:sldMk cId="3778798658" sldId="432"/>
            <ac:picMk id="11" creationId="{014635A5-F519-DF43-F9FB-42F8B8186181}"/>
          </ac:picMkLst>
        </pc:picChg>
        <pc:picChg chg="del">
          <ac:chgData name="Justin Vacquerie" userId="968f4b965d9c7392" providerId="LiveId" clId="{8E559BA2-12A6-4B52-B981-72785F3DA0D1}" dt="2024-02-02T13:49:16.589" v="13675" actId="478"/>
          <ac:picMkLst>
            <pc:docMk/>
            <pc:sldMk cId="3778798658" sldId="432"/>
            <ac:picMk id="12" creationId="{D0070604-EA1B-6D35-5CCA-548D39989467}"/>
          </ac:picMkLst>
        </pc:picChg>
        <pc:picChg chg="add del">
          <ac:chgData name="Justin Vacquerie" userId="968f4b965d9c7392" providerId="LiveId" clId="{8E559BA2-12A6-4B52-B981-72785F3DA0D1}" dt="2024-02-02T14:16:27.633" v="13707" actId="21"/>
          <ac:picMkLst>
            <pc:docMk/>
            <pc:sldMk cId="3778798658" sldId="432"/>
            <ac:picMk id="14" creationId="{D8BBE98F-58D2-3D8E-89F2-6B3B31E9415A}"/>
          </ac:picMkLst>
        </pc:picChg>
        <pc:picChg chg="add mod">
          <ac:chgData name="Justin Vacquerie" userId="968f4b965d9c7392" providerId="LiveId" clId="{8E559BA2-12A6-4B52-B981-72785F3DA0D1}" dt="2024-02-02T14:22:47.161" v="13731" actId="1076"/>
          <ac:picMkLst>
            <pc:docMk/>
            <pc:sldMk cId="3778798658" sldId="432"/>
            <ac:picMk id="16" creationId="{760CC23D-47E7-2C37-75DD-188026DAC69B}"/>
          </ac:picMkLst>
        </pc:picChg>
      </pc:sldChg>
      <pc:sldChg chg="addSp delSp modSp add mod">
        <pc:chgData name="Justin Vacquerie" userId="968f4b965d9c7392" providerId="LiveId" clId="{8E559BA2-12A6-4B52-B981-72785F3DA0D1}" dt="2024-02-04T19:51:55.321" v="15320"/>
        <pc:sldMkLst>
          <pc:docMk/>
          <pc:sldMk cId="1487933341" sldId="433"/>
        </pc:sldMkLst>
        <pc:spChg chg="add mod">
          <ac:chgData name="Justin Vacquerie" userId="968f4b965d9c7392" providerId="LiveId" clId="{8E559BA2-12A6-4B52-B981-72785F3DA0D1}" dt="2024-02-01T21:20:14.156" v="12532" actId="20577"/>
          <ac:spMkLst>
            <pc:docMk/>
            <pc:sldMk cId="1487933341" sldId="433"/>
            <ac:spMk id="5" creationId="{0EE1E266-F047-3D07-97F7-2E2868A10734}"/>
          </ac:spMkLst>
        </pc:spChg>
        <pc:spChg chg="add mod">
          <ac:chgData name="Justin Vacquerie" userId="968f4b965d9c7392" providerId="LiveId" clId="{8E559BA2-12A6-4B52-B981-72785F3DA0D1}" dt="2024-02-02T23:18:34.879" v="14129"/>
          <ac:spMkLst>
            <pc:docMk/>
            <pc:sldMk cId="1487933341" sldId="433"/>
            <ac:spMk id="6" creationId="{EA7592D6-EED6-F0D4-7A4C-BA2460676B84}"/>
          </ac:spMkLst>
        </pc:spChg>
        <pc:spChg chg="add mod">
          <ac:chgData name="Justin Vacquerie" userId="968f4b965d9c7392" providerId="LiveId" clId="{8E559BA2-12A6-4B52-B981-72785F3DA0D1}" dt="2024-02-04T19:51:55.321" v="15320"/>
          <ac:spMkLst>
            <pc:docMk/>
            <pc:sldMk cId="1487933341" sldId="433"/>
            <ac:spMk id="7" creationId="{108A14E5-F45F-0074-CCB5-2DFEF5F35CC0}"/>
          </ac:spMkLst>
        </pc:spChg>
        <pc:picChg chg="del">
          <ac:chgData name="Justin Vacquerie" userId="968f4b965d9c7392" providerId="LiveId" clId="{8E559BA2-12A6-4B52-B981-72785F3DA0D1}" dt="2024-02-02T13:51:53.975" v="13686" actId="478"/>
          <ac:picMkLst>
            <pc:docMk/>
            <pc:sldMk cId="1487933341" sldId="433"/>
            <ac:picMk id="6" creationId="{A5DDFECE-2EA3-F48F-53A4-CB41D1A1F5DD}"/>
          </ac:picMkLst>
        </pc:picChg>
        <pc:picChg chg="add mod">
          <ac:chgData name="Justin Vacquerie" userId="968f4b965d9c7392" providerId="LiveId" clId="{8E559BA2-12A6-4B52-B981-72785F3DA0D1}" dt="2024-02-02T14:16:36.860" v="13711" actId="1076"/>
          <ac:picMkLst>
            <pc:docMk/>
            <pc:sldMk cId="1487933341" sldId="433"/>
            <ac:picMk id="8" creationId="{41D53F6C-B88D-328B-6F6B-08017A90FA52}"/>
          </ac:picMkLst>
        </pc:picChg>
        <pc:picChg chg="add mod">
          <ac:chgData name="Justin Vacquerie" userId="968f4b965d9c7392" providerId="LiveId" clId="{8E559BA2-12A6-4B52-B981-72785F3DA0D1}" dt="2024-02-02T23:42:40.510" v="14145" actId="1076"/>
          <ac:picMkLst>
            <pc:docMk/>
            <pc:sldMk cId="1487933341" sldId="433"/>
            <ac:picMk id="9" creationId="{CBE756AF-4AE4-5196-ACC1-72CB640600BB}"/>
          </ac:picMkLst>
        </pc:picChg>
        <pc:picChg chg="del">
          <ac:chgData name="Justin Vacquerie" userId="968f4b965d9c7392" providerId="LiveId" clId="{8E559BA2-12A6-4B52-B981-72785F3DA0D1}" dt="2024-02-02T13:51:56.753" v="13688" actId="478"/>
          <ac:picMkLst>
            <pc:docMk/>
            <pc:sldMk cId="1487933341" sldId="433"/>
            <ac:picMk id="12" creationId="{D62487D3-8D96-7C25-F27C-B67AF7D2CBCE}"/>
          </ac:picMkLst>
        </pc:picChg>
        <pc:picChg chg="add mod">
          <ac:chgData name="Justin Vacquerie" userId="968f4b965d9c7392" providerId="LiveId" clId="{8E559BA2-12A6-4B52-B981-72785F3DA0D1}" dt="2024-02-02T14:17:17.361" v="13721" actId="208"/>
          <ac:picMkLst>
            <pc:docMk/>
            <pc:sldMk cId="1487933341" sldId="433"/>
            <ac:picMk id="14" creationId="{D8BBE98F-58D2-3D8E-89F2-6B3B31E9415A}"/>
          </ac:picMkLst>
        </pc:picChg>
      </pc:sldChg>
      <pc:sldChg chg="addSp delSp modSp new mod">
        <pc:chgData name="Justin Vacquerie" userId="968f4b965d9c7392" providerId="LiveId" clId="{8E559BA2-12A6-4B52-B981-72785F3DA0D1}" dt="2024-02-02T19:02:05.996" v="14047" actId="208"/>
        <pc:sldMkLst>
          <pc:docMk/>
          <pc:sldMk cId="96489316" sldId="434"/>
        </pc:sldMkLst>
        <pc:spChg chg="del">
          <ac:chgData name="Justin Vacquerie" userId="968f4b965d9c7392" providerId="LiveId" clId="{8E559BA2-12A6-4B52-B981-72785F3DA0D1}" dt="2024-02-02T09:57:32.782" v="12546" actId="478"/>
          <ac:spMkLst>
            <pc:docMk/>
            <pc:sldMk cId="96489316" sldId="434"/>
            <ac:spMk id="5" creationId="{2155AA17-A6C8-8213-3DBD-08CB6DA92248}"/>
          </ac:spMkLst>
        </pc:spChg>
        <pc:spChg chg="del">
          <ac:chgData name="Justin Vacquerie" userId="968f4b965d9c7392" providerId="LiveId" clId="{8E559BA2-12A6-4B52-B981-72785F3DA0D1}" dt="2024-02-02T09:57:39.321" v="12551" actId="478"/>
          <ac:spMkLst>
            <pc:docMk/>
            <pc:sldMk cId="96489316" sldId="434"/>
            <ac:spMk id="6" creationId="{C3C6CD17-3C40-8C3A-DC9F-6CF453135E77}"/>
          </ac:spMkLst>
        </pc:spChg>
        <pc:spChg chg="del">
          <ac:chgData name="Justin Vacquerie" userId="968f4b965d9c7392" providerId="LiveId" clId="{8E559BA2-12A6-4B52-B981-72785F3DA0D1}" dt="2024-02-02T09:57:38.342" v="12550" actId="478"/>
          <ac:spMkLst>
            <pc:docMk/>
            <pc:sldMk cId="96489316" sldId="434"/>
            <ac:spMk id="7" creationId="{DBA6D22B-9ABA-1F55-B6B3-339ED345F0C1}"/>
          </ac:spMkLst>
        </pc:spChg>
        <pc:spChg chg="del">
          <ac:chgData name="Justin Vacquerie" userId="968f4b965d9c7392" providerId="LiveId" clId="{8E559BA2-12A6-4B52-B981-72785F3DA0D1}" dt="2024-02-02T09:57:35.916" v="12548" actId="478"/>
          <ac:spMkLst>
            <pc:docMk/>
            <pc:sldMk cId="96489316" sldId="434"/>
            <ac:spMk id="8" creationId="{711317CD-6A11-DFAC-725C-7D3C8A43082A}"/>
          </ac:spMkLst>
        </pc:spChg>
        <pc:spChg chg="del">
          <ac:chgData name="Justin Vacquerie" userId="968f4b965d9c7392" providerId="LiveId" clId="{8E559BA2-12A6-4B52-B981-72785F3DA0D1}" dt="2024-02-02T09:57:37.460" v="12549" actId="478"/>
          <ac:spMkLst>
            <pc:docMk/>
            <pc:sldMk cId="96489316" sldId="434"/>
            <ac:spMk id="9" creationId="{80B700AA-7EFA-3890-D6FF-9332E5A23741}"/>
          </ac:spMkLst>
        </pc:spChg>
        <pc:spChg chg="add mod">
          <ac:chgData name="Justin Vacquerie" userId="968f4b965d9c7392" providerId="LiveId" clId="{8E559BA2-12A6-4B52-B981-72785F3DA0D1}" dt="2024-02-02T09:57:33.026" v="12547"/>
          <ac:spMkLst>
            <pc:docMk/>
            <pc:sldMk cId="96489316" sldId="434"/>
            <ac:spMk id="10" creationId="{46D12B6C-EFB8-2123-DD18-1354CB93A822}"/>
          </ac:spMkLst>
        </pc:spChg>
        <pc:spChg chg="add mod">
          <ac:chgData name="Justin Vacquerie" userId="968f4b965d9c7392" providerId="LiveId" clId="{8E559BA2-12A6-4B52-B981-72785F3DA0D1}" dt="2024-02-02T13:11:13.936" v="13590" actId="313"/>
          <ac:spMkLst>
            <pc:docMk/>
            <pc:sldMk cId="96489316" sldId="434"/>
            <ac:spMk id="11" creationId="{367BB175-1EBD-F527-A17B-6EE06DCEE89B}"/>
          </ac:spMkLst>
        </pc:spChg>
        <pc:picChg chg="add del mod">
          <ac:chgData name="Justin Vacquerie" userId="968f4b965d9c7392" providerId="LiveId" clId="{8E559BA2-12A6-4B52-B981-72785F3DA0D1}" dt="2024-02-02T18:29:46.471" v="14015" actId="478"/>
          <ac:picMkLst>
            <pc:docMk/>
            <pc:sldMk cId="96489316" sldId="434"/>
            <ac:picMk id="6" creationId="{A64291AE-C2C3-546C-E7D9-0FD750EB0273}"/>
          </ac:picMkLst>
        </pc:picChg>
        <pc:picChg chg="add mod">
          <ac:chgData name="Justin Vacquerie" userId="968f4b965d9c7392" providerId="LiveId" clId="{8E559BA2-12A6-4B52-B981-72785F3DA0D1}" dt="2024-02-02T19:02:05.996" v="14047" actId="208"/>
          <ac:picMkLst>
            <pc:docMk/>
            <pc:sldMk cId="96489316" sldId="434"/>
            <ac:picMk id="8" creationId="{645DE8AF-ACEB-07A0-6439-6B1085AA43E5}"/>
          </ac:picMkLst>
        </pc:picChg>
        <pc:picChg chg="add mod">
          <ac:chgData name="Justin Vacquerie" userId="968f4b965d9c7392" providerId="LiveId" clId="{8E559BA2-12A6-4B52-B981-72785F3DA0D1}" dt="2024-02-02T19:02:00.594" v="14045" actId="208"/>
          <ac:picMkLst>
            <pc:docMk/>
            <pc:sldMk cId="96489316" sldId="434"/>
            <ac:picMk id="12" creationId="{347A0D95-5D25-E076-91CA-48CFE6BE4675}"/>
          </ac:picMkLst>
        </pc:picChg>
        <pc:picChg chg="add mod">
          <ac:chgData name="Justin Vacquerie" userId="968f4b965d9c7392" providerId="LiveId" clId="{8E559BA2-12A6-4B52-B981-72785F3DA0D1}" dt="2024-02-02T19:02:03.625" v="14046" actId="208"/>
          <ac:picMkLst>
            <pc:docMk/>
            <pc:sldMk cId="96489316" sldId="434"/>
            <ac:picMk id="14" creationId="{14F045BC-4E19-0505-7CF6-7AB13A8CBAE9}"/>
          </ac:picMkLst>
        </pc:picChg>
      </pc:sldChg>
      <pc:sldChg chg="new del">
        <pc:chgData name="Justin Vacquerie" userId="968f4b965d9c7392" providerId="LiveId" clId="{8E559BA2-12A6-4B52-B981-72785F3DA0D1}" dt="2024-02-02T13:04:56.469" v="13210" actId="47"/>
        <pc:sldMkLst>
          <pc:docMk/>
          <pc:sldMk cId="1877566809" sldId="435"/>
        </pc:sldMkLst>
      </pc:sldChg>
      <pc:sldChg chg="addSp delSp modSp new mod">
        <pc:chgData name="Justin Vacquerie" userId="968f4b965d9c7392" providerId="LiveId" clId="{8E559BA2-12A6-4B52-B981-72785F3DA0D1}" dt="2024-02-05T10:22:18.602" v="16729" actId="20577"/>
        <pc:sldMkLst>
          <pc:docMk/>
          <pc:sldMk cId="2949558166" sldId="435"/>
        </pc:sldMkLst>
        <pc:spChg chg="add del">
          <ac:chgData name="Justin Vacquerie" userId="968f4b965d9c7392" providerId="LiveId" clId="{8E559BA2-12A6-4B52-B981-72785F3DA0D1}" dt="2024-02-05T10:13:17.443" v="16329" actId="478"/>
          <ac:spMkLst>
            <pc:docMk/>
            <pc:sldMk cId="2949558166" sldId="435"/>
            <ac:spMk id="2" creationId="{82ECD1E3-1DC6-4B18-AABA-6539E748FC9B}"/>
          </ac:spMkLst>
        </pc:spChg>
        <pc:spChg chg="mod">
          <ac:chgData name="Justin Vacquerie" userId="968f4b965d9c7392" providerId="LiveId" clId="{8E559BA2-12A6-4B52-B981-72785F3DA0D1}" dt="2024-02-05T10:22:18.602" v="16729" actId="20577"/>
          <ac:spMkLst>
            <pc:docMk/>
            <pc:sldMk cId="2949558166" sldId="435"/>
            <ac:spMk id="3" creationId="{565E494A-28B1-0814-2C3E-0D666B2118FA}"/>
          </ac:spMkLst>
        </pc:spChg>
        <pc:spChg chg="mod">
          <ac:chgData name="Justin Vacquerie" userId="968f4b965d9c7392" providerId="LiveId" clId="{8E559BA2-12A6-4B52-B981-72785F3DA0D1}" dt="2024-02-02T17:37:42.570" v="14004" actId="14100"/>
          <ac:spMkLst>
            <pc:docMk/>
            <pc:sldMk cId="2949558166" sldId="435"/>
            <ac:spMk id="4" creationId="{D27DF719-8225-CEEE-A42E-892FDFD37D1E}"/>
          </ac:spMkLst>
        </pc:spChg>
      </pc:sldChg>
      <pc:sldChg chg="addSp delSp modSp add mod">
        <pc:chgData name="Justin Vacquerie" userId="968f4b965d9c7392" providerId="LiveId" clId="{8E559BA2-12A6-4B52-B981-72785F3DA0D1}" dt="2024-02-05T10:14:54.092" v="16394" actId="113"/>
        <pc:sldMkLst>
          <pc:docMk/>
          <pc:sldMk cId="2205920073" sldId="436"/>
        </pc:sldMkLst>
        <pc:spChg chg="del">
          <ac:chgData name="Justin Vacquerie" userId="968f4b965d9c7392" providerId="LiveId" clId="{8E559BA2-12A6-4B52-B981-72785F3DA0D1}" dt="2024-02-04T21:55:21.583" v="16071" actId="931"/>
          <ac:spMkLst>
            <pc:docMk/>
            <pc:sldMk cId="2205920073" sldId="436"/>
            <ac:spMk id="2" creationId="{FD956E02-11C9-4473-E20C-5A1EE885D881}"/>
          </ac:spMkLst>
        </pc:spChg>
        <pc:spChg chg="mod">
          <ac:chgData name="Justin Vacquerie" userId="968f4b965d9c7392" providerId="LiveId" clId="{8E559BA2-12A6-4B52-B981-72785F3DA0D1}" dt="2024-02-02T15:32:54.697" v="13984" actId="27636"/>
          <ac:spMkLst>
            <pc:docMk/>
            <pc:sldMk cId="2205920073" sldId="436"/>
            <ac:spMk id="3" creationId="{7D23C83E-B14C-5154-BDE6-962609EC9DCE}"/>
          </ac:spMkLst>
        </pc:spChg>
        <pc:spChg chg="del mod">
          <ac:chgData name="Justin Vacquerie" userId="968f4b965d9c7392" providerId="LiveId" clId="{8E559BA2-12A6-4B52-B981-72785F3DA0D1}" dt="2024-02-04T21:57:40.226" v="16078" actId="478"/>
          <ac:spMkLst>
            <pc:docMk/>
            <pc:sldMk cId="2205920073" sldId="436"/>
            <ac:spMk id="4" creationId="{8D85AE02-FB3F-A940-FED1-AE823E1594B8}"/>
          </ac:spMkLst>
        </pc:spChg>
        <pc:spChg chg="add del mod">
          <ac:chgData name="Justin Vacquerie" userId="968f4b965d9c7392" providerId="LiveId" clId="{8E559BA2-12A6-4B52-B981-72785F3DA0D1}" dt="2024-02-05T10:13:46.752" v="16330" actId="478"/>
          <ac:spMkLst>
            <pc:docMk/>
            <pc:sldMk cId="2205920073" sldId="436"/>
            <ac:spMk id="8" creationId="{CD9EA722-2029-8F1F-1A05-BBD663FBE671}"/>
          </ac:spMkLst>
        </pc:spChg>
        <pc:spChg chg="add mod">
          <ac:chgData name="Justin Vacquerie" userId="968f4b965d9c7392" providerId="LiveId" clId="{8E559BA2-12A6-4B52-B981-72785F3DA0D1}" dt="2024-02-05T10:14:54.092" v="16394" actId="113"/>
          <ac:spMkLst>
            <pc:docMk/>
            <pc:sldMk cId="2205920073" sldId="436"/>
            <ac:spMk id="10" creationId="{7326286A-C007-C2C5-5AEA-255485040FE7}"/>
          </ac:spMkLst>
        </pc:spChg>
        <pc:picChg chg="add del mod">
          <ac:chgData name="Justin Vacquerie" userId="968f4b965d9c7392" providerId="LiveId" clId="{8E559BA2-12A6-4B52-B981-72785F3DA0D1}" dt="2024-02-04T21:57:40.146" v="16077" actId="478"/>
          <ac:picMkLst>
            <pc:docMk/>
            <pc:sldMk cId="2205920073" sldId="436"/>
            <ac:picMk id="6" creationId="{C904BC0D-8533-3F7D-141F-4D8D48D8DA6B}"/>
          </ac:picMkLst>
        </pc:picChg>
      </pc:sldChg>
      <pc:sldChg chg="addSp delSp modSp new del mod delAnim modAnim">
        <pc:chgData name="Justin Vacquerie" userId="968f4b965d9c7392" providerId="LiveId" clId="{8E559BA2-12A6-4B52-B981-72785F3DA0D1}" dt="2024-02-04T21:34:01.974" v="16043" actId="47"/>
        <pc:sldMkLst>
          <pc:docMk/>
          <pc:sldMk cId="2432902329" sldId="437"/>
        </pc:sldMkLst>
        <pc:spChg chg="del">
          <ac:chgData name="Justin Vacquerie" userId="968f4b965d9c7392" providerId="LiveId" clId="{8E559BA2-12A6-4B52-B981-72785F3DA0D1}" dt="2024-02-04T14:01:50.561" v="14660" actId="478"/>
          <ac:spMkLst>
            <pc:docMk/>
            <pc:sldMk cId="2432902329" sldId="437"/>
            <ac:spMk id="5" creationId="{10F3E02F-CA19-1CFE-71A3-4FB7A7E4E65B}"/>
          </ac:spMkLst>
        </pc:spChg>
        <pc:spChg chg="del">
          <ac:chgData name="Justin Vacquerie" userId="968f4b965d9c7392" providerId="LiveId" clId="{8E559BA2-12A6-4B52-B981-72785F3DA0D1}" dt="2024-02-04T14:01:54.951" v="14663" actId="478"/>
          <ac:spMkLst>
            <pc:docMk/>
            <pc:sldMk cId="2432902329" sldId="437"/>
            <ac:spMk id="6" creationId="{248B99F1-EF0D-9833-E172-849EF48798A9}"/>
          </ac:spMkLst>
        </pc:spChg>
        <pc:spChg chg="del">
          <ac:chgData name="Justin Vacquerie" userId="968f4b965d9c7392" providerId="LiveId" clId="{8E559BA2-12A6-4B52-B981-72785F3DA0D1}" dt="2024-02-04T14:01:56.248" v="14664" actId="478"/>
          <ac:spMkLst>
            <pc:docMk/>
            <pc:sldMk cId="2432902329" sldId="437"/>
            <ac:spMk id="7" creationId="{FF903411-192E-B5AB-2FFC-AE2A3FC9E49D}"/>
          </ac:spMkLst>
        </pc:spChg>
        <pc:spChg chg="del">
          <ac:chgData name="Justin Vacquerie" userId="968f4b965d9c7392" providerId="LiveId" clId="{8E559BA2-12A6-4B52-B981-72785F3DA0D1}" dt="2024-02-04T14:01:51.922" v="14661" actId="478"/>
          <ac:spMkLst>
            <pc:docMk/>
            <pc:sldMk cId="2432902329" sldId="437"/>
            <ac:spMk id="8" creationId="{FD36271D-422C-7DD5-654D-A79255F4C302}"/>
          </ac:spMkLst>
        </pc:spChg>
        <pc:spChg chg="del">
          <ac:chgData name="Justin Vacquerie" userId="968f4b965d9c7392" providerId="LiveId" clId="{8E559BA2-12A6-4B52-B981-72785F3DA0D1}" dt="2024-02-04T14:01:54.068" v="14662" actId="478"/>
          <ac:spMkLst>
            <pc:docMk/>
            <pc:sldMk cId="2432902329" sldId="437"/>
            <ac:spMk id="9" creationId="{668C7CA7-5441-17B7-BE2A-5BF4F255411A}"/>
          </ac:spMkLst>
        </pc:spChg>
        <pc:picChg chg="add del mod">
          <ac:chgData name="Justin Vacquerie" userId="968f4b965d9c7392" providerId="LiveId" clId="{8E559BA2-12A6-4B52-B981-72785F3DA0D1}" dt="2024-02-04T21:33:58.915" v="16042" actId="478"/>
          <ac:picMkLst>
            <pc:docMk/>
            <pc:sldMk cId="2432902329" sldId="437"/>
            <ac:picMk id="11" creationId="{0662EB66-CE2C-2217-C5CD-FFD93149FB72}"/>
          </ac:picMkLst>
        </pc:picChg>
        <pc:picChg chg="add mod">
          <ac:chgData name="Justin Vacquerie" userId="968f4b965d9c7392" providerId="LiveId" clId="{8E559BA2-12A6-4B52-B981-72785F3DA0D1}" dt="2024-02-04T14:03:11.428" v="14672"/>
          <ac:picMkLst>
            <pc:docMk/>
            <pc:sldMk cId="2432902329" sldId="437"/>
            <ac:picMk id="13" creationId="{E70FC529-588C-B600-523C-112FC9438A8A}"/>
          </ac:picMkLst>
        </pc:picChg>
        <pc:picChg chg="add del mod">
          <ac:chgData name="Justin Vacquerie" userId="968f4b965d9c7392" providerId="LiveId" clId="{8E559BA2-12A6-4B52-B981-72785F3DA0D1}" dt="2024-02-04T21:33:58.111" v="16041" actId="478"/>
          <ac:picMkLst>
            <pc:docMk/>
            <pc:sldMk cId="2432902329" sldId="437"/>
            <ac:picMk id="15" creationId="{ADCA2A41-5591-1E1C-1028-A02D32F579C5}"/>
          </ac:picMkLst>
        </pc:picChg>
        <pc:picChg chg="add del mod">
          <ac:chgData name="Justin Vacquerie" userId="968f4b965d9c7392" providerId="LiveId" clId="{8E559BA2-12A6-4B52-B981-72785F3DA0D1}" dt="2024-02-04T21:33:57.351" v="16040" actId="478"/>
          <ac:picMkLst>
            <pc:docMk/>
            <pc:sldMk cId="2432902329" sldId="437"/>
            <ac:picMk id="17" creationId="{5B8310E5-DC35-539C-73E5-01AF2956896B}"/>
          </ac:picMkLst>
        </pc:picChg>
        <pc:picChg chg="add del mod">
          <ac:chgData name="Justin Vacquerie" userId="968f4b965d9c7392" providerId="LiveId" clId="{8E559BA2-12A6-4B52-B981-72785F3DA0D1}" dt="2024-02-04T21:33:56.842" v="16039" actId="478"/>
          <ac:picMkLst>
            <pc:docMk/>
            <pc:sldMk cId="2432902329" sldId="437"/>
            <ac:picMk id="19" creationId="{6F767219-F99B-9072-0944-A4CE25EE9706}"/>
          </ac:picMkLst>
        </pc:picChg>
        <pc:picChg chg="add del mod">
          <ac:chgData name="Justin Vacquerie" userId="968f4b965d9c7392" providerId="LiveId" clId="{8E559BA2-12A6-4B52-B981-72785F3DA0D1}" dt="2024-02-04T21:33:55.897" v="16038" actId="478"/>
          <ac:picMkLst>
            <pc:docMk/>
            <pc:sldMk cId="2432902329" sldId="437"/>
            <ac:picMk id="21" creationId="{D763C918-0A3F-E5CE-37C0-4535D1D61496}"/>
          </ac:picMkLst>
        </pc:picChg>
      </pc:sldChg>
      <pc:sldChg chg="addSp delSp modSp new mod">
        <pc:chgData name="Justin Vacquerie" userId="968f4b965d9c7392" providerId="LiveId" clId="{8E559BA2-12A6-4B52-B981-72785F3DA0D1}" dt="2024-02-04T21:35:39.183" v="16058" actId="208"/>
        <pc:sldMkLst>
          <pc:docMk/>
          <pc:sldMk cId="2247959106" sldId="438"/>
        </pc:sldMkLst>
        <pc:spChg chg="del">
          <ac:chgData name="Justin Vacquerie" userId="968f4b965d9c7392" providerId="LiveId" clId="{8E559BA2-12A6-4B52-B981-72785F3DA0D1}" dt="2024-02-04T21:34:33.608" v="16048" actId="478"/>
          <ac:spMkLst>
            <pc:docMk/>
            <pc:sldMk cId="2247959106" sldId="438"/>
            <ac:spMk id="5" creationId="{8FCA3259-E207-CA6F-DC48-1F792D4FB246}"/>
          </ac:spMkLst>
        </pc:spChg>
        <pc:spChg chg="del">
          <ac:chgData name="Justin Vacquerie" userId="968f4b965d9c7392" providerId="LiveId" clId="{8E559BA2-12A6-4B52-B981-72785F3DA0D1}" dt="2024-02-04T21:34:30.905" v="16045" actId="478"/>
          <ac:spMkLst>
            <pc:docMk/>
            <pc:sldMk cId="2247959106" sldId="438"/>
            <ac:spMk id="6" creationId="{8D061932-54EE-2101-4554-7F51E13D1A6E}"/>
          </ac:spMkLst>
        </pc:spChg>
        <pc:spChg chg="del">
          <ac:chgData name="Justin Vacquerie" userId="968f4b965d9c7392" providerId="LiveId" clId="{8E559BA2-12A6-4B52-B981-72785F3DA0D1}" dt="2024-02-04T21:34:07.254" v="16044" actId="478"/>
          <ac:spMkLst>
            <pc:docMk/>
            <pc:sldMk cId="2247959106" sldId="438"/>
            <ac:spMk id="7" creationId="{BEE71318-82F1-B7B5-10FD-7E2883042FF7}"/>
          </ac:spMkLst>
        </pc:spChg>
        <pc:spChg chg="del">
          <ac:chgData name="Justin Vacquerie" userId="968f4b965d9c7392" providerId="LiveId" clId="{8E559BA2-12A6-4B52-B981-72785F3DA0D1}" dt="2024-02-04T21:34:31.866" v="16046" actId="478"/>
          <ac:spMkLst>
            <pc:docMk/>
            <pc:sldMk cId="2247959106" sldId="438"/>
            <ac:spMk id="8" creationId="{CFBF85BA-E522-0C6E-26BC-865BD1880D62}"/>
          </ac:spMkLst>
        </pc:spChg>
        <pc:spChg chg="del">
          <ac:chgData name="Justin Vacquerie" userId="968f4b965d9c7392" providerId="LiveId" clId="{8E559BA2-12A6-4B52-B981-72785F3DA0D1}" dt="2024-02-04T21:34:32.666" v="16047" actId="478"/>
          <ac:spMkLst>
            <pc:docMk/>
            <pc:sldMk cId="2247959106" sldId="438"/>
            <ac:spMk id="9" creationId="{F74FAA7D-C6A2-7C91-1D71-C080AEA8C086}"/>
          </ac:spMkLst>
        </pc:spChg>
        <pc:picChg chg="add mod">
          <ac:chgData name="Justin Vacquerie" userId="968f4b965d9c7392" providerId="LiveId" clId="{8E559BA2-12A6-4B52-B981-72785F3DA0D1}" dt="2024-02-04T21:35:39.183" v="16058" actId="208"/>
          <ac:picMkLst>
            <pc:docMk/>
            <pc:sldMk cId="2247959106" sldId="438"/>
            <ac:picMk id="11" creationId="{8C35F86D-DED6-972E-E49F-77FB08FA9ED9}"/>
          </ac:picMkLst>
        </pc:picChg>
      </pc:sldChg>
      <pc:sldChg chg="addSp delSp modSp add mod">
        <pc:chgData name="Justin Vacquerie" userId="968f4b965d9c7392" providerId="LiveId" clId="{8E559BA2-12A6-4B52-B981-72785F3DA0D1}" dt="2024-02-04T21:20:17.131" v="16037" actId="208"/>
        <pc:sldMkLst>
          <pc:docMk/>
          <pc:sldMk cId="1008087263" sldId="439"/>
        </pc:sldMkLst>
        <pc:picChg chg="add mod">
          <ac:chgData name="Justin Vacquerie" userId="968f4b965d9c7392" providerId="LiveId" clId="{8E559BA2-12A6-4B52-B981-72785F3DA0D1}" dt="2024-02-04T21:20:17.131" v="16037" actId="208"/>
          <ac:picMkLst>
            <pc:docMk/>
            <pc:sldMk cId="1008087263" sldId="439"/>
            <ac:picMk id="6" creationId="{20E92F30-06C3-3FF9-A5F9-5A12B30E5639}"/>
          </ac:picMkLst>
        </pc:picChg>
        <pc:picChg chg="del mod">
          <ac:chgData name="Justin Vacquerie" userId="968f4b965d9c7392" providerId="LiveId" clId="{8E559BA2-12A6-4B52-B981-72785F3DA0D1}" dt="2024-02-04T21:20:08.840" v="16033" actId="478"/>
          <ac:picMkLst>
            <pc:docMk/>
            <pc:sldMk cId="1008087263" sldId="439"/>
            <ac:picMk id="7" creationId="{5C9EBAC7-9902-CD4C-E7E8-E09E3414679F}"/>
          </ac:picMkLst>
        </pc:picChg>
        <pc:picChg chg="del">
          <ac:chgData name="Justin Vacquerie" userId="968f4b965d9c7392" providerId="LiveId" clId="{8E559BA2-12A6-4B52-B981-72785F3DA0D1}" dt="2024-02-04T21:20:01.532" v="16032" actId="21"/>
          <ac:picMkLst>
            <pc:docMk/>
            <pc:sldMk cId="1008087263" sldId="439"/>
            <ac:picMk id="12" creationId="{20E92F30-06C3-3FF9-A5F9-5A12B30E5639}"/>
          </ac:picMkLst>
        </pc:picChg>
      </pc:sldChg>
      <pc:sldChg chg="new del">
        <pc:chgData name="Justin Vacquerie" userId="968f4b965d9c7392" providerId="LiveId" clId="{8E559BA2-12A6-4B52-B981-72785F3DA0D1}" dt="2024-02-04T19:53:14.505" v="15322" actId="47"/>
        <pc:sldMkLst>
          <pc:docMk/>
          <pc:sldMk cId="4143603487" sldId="439"/>
        </pc:sldMkLst>
      </pc:sldChg>
      <pc:sldChg chg="new del">
        <pc:chgData name="Justin Vacquerie" userId="968f4b965d9c7392" providerId="LiveId" clId="{8E559BA2-12A6-4B52-B981-72785F3DA0D1}" dt="2024-02-04T19:53:11.610" v="15321" actId="47"/>
        <pc:sldMkLst>
          <pc:docMk/>
          <pc:sldMk cId="1780387788" sldId="440"/>
        </pc:sldMkLst>
      </pc:sldChg>
      <pc:sldChg chg="modSp mod">
        <pc:chgData name="Justin Vacquerie" userId="968f4b965d9c7392" providerId="LiveId" clId="{8E559BA2-12A6-4B52-B981-72785F3DA0D1}" dt="2024-02-05T10:17:27.996" v="16647" actId="27636"/>
        <pc:sldMkLst>
          <pc:docMk/>
          <pc:sldMk cId="2436974560" sldId="440"/>
        </pc:sldMkLst>
        <pc:spChg chg="mod">
          <ac:chgData name="Justin Vacquerie" userId="968f4b965d9c7392" providerId="LiveId" clId="{8E559BA2-12A6-4B52-B981-72785F3DA0D1}" dt="2024-02-05T10:17:27.996" v="16647" actId="27636"/>
          <ac:spMkLst>
            <pc:docMk/>
            <pc:sldMk cId="2436974560" sldId="440"/>
            <ac:spMk id="3" creationId="{AC6CE53F-D6D6-5A8F-5EBD-31180FA9A75B}"/>
          </ac:spMkLst>
        </pc:spChg>
        <pc:spChg chg="mod">
          <ac:chgData name="Justin Vacquerie" userId="968f4b965d9c7392" providerId="LiveId" clId="{8E559BA2-12A6-4B52-B981-72785F3DA0D1}" dt="2024-02-05T10:15:59.731" v="16412" actId="20577"/>
          <ac:spMkLst>
            <pc:docMk/>
            <pc:sldMk cId="2436974560" sldId="440"/>
            <ac:spMk id="10" creationId="{4811D8F0-17D1-7B1E-67E4-9934C8001687}"/>
          </ac:spMkLst>
        </pc:spChg>
      </pc:sldChg>
      <pc:sldChg chg="modSp add mod">
        <pc:chgData name="Justin Vacquerie" userId="968f4b965d9c7392" providerId="LiveId" clId="{8E559BA2-12A6-4B52-B981-72785F3DA0D1}" dt="2024-02-05T10:18:30.679" v="16678" actId="20577"/>
        <pc:sldMkLst>
          <pc:docMk/>
          <pc:sldMk cId="3162306542" sldId="441"/>
        </pc:sldMkLst>
        <pc:spChg chg="mod">
          <ac:chgData name="Justin Vacquerie" userId="968f4b965d9c7392" providerId="LiveId" clId="{8E559BA2-12A6-4B52-B981-72785F3DA0D1}" dt="2024-02-05T10:18:30.679" v="16678" actId="20577"/>
          <ac:spMkLst>
            <pc:docMk/>
            <pc:sldMk cId="3162306542" sldId="441"/>
            <ac:spMk id="10" creationId="{2FD916A2-EFE1-3E79-E76F-847498097424}"/>
          </ac:spMkLst>
        </pc:spChg>
      </pc:sldChg>
      <pc:sldMasterChg chg="addSldLayout delSldLayout">
        <pc:chgData name="Justin Vacquerie" userId="968f4b965d9c7392" providerId="LiveId" clId="{8E559BA2-12A6-4B52-B981-72785F3DA0D1}" dt="2024-01-17T20:22:55.150" v="1116" actId="47"/>
        <pc:sldMasterMkLst>
          <pc:docMk/>
          <pc:sldMasterMk cId="2234582933" sldId="2147483648"/>
        </pc:sldMasterMkLst>
        <pc:sldLayoutChg chg="add del">
          <pc:chgData name="Justin Vacquerie" userId="968f4b965d9c7392" providerId="LiveId" clId="{8E559BA2-12A6-4B52-B981-72785F3DA0D1}" dt="2024-01-17T20:22:55.150" v="1116" actId="47"/>
          <pc:sldLayoutMkLst>
            <pc:docMk/>
            <pc:sldMasterMk cId="2234582933" sldId="2147483648"/>
            <pc:sldLayoutMk cId="4212665031" sldId="2147483663"/>
          </pc:sldLayoutMkLst>
        </pc:sldLayoutChg>
      </pc:sldMasterChg>
    </pc:docChg>
  </pc:docChgLst>
  <pc:docChgLst>
    <pc:chgData name="Justin Vacquerie" userId="968f4b965d9c7392" providerId="LiveId" clId="{5E34D8BB-35FA-4A82-8B06-D52C55032593}"/>
    <pc:docChg chg="custSel modSld">
      <pc:chgData name="Justin Vacquerie" userId="968f4b965d9c7392" providerId="LiveId" clId="{5E34D8BB-35FA-4A82-8B06-D52C55032593}" dt="2024-02-26T08:59:49.691" v="301" actId="478"/>
      <pc:docMkLst>
        <pc:docMk/>
      </pc:docMkLst>
      <pc:sldChg chg="delSp mod">
        <pc:chgData name="Justin Vacquerie" userId="968f4b965d9c7392" providerId="LiveId" clId="{5E34D8BB-35FA-4A82-8B06-D52C55032593}" dt="2024-02-26T08:59:49.691" v="301" actId="478"/>
        <pc:sldMkLst>
          <pc:docMk/>
          <pc:sldMk cId="3298649305" sldId="409"/>
        </pc:sldMkLst>
        <pc:spChg chg="del">
          <ac:chgData name="Justin Vacquerie" userId="968f4b965d9c7392" providerId="LiveId" clId="{5E34D8BB-35FA-4A82-8B06-D52C55032593}" dt="2024-02-26T08:59:49.691" v="301" actId="478"/>
          <ac:spMkLst>
            <pc:docMk/>
            <pc:sldMk cId="3298649305" sldId="409"/>
            <ac:spMk id="2" creationId="{6C3DEBFF-394C-8ACB-4F13-E88D066EE4F9}"/>
          </ac:spMkLst>
        </pc:spChg>
        <pc:picChg chg="del">
          <ac:chgData name="Justin Vacquerie" userId="968f4b965d9c7392" providerId="LiveId" clId="{5E34D8BB-35FA-4A82-8B06-D52C55032593}" dt="2024-02-26T08:55:23.274" v="44" actId="478"/>
          <ac:picMkLst>
            <pc:docMk/>
            <pc:sldMk cId="3298649305" sldId="409"/>
            <ac:picMk id="5" creationId="{801CC586-C7D2-2D24-5A3F-3999674EE6EE}"/>
          </ac:picMkLst>
        </pc:picChg>
      </pc:sldChg>
      <pc:sldChg chg="delSp modSp mod">
        <pc:chgData name="Justin Vacquerie" userId="968f4b965d9c7392" providerId="LiveId" clId="{5E34D8BB-35FA-4A82-8B06-D52C55032593}" dt="2024-02-26T08:59:30.381" v="300" actId="478"/>
        <pc:sldMkLst>
          <pc:docMk/>
          <pc:sldMk cId="1499851738" sldId="417"/>
        </pc:sldMkLst>
        <pc:spChg chg="del">
          <ac:chgData name="Justin Vacquerie" userId="968f4b965d9c7392" providerId="LiveId" clId="{5E34D8BB-35FA-4A82-8B06-D52C55032593}" dt="2024-02-26T08:59:23.756" v="295" actId="478"/>
          <ac:spMkLst>
            <pc:docMk/>
            <pc:sldMk cId="1499851738" sldId="417"/>
            <ac:spMk id="2" creationId="{9658A349-CB67-F13E-8825-6D81A51A9808}"/>
          </ac:spMkLst>
        </pc:spChg>
        <pc:spChg chg="del">
          <ac:chgData name="Justin Vacquerie" userId="968f4b965d9c7392" providerId="LiveId" clId="{5E34D8BB-35FA-4A82-8B06-D52C55032593}" dt="2024-02-26T08:58:38.306" v="196" actId="478"/>
          <ac:spMkLst>
            <pc:docMk/>
            <pc:sldMk cId="1499851738" sldId="417"/>
            <ac:spMk id="5" creationId="{DCB03A30-320D-DD06-D9F8-DDD046E2DF7C}"/>
          </ac:spMkLst>
        </pc:spChg>
        <pc:spChg chg="mod">
          <ac:chgData name="Justin Vacquerie" userId="968f4b965d9c7392" providerId="LiveId" clId="{5E34D8BB-35FA-4A82-8B06-D52C55032593}" dt="2024-02-26T08:59:09.388" v="292" actId="313"/>
          <ac:spMkLst>
            <pc:docMk/>
            <pc:sldMk cId="1499851738" sldId="417"/>
            <ac:spMk id="7" creationId="{153357E6-72D9-01D9-BD11-CA01E4014CAF}"/>
          </ac:spMkLst>
        </pc:spChg>
        <pc:spChg chg="del">
          <ac:chgData name="Justin Vacquerie" userId="968f4b965d9c7392" providerId="LiveId" clId="{5E34D8BB-35FA-4A82-8B06-D52C55032593}" dt="2024-02-26T08:59:28.349" v="298" actId="478"/>
          <ac:spMkLst>
            <pc:docMk/>
            <pc:sldMk cId="1499851738" sldId="417"/>
            <ac:spMk id="12" creationId="{8661727D-65CF-7B85-722B-7084E9B7DC20}"/>
          </ac:spMkLst>
        </pc:spChg>
        <pc:spChg chg="del">
          <ac:chgData name="Justin Vacquerie" userId="968f4b965d9c7392" providerId="LiveId" clId="{5E34D8BB-35FA-4A82-8B06-D52C55032593}" dt="2024-02-26T08:59:25.501" v="296" actId="478"/>
          <ac:spMkLst>
            <pc:docMk/>
            <pc:sldMk cId="1499851738" sldId="417"/>
            <ac:spMk id="13" creationId="{C153AC1E-04CD-59F9-A2E5-6EB949D65B09}"/>
          </ac:spMkLst>
        </pc:spChg>
        <pc:spChg chg="del">
          <ac:chgData name="Justin Vacquerie" userId="968f4b965d9c7392" providerId="LiveId" clId="{5E34D8BB-35FA-4A82-8B06-D52C55032593}" dt="2024-02-26T08:59:16.435" v="293" actId="478"/>
          <ac:spMkLst>
            <pc:docMk/>
            <pc:sldMk cId="1499851738" sldId="417"/>
            <ac:spMk id="14" creationId="{DAE689B6-303F-EA90-49F7-9F3AA1EA04D0}"/>
          </ac:spMkLst>
        </pc:spChg>
        <pc:spChg chg="del mod">
          <ac:chgData name="Justin Vacquerie" userId="968f4b965d9c7392" providerId="LiveId" clId="{5E34D8BB-35FA-4A82-8B06-D52C55032593}" dt="2024-02-26T08:59:30.381" v="300" actId="478"/>
          <ac:spMkLst>
            <pc:docMk/>
            <pc:sldMk cId="1499851738" sldId="417"/>
            <ac:spMk id="15" creationId="{BDDFB432-6DA6-CA4C-FD69-DEBFD4EB3113}"/>
          </ac:spMkLst>
        </pc:spChg>
        <pc:spChg chg="del">
          <ac:chgData name="Justin Vacquerie" userId="968f4b965d9c7392" providerId="LiveId" clId="{5E34D8BB-35FA-4A82-8B06-D52C55032593}" dt="2024-02-26T08:59:26.627" v="297" actId="478"/>
          <ac:spMkLst>
            <pc:docMk/>
            <pc:sldMk cId="1499851738" sldId="417"/>
            <ac:spMk id="16" creationId="{0BD6EE72-28B2-A858-5CCE-360A311FA65F}"/>
          </ac:spMkLst>
        </pc:spChg>
        <pc:grpChg chg="del">
          <ac:chgData name="Justin Vacquerie" userId="968f4b965d9c7392" providerId="LiveId" clId="{5E34D8BB-35FA-4A82-8B06-D52C55032593}" dt="2024-02-26T08:59:21.095" v="294" actId="478"/>
          <ac:grpSpMkLst>
            <pc:docMk/>
            <pc:sldMk cId="1499851738" sldId="417"/>
            <ac:grpSpMk id="3" creationId="{7B451F3D-C13D-988A-57C9-7C9C34AD0443}"/>
          </ac:grpSpMkLst>
        </pc:grpChg>
      </pc:sldChg>
      <pc:sldChg chg="addSp delSp modSp mod delAnim">
        <pc:chgData name="Justin Vacquerie" userId="968f4b965d9c7392" providerId="LiveId" clId="{5E34D8BB-35FA-4A82-8B06-D52C55032593}" dt="2024-02-26T08:57:57.957" v="131" actId="20577"/>
        <pc:sldMkLst>
          <pc:docMk/>
          <pc:sldMk cId="1457791507" sldId="420"/>
        </pc:sldMkLst>
        <pc:spChg chg="del">
          <ac:chgData name="Justin Vacquerie" userId="968f4b965d9c7392" providerId="LiveId" clId="{5E34D8BB-35FA-4A82-8B06-D52C55032593}" dt="2024-02-26T08:53:22.438" v="41" actId="478"/>
          <ac:spMkLst>
            <pc:docMk/>
            <pc:sldMk cId="1457791507" sldId="420"/>
            <ac:spMk id="5" creationId="{FC26C25C-D5C7-9780-4285-79AEC5EB6557}"/>
          </ac:spMkLst>
        </pc:spChg>
        <pc:spChg chg="mod">
          <ac:chgData name="Justin Vacquerie" userId="968f4b965d9c7392" providerId="LiveId" clId="{5E34D8BB-35FA-4A82-8B06-D52C55032593}" dt="2024-02-26T08:57:57.957" v="131" actId="20577"/>
          <ac:spMkLst>
            <pc:docMk/>
            <pc:sldMk cId="1457791507" sldId="420"/>
            <ac:spMk id="6" creationId="{090CA675-98AF-C23B-8A03-263CE28FD667}"/>
          </ac:spMkLst>
        </pc:spChg>
        <pc:spChg chg="add mod">
          <ac:chgData name="Justin Vacquerie" userId="968f4b965d9c7392" providerId="LiveId" clId="{5E34D8BB-35FA-4A82-8B06-D52C55032593}" dt="2024-02-26T08:57:25.946" v="113" actId="14100"/>
          <ac:spMkLst>
            <pc:docMk/>
            <pc:sldMk cId="1457791507" sldId="420"/>
            <ac:spMk id="8" creationId="{D3F79FC3-852C-A45F-2C7F-0D9993158D04}"/>
          </ac:spMkLst>
        </pc:spChg>
        <pc:graphicFrameChg chg="del">
          <ac:chgData name="Justin Vacquerie" userId="968f4b965d9c7392" providerId="LiveId" clId="{5E34D8BB-35FA-4A82-8B06-D52C55032593}" dt="2024-02-26T08:53:26.188" v="43" actId="478"/>
          <ac:graphicFrameMkLst>
            <pc:docMk/>
            <pc:sldMk cId="1457791507" sldId="420"/>
            <ac:graphicFrameMk id="7" creationId="{0350B187-3C00-2629-8CCC-B8BD54A2D63C}"/>
          </ac:graphicFrameMkLst>
        </pc:graphicFrameChg>
        <pc:picChg chg="del">
          <ac:chgData name="Justin Vacquerie" userId="968f4b965d9c7392" providerId="LiveId" clId="{5E34D8BB-35FA-4A82-8B06-D52C55032593}" dt="2024-02-26T08:53:23.989" v="42" actId="478"/>
          <ac:picMkLst>
            <pc:docMk/>
            <pc:sldMk cId="1457791507" sldId="420"/>
            <ac:picMk id="9" creationId="{0406FACC-4CE9-89AD-DC81-8DE9831FFE2A}"/>
          </ac:picMkLst>
        </pc:picChg>
      </pc:sldChg>
      <pc:sldChg chg="delSp modSp mod delAnim">
        <pc:chgData name="Justin Vacquerie" userId="968f4b965d9c7392" providerId="LiveId" clId="{5E34D8BB-35FA-4A82-8B06-D52C55032593}" dt="2024-02-26T08:58:26.560" v="195" actId="20577"/>
        <pc:sldMkLst>
          <pc:docMk/>
          <pc:sldMk cId="1118287964" sldId="430"/>
        </pc:sldMkLst>
        <pc:spChg chg="del">
          <ac:chgData name="Justin Vacquerie" userId="968f4b965d9c7392" providerId="LiveId" clId="{5E34D8BB-35FA-4A82-8B06-D52C55032593}" dt="2024-02-26T08:56:00.187" v="94" actId="478"/>
          <ac:spMkLst>
            <pc:docMk/>
            <pc:sldMk cId="1118287964" sldId="430"/>
            <ac:spMk id="5" creationId="{81BDB9C4-B811-CF50-A119-97636A5E3B6D}"/>
          </ac:spMkLst>
        </pc:spChg>
        <pc:spChg chg="mod">
          <ac:chgData name="Justin Vacquerie" userId="968f4b965d9c7392" providerId="LiveId" clId="{5E34D8BB-35FA-4A82-8B06-D52C55032593}" dt="2024-02-26T08:58:26.560" v="195" actId="20577"/>
          <ac:spMkLst>
            <pc:docMk/>
            <pc:sldMk cId="1118287964" sldId="430"/>
            <ac:spMk id="6" creationId="{090CA675-98AF-C23B-8A03-263CE28FD667}"/>
          </ac:spMkLst>
        </pc:spChg>
        <pc:spChg chg="del">
          <ac:chgData name="Justin Vacquerie" userId="968f4b965d9c7392" providerId="LiveId" clId="{5E34D8BB-35FA-4A82-8B06-D52C55032593}" dt="2024-02-26T08:56:24.226" v="109" actId="21"/>
          <ac:spMkLst>
            <pc:docMk/>
            <pc:sldMk cId="1118287964" sldId="430"/>
            <ac:spMk id="7" creationId="{D3F79FC3-852C-A45F-2C7F-0D9993158D04}"/>
          </ac:spMkLst>
        </pc:spChg>
        <pc:spChg chg="del">
          <ac:chgData name="Justin Vacquerie" userId="968f4b965d9c7392" providerId="LiveId" clId="{5E34D8BB-35FA-4A82-8B06-D52C55032593}" dt="2024-02-26T08:56:08.113" v="96" actId="478"/>
          <ac:spMkLst>
            <pc:docMk/>
            <pc:sldMk cId="1118287964" sldId="430"/>
            <ac:spMk id="8" creationId="{D9FE2FAD-AC4F-F45C-76B4-BA3267635E4D}"/>
          </ac:spMkLst>
        </pc:spChg>
        <pc:graphicFrameChg chg="del">
          <ac:chgData name="Justin Vacquerie" userId="968f4b965d9c7392" providerId="LiveId" clId="{5E34D8BB-35FA-4A82-8B06-D52C55032593}" dt="2024-02-26T08:56:05.085" v="95" actId="478"/>
          <ac:graphicFrameMkLst>
            <pc:docMk/>
            <pc:sldMk cId="1118287964" sldId="430"/>
            <ac:graphicFrameMk id="10" creationId="{FA4E6493-6D10-379B-4D34-C185A3AC8EC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2C64B0-347F-4435-A9FD-2370084B5BA8}" type="datetime1">
              <a:rPr lang="fr-FR" smtClean="0"/>
              <a:t>26/02/2024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28A1AC-D174-D44D-BB31-612041F1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E23C9-CE18-409D-8FAC-1A108978F4ED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FABB2-A72E-45F8-97E2-CEBAD710A38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5617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09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28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63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241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9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84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91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519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04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A10EC-0ECE-E23B-0E2B-5B19E5264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E05789-2AE8-F2DC-66BF-7F0D6E51E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424B5E6-DBDB-C806-4341-1B2B6B935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F00B9C-2FBC-46D3-A0C2-4E9E7FDEE4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9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21" descr="Femme sur tablette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21" descr="Femme sur tablette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/>
          <p:cNvSpPr>
            <a:spLocks noGrp="1"/>
          </p:cNvSpPr>
          <p:nvPr>
            <p:ph type="pic" sz="quarter" idx="10" hasCustomPrompt="1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36FD8-FB57-4B86-8BA3-B96D8939468D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627321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796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27322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067963" y="1468740"/>
            <a:ext cx="4695165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14EFF7-BF60-47D6-AC53-7FFFE8247506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33265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4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33265" y="1468740"/>
            <a:ext cx="4695165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33C70-5442-45DF-B872-F43ED5CE4A3E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C476D-9072-4A07-B7A9-F64E531523C4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CF2816-C14A-40E7-802B-B3E5B3AA2DA1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4FC8CE-C424-459A-9AC8-6354FCDB4BEC}" type="datetime1">
              <a:rPr lang="fr-FR" smtClean="0"/>
              <a:t>26/02/2024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/>
              <a:t>Cliquez sur l’icône pour ajouter une image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8797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B6E93-834C-466F-8E16-2560982E3892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42FC56-DE46-4307-BB6B-684FEF1FADC2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/>
              <a:t>Cliquez sur l’icône pour ajouter une image</a:t>
            </a:r>
          </a:p>
        </p:txBody>
      </p:sp>
      <p:sp>
        <p:nvSpPr>
          <p:cNvPr id="9" name="Titre 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/>
              <a:t>TITRE </a:t>
            </a:r>
            <a:br>
              <a:rPr lang="fr-FR"/>
            </a:br>
            <a:r>
              <a:rPr lang="fr-FR"/>
              <a:t>ICI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3355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LE TITRE SE PLACE ICI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2" y="5080791"/>
            <a:ext cx="4609683" cy="14847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Titre 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</a:t>
            </a:r>
            <a:br>
              <a:rPr lang="fr-FR" noProof="0"/>
            </a:br>
            <a:r>
              <a:rPr lang="fr-FR" noProof="0"/>
              <a:t>ICI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2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 rtl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LE TITRE SE PLACE ICI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2" y="4090902"/>
            <a:ext cx="4609683" cy="1484783"/>
          </a:xfrm>
        </p:spPr>
        <p:txBody>
          <a:bodyPr lIns="0" rIns="0" rtlCol="0" anchor="t">
            <a:normAutofit/>
          </a:bodyPr>
          <a:lstStyle>
            <a:lvl1pPr marL="0" indent="0" rtl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2B306C2A-DD5B-4CDB-A81D-8F0868C2CCB9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: Coins arrondis 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468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Rectangle : Coins arrondis 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8" name="Espace réservé d’imag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468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Rectangle : Coins arrondis 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2" name="Espace réservé d’imag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468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8" name="Rectangle : Coins arrondis 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9" name="Espace réservé d’imag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305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0" name="Rectangle : Coins arrondis 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1" name="Espace réservé d’imag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8305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2" name="Rectangle : Coins arrondis 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3" name="Espace réservé d’imag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68305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7" name="Espace réservé du texte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257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9" name="Espace réservé du texte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22570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0" name="Espace réservé du texte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2257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222570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2" name="Espace réservé du texte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2257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222570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4" name="Espace réservé du texte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0044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500441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6" name="Espace réservé du texte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044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7" name="Espace réservé du texte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500441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8" name="Espace réservé du texte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044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9" name="Espace réservé du texte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500441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DFBC588B-A8B1-4151-9C03-97B3D7DA9361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: Coins arrondis 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4683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Rectangle : Coins arrondis 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8" name="Espace réservé d’imag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4683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Rectangle : Coins arrondis 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2" name="Espace réservé d’imag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4683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8" name="Rectangle : Coins arrondis 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9" name="Espace réservé d’imag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4641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0" name="Rectangle : Coins arrondis 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1" name="Espace réservé d’imag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4641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2" name="Rectangle : Coins arrondis 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3" name="Espace réservé d’imag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544641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7" name="Espace réservé du texte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13862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9" name="Espace réservé du texte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13862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0" name="Espace réservé du texte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3862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213862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2" name="Espace réservé du texte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3862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213862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4" name="Espace réservé du texte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58765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358764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6" name="Espace réservé du texte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58765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7" name="Espace réservé du texte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358764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8" name="Espace réservé du texte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8765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9" name="Espace réservé du texte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8764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’image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74F321D-CE47-4FE5-81F1-02A4F5E46DA6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3089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3089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2" name="Espace réservé d’imag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3089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9" name="Espace réservé d’imag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94926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1" name="Espace réservé d’imag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4926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3" name="Espace réservé d’imag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94926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7" name="Espace réservé du texte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78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9" name="Espace réservé du texte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2488784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0" name="Espace réservé du texte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8878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488784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2" name="Espace réservé du texte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8878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2488784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4" name="Espace réservé du texte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65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766655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6" name="Espace réservé du texte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665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7" name="Espace réservé du texte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766655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8" name="Espace réservé du texte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6665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9" name="Espace réservé du texte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766655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’image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83AF5454-0BCF-4732-BE67-463AED73B081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4683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4683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2" name="Espace réservé d’imag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4683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9" name="Espace réservé d’imag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4641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1" name="Espace réservé d’imag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4641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3" name="Espace réservé d’imag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544641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7" name="Espace réservé du texte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13862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9" name="Espace réservé du texte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13862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0" name="Espace réservé du texte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3862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213862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2" name="Espace réservé du texte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3862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213862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4" name="Espace réservé du texte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58765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358764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6" name="Espace réservé du texte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58765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7" name="Espace réservé du texte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358764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8" name="Espace réservé du texte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8765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9" name="Espace réservé du texte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8764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80ABD-5BD8-4AF8-8787-CEF73456896C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9907DE-6698-4558-BE59-5FFA5822FEBF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011522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616EE-FD07-4B0D-BC6E-0514B478C0A9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09BDFD-0385-42E9-8D64-80CA404A0582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45F0DF-8EDF-4139-9210-26DD4FD6DC11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4A854C3-30B7-4B11-AF13-7B2C9D0B9507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2C6627B-E4D5-2947-8E88-B84039729B9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.openfoodfacts.org/" TargetMode="External"/><Relationship Id="rId2" Type="http://schemas.openxmlformats.org/officeDocument/2006/relationships/hyperlink" Target="https://datacatalog.worldbank.org/search/dataset/0038480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21" descr="Femme sur tablette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27042" y="5372459"/>
            <a:ext cx="5030639" cy="838559"/>
          </a:xfrm>
        </p:spPr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openClassrooms</a:t>
            </a:r>
            <a:r>
              <a:rPr lang="fr-FR" dirty="0"/>
              <a:t> – Justin Vacquerie</a:t>
            </a:r>
          </a:p>
          <a:p>
            <a:pPr rtl="0"/>
            <a:r>
              <a:rPr lang="fr-FR" dirty="0"/>
              <a:t>Soutenance : 08/02/2024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98595"/>
            <a:ext cx="10044024" cy="2387600"/>
          </a:xfrm>
        </p:spPr>
        <p:txBody>
          <a:bodyPr rtlCol="0">
            <a:normAutofit/>
          </a:bodyPr>
          <a:lstStyle/>
          <a:p>
            <a:pPr rtl="0"/>
            <a:r>
              <a:rPr lang="fr-FR" b="1">
                <a:latin typeface="+mn-lt"/>
              </a:rPr>
              <a:t>Projet N°2 : </a:t>
            </a:r>
            <a:br>
              <a:rPr lang="fr-FR" b="1">
                <a:latin typeface="+mn-lt"/>
              </a:rPr>
            </a:br>
            <a:r>
              <a:rPr lang="fr-FR" sz="3600" b="1">
                <a:latin typeface="+mn-lt"/>
              </a:rPr>
              <a:t>analyser les données de systèmes éducatifs</a:t>
            </a:r>
            <a:endParaRPr lang="fr-FR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6BAFB6-6E71-1057-D9C2-723578AC5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7615"/>
            <a:ext cx="9733668" cy="446104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fr-FR" b="1" dirty="0"/>
          </a:p>
          <a:p>
            <a:pPr lvl="1"/>
            <a:endParaRPr lang="fr-FR" b="1" dirty="0"/>
          </a:p>
        </p:txBody>
      </p:sp>
      <p:sp>
        <p:nvSpPr>
          <p:cNvPr id="11" name="Titre 20">
            <a:extLst>
              <a:ext uri="{FF2B5EF4-FFF2-40B4-BE49-F238E27FC236}">
                <a16:creationId xmlns:a16="http://schemas.microsoft.com/office/drawing/2014/main" id="{CCDDF368-11D0-44A9-AE4B-2A0CB35622D4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F. pouvons-nous utiliser ce jeu de données pour l’analyse ?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3DEB81-0D2E-C6FA-4447-E39034E3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48E33C-5D2E-4678-86A0-64082DFC9BE2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7139D0-04AE-0018-AE3C-A92D4D8C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F8F48-B73B-43F1-B53F-AB57D6A5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10</a:t>
            </a:fld>
            <a:endParaRPr lang="fr-FR" noProof="0"/>
          </a:p>
        </p:txBody>
      </p:sp>
      <p:sp>
        <p:nvSpPr>
          <p:cNvPr id="12" name="Titre 20">
            <a:extLst>
              <a:ext uri="{FF2B5EF4-FFF2-40B4-BE49-F238E27FC236}">
                <a16:creationId xmlns:a16="http://schemas.microsoft.com/office/drawing/2014/main" id="{869AB92E-367F-7016-4013-08E2A19A7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II. Nettoyage &amp; traitement des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733BEF-E2E2-171A-FC30-0A2A692BB6E8}"/>
              </a:ext>
            </a:extLst>
          </p:cNvPr>
          <p:cNvSpPr txBox="1"/>
          <p:nvPr/>
        </p:nvSpPr>
        <p:spPr>
          <a:xfrm>
            <a:off x="1305562" y="1724545"/>
            <a:ext cx="101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Voici le dataset final :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656A9BE-12D9-6B91-8FB3-95EDDCB9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9" y="2104195"/>
            <a:ext cx="8636574" cy="3350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020A1DF-1FEF-81FC-F51A-65D44313C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474" y="2093877"/>
            <a:ext cx="3096057" cy="1238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FBF48C-832F-EDFF-2A8A-D742B5C97863}"/>
              </a:ext>
            </a:extLst>
          </p:cNvPr>
          <p:cNvSpPr txBox="1"/>
          <p:nvPr/>
        </p:nvSpPr>
        <p:spPr>
          <a:xfrm>
            <a:off x="1768415" y="5881559"/>
            <a:ext cx="101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Oui, nous pouvons utiliser ce jeu de données pour l’analyse.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857121F-BC1B-6ADC-6D61-677AD80201E3}"/>
              </a:ext>
            </a:extLst>
          </p:cNvPr>
          <p:cNvCxnSpPr>
            <a:cxnSpLocks/>
          </p:cNvCxnSpPr>
          <p:nvPr/>
        </p:nvCxnSpPr>
        <p:spPr>
          <a:xfrm>
            <a:off x="4373592" y="1724545"/>
            <a:ext cx="0" cy="4109552"/>
          </a:xfrm>
          <a:prstGeom prst="line">
            <a:avLst/>
          </a:prstGeom>
          <a:ln w="1905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730AEF7-0735-3C3C-DE0E-3388CE80E8DC}"/>
              </a:ext>
            </a:extLst>
          </p:cNvPr>
          <p:cNvSpPr txBox="1"/>
          <p:nvPr/>
        </p:nvSpPr>
        <p:spPr>
          <a:xfrm>
            <a:off x="4805886" y="5548705"/>
            <a:ext cx="3477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/>
              <a:t>Variables quantitatives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ECF8771-D025-6A2E-528F-42E70F32D5C1}"/>
              </a:ext>
            </a:extLst>
          </p:cNvPr>
          <p:cNvSpPr txBox="1"/>
          <p:nvPr/>
        </p:nvSpPr>
        <p:spPr>
          <a:xfrm>
            <a:off x="341046" y="5548704"/>
            <a:ext cx="3477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/>
              <a:t>Variables qualitatives </a:t>
            </a:r>
          </a:p>
        </p:txBody>
      </p:sp>
    </p:spTree>
    <p:extLst>
      <p:ext uri="{BB962C8B-B14F-4D97-AF65-F5344CB8AC3E}">
        <p14:creationId xmlns:p14="http://schemas.microsoft.com/office/powerpoint/2010/main" val="23580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E85A-7749-23BC-F8E0-D7FE2CA43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3C83E-B14C-5154-BDE6-962609EC9DC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449464" cy="54526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Comment se repartissent les données de nos trois variables quantitatives ?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7326286A-C007-C2C5-5AEA-255485040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10035396" cy="2387600"/>
          </a:xfrm>
        </p:spPr>
        <p:txBody>
          <a:bodyPr>
            <a:normAutofit/>
          </a:bodyPr>
          <a:lstStyle/>
          <a:p>
            <a:r>
              <a:rPr lang="fr-FR">
                <a:latin typeface="+mn-lt"/>
              </a:rPr>
              <a:t>III. Analyse descriptive des variables</a:t>
            </a:r>
          </a:p>
        </p:txBody>
      </p:sp>
    </p:spTree>
    <p:extLst>
      <p:ext uri="{BB962C8B-B14F-4D97-AF65-F5344CB8AC3E}">
        <p14:creationId xmlns:p14="http://schemas.microsoft.com/office/powerpoint/2010/main" val="220592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245E82-BC26-F28E-20F7-F6273C8F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336FD8-FB57-4B86-8BA3-B96D8939468D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E48285-9AA0-047B-A7AF-6F889C2A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2720F-BF40-0EF7-6166-08BD6BF4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12</a:t>
            </a:fld>
            <a:endParaRPr lang="fr-FR" noProof="0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46D12B6C-EFB8-2123-DD18-1354CB93A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III. L’Analyse descriptive des variables</a:t>
            </a:r>
          </a:p>
        </p:txBody>
      </p:sp>
      <p:sp>
        <p:nvSpPr>
          <p:cNvPr id="11" name="Titre 20">
            <a:extLst>
              <a:ext uri="{FF2B5EF4-FFF2-40B4-BE49-F238E27FC236}">
                <a16:creationId xmlns:a16="http://schemas.microsoft.com/office/drawing/2014/main" id="{367BB175-1EBD-F527-A17B-6EE06DCEE89B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A. Discrétisation des variables pour regarder leur distribution en 2016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6A3611-7F70-1F3F-8672-1D0977CFD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107000"/>
            <a:ext cx="5139906" cy="22628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CD732BC-C405-27CF-C4DD-8438D532A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575" y="1602395"/>
            <a:ext cx="5411788" cy="2420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403670-A269-F4B6-3F89-728D9446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55" y="1661159"/>
            <a:ext cx="5308471" cy="2361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48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2D1129-ABC2-1422-CC0D-F4E1875D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336FD8-FB57-4B86-8BA3-B96D8939468D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2309F2-F9A9-DAB3-7639-13A1A4F8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5793"/>
            <a:ext cx="4114800" cy="365125"/>
          </a:xfrm>
        </p:spPr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7EEB4F-32E5-442F-36B9-F19E0FEA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13</a:t>
            </a:fld>
            <a:endParaRPr lang="fr-FR" noProof="0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56BE4ACE-2C9D-0C29-A4DE-2FCCE65A8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III. L’Analyse descriptive des variables</a:t>
            </a:r>
          </a:p>
        </p:txBody>
      </p:sp>
      <p:sp>
        <p:nvSpPr>
          <p:cNvPr id="7" name="Titre 20">
            <a:extLst>
              <a:ext uri="{FF2B5EF4-FFF2-40B4-BE49-F238E27FC236}">
                <a16:creationId xmlns:a16="http://schemas.microsoft.com/office/drawing/2014/main" id="{75DFE1AE-9EEB-CEB1-8B06-C8E323CA68FF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A. Variable : démographie en 2016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4B4052A-5990-05E8-F727-FAB9358E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479" y="3532517"/>
            <a:ext cx="5079984" cy="2741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97FDE67-CD99-90B8-DB32-794ADE20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48" y="3563365"/>
            <a:ext cx="4916485" cy="2741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C66AAB-BC7B-3B9C-4706-4F1D987C7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786" y="1661470"/>
            <a:ext cx="2247414" cy="16074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213A4D-0EF2-C786-E52B-121C0D440D6F}"/>
              </a:ext>
            </a:extLst>
          </p:cNvPr>
          <p:cNvSpPr txBox="1"/>
          <p:nvPr/>
        </p:nvSpPr>
        <p:spPr>
          <a:xfrm>
            <a:off x="1257785" y="2030593"/>
            <a:ext cx="45633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Commentaires :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Outliers très importants</a:t>
            </a:r>
            <a:r>
              <a:rPr lang="fr-FR" dirty="0"/>
              <a:t> : </a:t>
            </a:r>
            <a:r>
              <a:rPr lang="fr-FR" sz="1400" dirty="0"/>
              <a:t>Chine / Inde / Indonésie / Brésil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Les outliers écrasent fortement la lecture et forte hétérogénéité pour les variables catégorielles  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84C52B-9F90-9D25-3301-46C09ACB8DE2}"/>
              </a:ext>
            </a:extLst>
          </p:cNvPr>
          <p:cNvSpPr txBox="1"/>
          <p:nvPr/>
        </p:nvSpPr>
        <p:spPr>
          <a:xfrm>
            <a:off x="10291314" y="1594626"/>
            <a:ext cx="1199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Utilisation de la fonction </a:t>
            </a:r>
          </a:p>
          <a:p>
            <a:r>
              <a:rPr lang="fr-FR" sz="1400" b="1" dirty="0"/>
              <a:t>‘</a:t>
            </a:r>
            <a:r>
              <a:rPr lang="fr-FR" sz="1400" b="1" dirty="0" err="1"/>
              <a:t>describe</a:t>
            </a:r>
            <a:r>
              <a:rPr lang="fr-FR" sz="1400" b="1" dirty="0"/>
              <a:t>’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D481D18-ED83-F50C-8F6A-CB74ABCD7124}"/>
              </a:ext>
            </a:extLst>
          </p:cNvPr>
          <p:cNvSpPr txBox="1"/>
          <p:nvPr/>
        </p:nvSpPr>
        <p:spPr>
          <a:xfrm>
            <a:off x="5369767" y="4124131"/>
            <a:ext cx="61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Chine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7C93A50-F287-A9EF-9BC8-6163CFCAF15E}"/>
              </a:ext>
            </a:extLst>
          </p:cNvPr>
          <p:cNvSpPr txBox="1"/>
          <p:nvPr/>
        </p:nvSpPr>
        <p:spPr>
          <a:xfrm>
            <a:off x="11321993" y="4554343"/>
            <a:ext cx="61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Chine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9BAAF6-931D-A193-6DB3-37E3159C852E}"/>
              </a:ext>
            </a:extLst>
          </p:cNvPr>
          <p:cNvSpPr txBox="1"/>
          <p:nvPr/>
        </p:nvSpPr>
        <p:spPr>
          <a:xfrm>
            <a:off x="5319017" y="5355284"/>
            <a:ext cx="61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Inde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3107FED-8957-27DD-C93C-BE0E4A429299}"/>
              </a:ext>
            </a:extLst>
          </p:cNvPr>
          <p:cNvSpPr txBox="1"/>
          <p:nvPr/>
        </p:nvSpPr>
        <p:spPr>
          <a:xfrm>
            <a:off x="11105268" y="3761351"/>
            <a:ext cx="61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Inde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0786427-A371-993B-B691-968E2FCFB7BD}"/>
              </a:ext>
            </a:extLst>
          </p:cNvPr>
          <p:cNvSpPr txBox="1"/>
          <p:nvPr/>
        </p:nvSpPr>
        <p:spPr>
          <a:xfrm>
            <a:off x="2802483" y="5781540"/>
            <a:ext cx="82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Etats-Unis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AB14B04-CCAD-DDA8-FA29-45ABCFE6C678}"/>
              </a:ext>
            </a:extLst>
          </p:cNvPr>
          <p:cNvSpPr txBox="1"/>
          <p:nvPr/>
        </p:nvSpPr>
        <p:spPr>
          <a:xfrm>
            <a:off x="8562250" y="5889446"/>
            <a:ext cx="82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Etats-Unis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1F6837-C140-95D4-CB9D-990FC4520B60}"/>
              </a:ext>
            </a:extLst>
          </p:cNvPr>
          <p:cNvSpPr txBox="1"/>
          <p:nvPr/>
        </p:nvSpPr>
        <p:spPr>
          <a:xfrm>
            <a:off x="2481437" y="4148209"/>
            <a:ext cx="82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Brésil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6FDCB0A-AC9D-211E-694D-A5D101148A29}"/>
              </a:ext>
            </a:extLst>
          </p:cNvPr>
          <p:cNvSpPr txBox="1"/>
          <p:nvPr/>
        </p:nvSpPr>
        <p:spPr>
          <a:xfrm>
            <a:off x="8315185" y="5142459"/>
            <a:ext cx="82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Brésil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4B5B18-7DE2-56A5-782F-6443F38CBEA8}"/>
              </a:ext>
            </a:extLst>
          </p:cNvPr>
          <p:cNvSpPr txBox="1"/>
          <p:nvPr/>
        </p:nvSpPr>
        <p:spPr>
          <a:xfrm>
            <a:off x="8444204" y="4181795"/>
            <a:ext cx="82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Indonésie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5E44C8-E363-3E1B-C72B-2B778F85CADB}"/>
              </a:ext>
            </a:extLst>
          </p:cNvPr>
          <p:cNvSpPr txBox="1"/>
          <p:nvPr/>
        </p:nvSpPr>
        <p:spPr>
          <a:xfrm>
            <a:off x="2650006" y="5284835"/>
            <a:ext cx="82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Indonésie</a:t>
            </a:r>
          </a:p>
        </p:txBody>
      </p:sp>
    </p:spTree>
    <p:extLst>
      <p:ext uri="{BB962C8B-B14F-4D97-AF65-F5344CB8AC3E}">
        <p14:creationId xmlns:p14="http://schemas.microsoft.com/office/powerpoint/2010/main" val="270561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66B3C-C3AC-EF2D-7A88-0F19189C1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884B28-65BF-0F9B-9181-4BE3A13E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336FD8-FB57-4B86-8BA3-B96D8939468D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FA900D-8991-51BE-08CD-B2531F46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5793"/>
            <a:ext cx="4114800" cy="365125"/>
          </a:xfrm>
        </p:spPr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DC71FB-197F-5E00-372E-9D80753A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14</a:t>
            </a:fld>
            <a:endParaRPr lang="fr-FR" noProof="0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505D29E0-30DF-5B51-A84C-A8908BBFD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III. L’Analyse descriptive des variables</a:t>
            </a:r>
          </a:p>
        </p:txBody>
      </p:sp>
      <p:sp>
        <p:nvSpPr>
          <p:cNvPr id="5" name="Titre 20">
            <a:extLst>
              <a:ext uri="{FF2B5EF4-FFF2-40B4-BE49-F238E27FC236}">
                <a16:creationId xmlns:a16="http://schemas.microsoft.com/office/drawing/2014/main" id="{C7708076-FCBF-248A-EEF2-B523A2E0F1CA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b. Variable : PIB par habitant en 2016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4635A5-F519-DF43-F9FB-42F8B818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27" y="3292874"/>
            <a:ext cx="5509947" cy="2991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60CC23D-47E7-2C37-75DD-188026DAC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4" y="3292874"/>
            <a:ext cx="5397453" cy="2997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906EB61-168B-8BD0-45D1-AF97CBDB4164}"/>
              </a:ext>
            </a:extLst>
          </p:cNvPr>
          <p:cNvSpPr txBox="1"/>
          <p:nvPr/>
        </p:nvSpPr>
        <p:spPr>
          <a:xfrm>
            <a:off x="1423358" y="1923691"/>
            <a:ext cx="456337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Commentaires :</a:t>
            </a:r>
          </a:p>
          <a:p>
            <a:endParaRPr lang="fr-FR" sz="1050" u="sng" dirty="0"/>
          </a:p>
          <a:p>
            <a:pPr marL="285750" indent="-285750">
              <a:buFontTx/>
              <a:buChar char="-"/>
            </a:pPr>
            <a:r>
              <a:rPr lang="fr-FR" sz="1400" dirty="0"/>
              <a:t>Outliers</a:t>
            </a:r>
            <a:r>
              <a:rPr lang="fr-FR" dirty="0"/>
              <a:t> : </a:t>
            </a:r>
            <a:r>
              <a:rPr lang="fr-FR" sz="1400" dirty="0"/>
              <a:t>Luxembourg &amp; Macao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Les catégories ‘Income Group’ sont beaucoup plus homogènes que les blocs géographiques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2D6390-B2B1-EC9A-879E-75B77812B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846" y="1395761"/>
            <a:ext cx="1734813" cy="16848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5F302F8-A040-6C7B-33DA-49375CBDB6D6}"/>
              </a:ext>
            </a:extLst>
          </p:cNvPr>
          <p:cNvSpPr txBox="1"/>
          <p:nvPr/>
        </p:nvSpPr>
        <p:spPr>
          <a:xfrm>
            <a:off x="9337002" y="1290906"/>
            <a:ext cx="1199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Utilisation de la fonction </a:t>
            </a:r>
          </a:p>
          <a:p>
            <a:r>
              <a:rPr lang="fr-FR" sz="1400" b="1" dirty="0"/>
              <a:t>‘</a:t>
            </a:r>
            <a:r>
              <a:rPr lang="fr-FR" sz="1400" b="1" dirty="0" err="1"/>
              <a:t>describe</a:t>
            </a:r>
            <a:r>
              <a:rPr lang="fr-FR" sz="1400" b="1" dirty="0"/>
              <a:t>’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39F22E-3017-7D8F-D9D5-6565D57A316B}"/>
              </a:ext>
            </a:extLst>
          </p:cNvPr>
          <p:cNvSpPr txBox="1"/>
          <p:nvPr/>
        </p:nvSpPr>
        <p:spPr>
          <a:xfrm>
            <a:off x="5105502" y="5364567"/>
            <a:ext cx="11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Luxembourg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6A71FDE-EDF1-F2A7-D158-090769223E8E}"/>
              </a:ext>
            </a:extLst>
          </p:cNvPr>
          <p:cNvSpPr txBox="1"/>
          <p:nvPr/>
        </p:nvSpPr>
        <p:spPr>
          <a:xfrm>
            <a:off x="11082796" y="3502236"/>
            <a:ext cx="11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Luxembourg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8C71B2-89A1-D41D-570D-AF4E05CF605B}"/>
              </a:ext>
            </a:extLst>
          </p:cNvPr>
          <p:cNvSpPr txBox="1"/>
          <p:nvPr/>
        </p:nvSpPr>
        <p:spPr>
          <a:xfrm>
            <a:off x="4038600" y="4356561"/>
            <a:ext cx="11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Macao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0489333-7CDE-5DBE-9865-CBB144EF8942}"/>
              </a:ext>
            </a:extLst>
          </p:cNvPr>
          <p:cNvSpPr txBox="1"/>
          <p:nvPr/>
        </p:nvSpPr>
        <p:spPr>
          <a:xfrm>
            <a:off x="10090504" y="4015097"/>
            <a:ext cx="110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Macao</a:t>
            </a:r>
          </a:p>
        </p:txBody>
      </p:sp>
    </p:spTree>
    <p:extLst>
      <p:ext uri="{BB962C8B-B14F-4D97-AF65-F5344CB8AC3E}">
        <p14:creationId xmlns:p14="http://schemas.microsoft.com/office/powerpoint/2010/main" val="377879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53355-D9E9-EBC9-4BD8-886BF4A3B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C87E19-BB6C-AEB5-ABD0-F2C763CF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336FD8-FB57-4B86-8BA3-B96D8939468D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621F6B-913B-ED5D-3E4D-468DBB8B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5793"/>
            <a:ext cx="4114800" cy="365125"/>
          </a:xfrm>
        </p:spPr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46F7C8-08B3-07F1-8E0E-FDFA892C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15</a:t>
            </a:fld>
            <a:endParaRPr lang="fr-FR" noProof="0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9D9B8C66-05FD-3D35-8F1D-AE4870F5B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III. L’Analyse descriptive des variables</a:t>
            </a:r>
          </a:p>
        </p:txBody>
      </p:sp>
      <p:sp>
        <p:nvSpPr>
          <p:cNvPr id="5" name="Titre 20">
            <a:extLst>
              <a:ext uri="{FF2B5EF4-FFF2-40B4-BE49-F238E27FC236}">
                <a16:creationId xmlns:a16="http://schemas.microsoft.com/office/drawing/2014/main" id="{0EE1E266-F047-3D07-97F7-2E2868A10734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c. Variable : pourcentage d’utilisateur d’internet en 2016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D53F6C-B88D-328B-6F6B-08017A90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5" y="3306212"/>
            <a:ext cx="5024887" cy="27213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8BBE98F-58D2-3D8E-89F2-6B3B31E9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5" y="3306212"/>
            <a:ext cx="5660668" cy="2721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7592D6-EED6-F0D4-7A4C-BA2460676B84}"/>
              </a:ext>
            </a:extLst>
          </p:cNvPr>
          <p:cNvSpPr txBox="1"/>
          <p:nvPr/>
        </p:nvSpPr>
        <p:spPr>
          <a:xfrm>
            <a:off x="1423358" y="1923691"/>
            <a:ext cx="45633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Commentaires :</a:t>
            </a:r>
          </a:p>
          <a:p>
            <a:endParaRPr lang="fr-FR" sz="1100" u="sng" dirty="0"/>
          </a:p>
          <a:p>
            <a:pPr marL="285750" indent="-285750">
              <a:buFontTx/>
              <a:buChar char="-"/>
            </a:pPr>
            <a:r>
              <a:rPr lang="fr-FR" sz="1400" dirty="0"/>
              <a:t>Pas d’outliers pour la variable sur l’accès au numérique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Boxplot</a:t>
            </a:r>
            <a:r>
              <a:rPr lang="fr-FR" sz="1400" dirty="0"/>
              <a:t> plus homogène pour les ‘Income Group’ que pour les blocs géographiques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E756AF-4AE4-5196-ACC1-72CB64060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459" y="1255851"/>
            <a:ext cx="1833183" cy="178037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08A14E5-F45F-0074-CCB5-2DFEF5F35CC0}"/>
              </a:ext>
            </a:extLst>
          </p:cNvPr>
          <p:cNvSpPr txBox="1"/>
          <p:nvPr/>
        </p:nvSpPr>
        <p:spPr>
          <a:xfrm>
            <a:off x="10896588" y="1287995"/>
            <a:ext cx="1199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Utilisation de la fonction </a:t>
            </a:r>
          </a:p>
          <a:p>
            <a:r>
              <a:rPr lang="fr-FR" sz="1400" b="1"/>
              <a:t>‘</a:t>
            </a:r>
            <a:r>
              <a:rPr lang="fr-FR" sz="1400" b="1" err="1"/>
              <a:t>describe</a:t>
            </a:r>
            <a:r>
              <a:rPr lang="fr-FR" sz="1400" b="1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8793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39843-5C28-3666-5ACA-7794837C9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6CE53F-D6D6-5A8F-5EBD-31180FA9A75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449464" cy="657405"/>
          </a:xfrm>
        </p:spPr>
        <p:txBody>
          <a:bodyPr>
            <a:normAutofit/>
          </a:bodyPr>
          <a:lstStyle/>
          <a:p>
            <a:r>
              <a:rPr lang="fr-FR" dirty="0"/>
              <a:t>Analyse univariée de chacune de nos variables, puis à travers un nuage de points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4811D8F0-17D1-7B1E-67E4-9934C8001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10035396" cy="2387600"/>
          </a:xfrm>
        </p:spPr>
        <p:txBody>
          <a:bodyPr>
            <a:normAutofit/>
          </a:bodyPr>
          <a:lstStyle/>
          <a:p>
            <a:r>
              <a:rPr lang="fr-FR">
                <a:latin typeface="+mn-lt"/>
              </a:rPr>
              <a:t>IV. Analyse des données </a:t>
            </a:r>
          </a:p>
        </p:txBody>
      </p:sp>
    </p:spTree>
    <p:extLst>
      <p:ext uri="{BB962C8B-B14F-4D97-AF65-F5344CB8AC3E}">
        <p14:creationId xmlns:p14="http://schemas.microsoft.com/office/powerpoint/2010/main" val="243697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6BAFB6-6E71-1057-D9C2-723578AC5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7615"/>
            <a:ext cx="9733668" cy="446104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fr-FR" b="1"/>
          </a:p>
          <a:p>
            <a:pPr lvl="1"/>
            <a:endParaRPr lang="fr-FR" b="1"/>
          </a:p>
        </p:txBody>
      </p:sp>
      <p:sp>
        <p:nvSpPr>
          <p:cNvPr id="11" name="Titre 20">
            <a:extLst>
              <a:ext uri="{FF2B5EF4-FFF2-40B4-BE49-F238E27FC236}">
                <a16:creationId xmlns:a16="http://schemas.microsoft.com/office/drawing/2014/main" id="{CCDDF368-11D0-44A9-AE4B-2A0CB35622D4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>
                <a:latin typeface="+mj-lt"/>
              </a:rPr>
              <a:t>A. La taille du marché potentiel avec l’analyse de la démographie en 2016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3DEB81-0D2E-C6FA-4447-E39034E3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48E33C-5D2E-4678-86A0-64082DFC9BE2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7139D0-04AE-0018-AE3C-A92D4D8C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F8F48-B73B-43F1-B53F-AB57D6A5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17</a:t>
            </a:fld>
            <a:endParaRPr lang="fr-FR" noProof="0"/>
          </a:p>
        </p:txBody>
      </p:sp>
      <p:sp>
        <p:nvSpPr>
          <p:cNvPr id="16" name="Titre 20">
            <a:extLst>
              <a:ext uri="{FF2B5EF4-FFF2-40B4-BE49-F238E27FC236}">
                <a16:creationId xmlns:a16="http://schemas.microsoft.com/office/drawing/2014/main" id="{34A7A9CB-580F-CA0D-C149-CF159EB24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IV. L’Analyse des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7312F-11D6-191E-5AF2-32C6D6B47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95" y="1835328"/>
            <a:ext cx="6775070" cy="3575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A2654C4-5014-18E8-CE0B-0A38B9C7C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879" y="1711579"/>
            <a:ext cx="4145079" cy="3723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86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6BAFB6-6E71-1057-D9C2-723578AC5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7615"/>
            <a:ext cx="9733668" cy="446104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fr-FR" b="1"/>
          </a:p>
          <a:p>
            <a:pPr lvl="1"/>
            <a:endParaRPr lang="fr-FR" b="1"/>
          </a:p>
        </p:txBody>
      </p:sp>
      <p:sp>
        <p:nvSpPr>
          <p:cNvPr id="11" name="Titre 20">
            <a:extLst>
              <a:ext uri="{FF2B5EF4-FFF2-40B4-BE49-F238E27FC236}">
                <a16:creationId xmlns:a16="http://schemas.microsoft.com/office/drawing/2014/main" id="{CCDDF368-11D0-44A9-AE4B-2A0CB35622D4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B. Le pouvoir économique de la population avec le pib par habitant en 2016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3DEB81-0D2E-C6FA-4447-E39034E3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48E33C-5D2E-4678-86A0-64082DFC9BE2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7139D0-04AE-0018-AE3C-A92D4D8C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F8F48-B73B-43F1-B53F-AB57D6A5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18</a:t>
            </a:fld>
            <a:endParaRPr lang="fr-FR" noProof="0"/>
          </a:p>
        </p:txBody>
      </p:sp>
      <p:sp>
        <p:nvSpPr>
          <p:cNvPr id="16" name="Titre 20">
            <a:extLst>
              <a:ext uri="{FF2B5EF4-FFF2-40B4-BE49-F238E27FC236}">
                <a16:creationId xmlns:a16="http://schemas.microsoft.com/office/drawing/2014/main" id="{34A7A9CB-580F-CA0D-C149-CF159EB24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IV. L’Analyse des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13DD8A-973D-65DE-4DFA-ECFAD923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62" y="1710556"/>
            <a:ext cx="8253751" cy="4360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309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6BAFB6-6E71-1057-D9C2-723578AC5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7615"/>
            <a:ext cx="9733668" cy="446104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fr-FR" b="1"/>
          </a:p>
          <a:p>
            <a:pPr lvl="1"/>
            <a:endParaRPr lang="fr-FR" b="1"/>
          </a:p>
        </p:txBody>
      </p:sp>
      <p:sp>
        <p:nvSpPr>
          <p:cNvPr id="11" name="Titre 20">
            <a:extLst>
              <a:ext uri="{FF2B5EF4-FFF2-40B4-BE49-F238E27FC236}">
                <a16:creationId xmlns:a16="http://schemas.microsoft.com/office/drawing/2014/main" id="{CCDDF368-11D0-44A9-AE4B-2A0CB35622D4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C. l’accès au numérique des individus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3DEB81-0D2E-C6FA-4447-E39034E3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48E33C-5D2E-4678-86A0-64082DFC9BE2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7139D0-04AE-0018-AE3C-A92D4D8C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F8F48-B73B-43F1-B53F-AB57D6A5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19</a:t>
            </a:fld>
            <a:endParaRPr lang="fr-FR" noProof="0"/>
          </a:p>
        </p:txBody>
      </p:sp>
      <p:sp>
        <p:nvSpPr>
          <p:cNvPr id="16" name="Titre 20">
            <a:extLst>
              <a:ext uri="{FF2B5EF4-FFF2-40B4-BE49-F238E27FC236}">
                <a16:creationId xmlns:a16="http://schemas.microsoft.com/office/drawing/2014/main" id="{34A7A9CB-580F-CA0D-C149-CF159EB24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IV. L’Analyse des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053179-A9B5-67FB-2F68-2719EC4A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001" y="1629351"/>
            <a:ext cx="7305578" cy="4659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98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+mj-lt"/>
              </a:rPr>
              <a:t>Sommaire de la présentation: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dirty="0"/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Contexte &amp; définition de la mission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Nettoyage &amp; traitement des données pour les structurer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Approche descriptive des variables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Analyse &amp; exploitation des données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Conclusion et réponse à la problématique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DECD94-1A69-835B-A45B-56F1ADDD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5475627-03DF-419C-977C-F6FB1F8BAB24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3A4136-D8C4-8767-07E5-B02B093D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2BB470-3217-500C-672C-F0CFF052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20">
            <a:extLst>
              <a:ext uri="{FF2B5EF4-FFF2-40B4-BE49-F238E27FC236}">
                <a16:creationId xmlns:a16="http://schemas.microsoft.com/office/drawing/2014/main" id="{CCDDF368-11D0-44A9-AE4B-2A0CB35622D4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>
                <a:latin typeface="+mj-lt"/>
              </a:rPr>
              <a:t>D. La synthèse des trois kpi à travers un nuage de points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3DEB81-0D2E-C6FA-4447-E39034E3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48E33C-5D2E-4678-86A0-64082DFC9BE2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7139D0-04AE-0018-AE3C-A92D4D8C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F8F48-B73B-43F1-B53F-AB57D6A5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20</a:t>
            </a:fld>
            <a:endParaRPr lang="fr-FR" noProof="0"/>
          </a:p>
        </p:txBody>
      </p:sp>
      <p:sp>
        <p:nvSpPr>
          <p:cNvPr id="16" name="Titre 20">
            <a:extLst>
              <a:ext uri="{FF2B5EF4-FFF2-40B4-BE49-F238E27FC236}">
                <a16:creationId xmlns:a16="http://schemas.microsoft.com/office/drawing/2014/main" id="{34A7A9CB-580F-CA0D-C149-CF159EB24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 dirty="0">
                <a:latin typeface="+mj-lt"/>
              </a:rPr>
              <a:t>IV. L’Analyse des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FF4FFC-671C-BD57-46C7-3D0D8334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51" y="1685836"/>
            <a:ext cx="7723452" cy="4910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FB270C7-5AAD-C977-F009-C0973673CDE3}"/>
              </a:ext>
            </a:extLst>
          </p:cNvPr>
          <p:cNvSpPr txBox="1"/>
          <p:nvPr/>
        </p:nvSpPr>
        <p:spPr>
          <a:xfrm>
            <a:off x="1231641" y="1765144"/>
            <a:ext cx="288315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Commentaires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Forte densité de pays avec de faibles revenus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Une corrélation marquée entre le PIB par habitant et l’accès au numérique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La Chine est un pays à surveiller, sa forte population représente un marché très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pays les plus intéressants sont situés dans le cadran en haut à droite </a:t>
            </a:r>
          </a:p>
          <a:p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942708-692C-B399-DC9D-2D40D2757CFF}"/>
              </a:ext>
            </a:extLst>
          </p:cNvPr>
          <p:cNvSpPr txBox="1"/>
          <p:nvPr/>
        </p:nvSpPr>
        <p:spPr>
          <a:xfrm>
            <a:off x="8383995" y="2276736"/>
            <a:ext cx="3554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Zone où les pays sont les plus intéressants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7921ED-BA0A-81B7-9E85-75CC254D2A8C}"/>
              </a:ext>
            </a:extLst>
          </p:cNvPr>
          <p:cNvSpPr txBox="1"/>
          <p:nvPr/>
        </p:nvSpPr>
        <p:spPr>
          <a:xfrm>
            <a:off x="8456740" y="6351015"/>
            <a:ext cx="3554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Zone où les pays sont à suivre dans le temps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4B5E2A1-A15A-02F8-112C-1917804D646D}"/>
              </a:ext>
            </a:extLst>
          </p:cNvPr>
          <p:cNvSpPr txBox="1"/>
          <p:nvPr/>
        </p:nvSpPr>
        <p:spPr>
          <a:xfrm>
            <a:off x="4364451" y="5743893"/>
            <a:ext cx="39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Zone où les pays ne représentent pas de réelle opportunité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172928-350B-8EEB-CA44-54DFC2F72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98" y="2995811"/>
            <a:ext cx="1158602" cy="1062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8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3FF2B-877E-338E-0BA2-D3AE2D7E4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11A92D-EDFC-814B-E094-B0F2F34E2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7615"/>
            <a:ext cx="9733668" cy="446104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fr-FR" b="1"/>
          </a:p>
          <a:p>
            <a:pPr lvl="1"/>
            <a:endParaRPr lang="fr-FR" b="1"/>
          </a:p>
        </p:txBody>
      </p:sp>
      <p:sp>
        <p:nvSpPr>
          <p:cNvPr id="11" name="Titre 20">
            <a:extLst>
              <a:ext uri="{FF2B5EF4-FFF2-40B4-BE49-F238E27FC236}">
                <a16:creationId xmlns:a16="http://schemas.microsoft.com/office/drawing/2014/main" id="{C4D6774A-4795-E7E8-0B6E-9F7268F6518C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D. La synthèse des trois kpi à travers un nuage de points  </a:t>
            </a:r>
          </a:p>
          <a:p>
            <a:r>
              <a:rPr lang="fr-FR" sz="1600" dirty="0">
                <a:latin typeface="+mj-lt"/>
              </a:rPr>
              <a:t>      </a:t>
            </a:r>
            <a:r>
              <a:rPr lang="fr-FR" sz="1100" dirty="0">
                <a:latin typeface="+mj-lt"/>
              </a:rPr>
              <a:t>Zoom pays supérieurs aux moyennes</a:t>
            </a:r>
            <a:endParaRPr lang="fr-FR" sz="1600" dirty="0">
              <a:latin typeface="+mj-l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2DC174-66B9-069C-CB2E-40A0FC3D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48E33C-5D2E-4678-86A0-64082DFC9BE2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D085D1-7865-0F94-DD2F-5237C52A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D70D68-E4B6-231A-0B97-A966905E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21</a:t>
            </a:fld>
            <a:endParaRPr lang="fr-FR" noProof="0"/>
          </a:p>
        </p:txBody>
      </p:sp>
      <p:sp>
        <p:nvSpPr>
          <p:cNvPr id="16" name="Titre 20">
            <a:extLst>
              <a:ext uri="{FF2B5EF4-FFF2-40B4-BE49-F238E27FC236}">
                <a16:creationId xmlns:a16="http://schemas.microsoft.com/office/drawing/2014/main" id="{D777AAEF-BE3E-6064-2D24-31D0B1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 dirty="0">
                <a:latin typeface="+mj-lt"/>
              </a:rPr>
              <a:t>IV. L’Analyse des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E92F30-06C3-3FF9-A5F9-5A12B30E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120" y="1740346"/>
            <a:ext cx="7750560" cy="4981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2AA4776-CF49-E2BB-034A-6B0E0CF42D56}"/>
              </a:ext>
            </a:extLst>
          </p:cNvPr>
          <p:cNvSpPr txBox="1"/>
          <p:nvPr/>
        </p:nvSpPr>
        <p:spPr>
          <a:xfrm>
            <a:off x="1206618" y="1817297"/>
            <a:ext cx="288315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Commentaires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Vue affinée des pays au dessus de la moyenne pour les deux variables concernant le Pib par habitant et l’accès à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Lecture similaire au nuage de points précédent, les pays que nous pouvons citer comme étant les plus attractifs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1400" dirty="0"/>
              <a:t>Japon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1400" dirty="0"/>
              <a:t>Royaume-Uni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1400" dirty="0"/>
              <a:t>Allemagne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1400" dirty="0"/>
              <a:t>Corée du Sud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1400" dirty="0"/>
              <a:t>Les Etats-Unis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1400" dirty="0"/>
              <a:t>Australie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1400" dirty="0"/>
              <a:t>Belgique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808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D2B6A8-7A87-9463-00E4-F1671F26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336FD8-FB57-4B86-8BA3-B96D8939468D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2F2B9E-0E6B-B1F9-CBC9-916311BE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938C78-3B2C-5B57-A278-CE92F88F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22</a:t>
            </a:fld>
            <a:endParaRPr lang="fr-FR" noProof="0"/>
          </a:p>
        </p:txBody>
      </p:sp>
      <p:pic>
        <p:nvPicPr>
          <p:cNvPr id="11" name="Image 10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8C35F86D-DED6-972E-E49F-77FB08FA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79" y="1753281"/>
            <a:ext cx="7145194" cy="4570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re 20">
            <a:extLst>
              <a:ext uri="{FF2B5EF4-FFF2-40B4-BE49-F238E27FC236}">
                <a16:creationId xmlns:a16="http://schemas.microsoft.com/office/drawing/2014/main" id="{AC81BF63-98A5-4221-FB8E-6E4489DF86CF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E. Evolution du nuage de points par intervalle de quatre ans, de 2000 à 2016</a:t>
            </a:r>
          </a:p>
        </p:txBody>
      </p:sp>
      <p:sp>
        <p:nvSpPr>
          <p:cNvPr id="7" name="Titre 20">
            <a:extLst>
              <a:ext uri="{FF2B5EF4-FFF2-40B4-BE49-F238E27FC236}">
                <a16:creationId xmlns:a16="http://schemas.microsoft.com/office/drawing/2014/main" id="{22646C7D-3840-6361-2C7D-12859856C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 dirty="0">
                <a:latin typeface="+mj-lt"/>
              </a:rPr>
              <a:t>IV. L’Analyse des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E93F374-461D-B654-EAD8-22526EF74C43}"/>
              </a:ext>
            </a:extLst>
          </p:cNvPr>
          <p:cNvSpPr txBox="1"/>
          <p:nvPr/>
        </p:nvSpPr>
        <p:spPr>
          <a:xfrm>
            <a:off x="1203792" y="1690333"/>
            <a:ext cx="34336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Commentaires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Forte progression sur l’accès au numérique pour la période qui concerne l’intégralité des pays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 l’inverse, le PIB par habitant évolue peu globalement, voir diminue légèrement sur l’année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Pour la population, la lecture est plus difficile. On discerne tout de même, nos deux pays outliers où la population continue de croître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On remarque que l’évolution de la Chine est très intéressante, avec une tendance à se rapprocher dans la zone des pays au-dessus la moyenne, pour le PIB par habitant et pour l’accès au numérique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959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9E085-C61A-2066-0D6A-BB4474F6E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EDA8DD-8927-AF03-ACB8-D6AB73E065B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449464" cy="657405"/>
          </a:xfrm>
        </p:spPr>
        <p:txBody>
          <a:bodyPr>
            <a:normAutofit/>
          </a:bodyPr>
          <a:lstStyle/>
          <a:p>
            <a:r>
              <a:rPr lang="fr-FR" dirty="0"/>
              <a:t>Présentation du score obtenu pour classer les pays, la réponse à la problématique &amp; les limites </a:t>
            </a:r>
            <a:r>
              <a:rPr lang="fr-FR"/>
              <a:t>et ouvertures</a:t>
            </a:r>
            <a:endParaRPr lang="fr-FR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2FD916A2-EFE1-3E79-E76F-847498097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10035396" cy="2387600"/>
          </a:xfrm>
        </p:spPr>
        <p:txBody>
          <a:bodyPr>
            <a:normAutofit/>
          </a:bodyPr>
          <a:lstStyle/>
          <a:p>
            <a:r>
              <a:rPr lang="fr-FR">
                <a:latin typeface="+mn-lt"/>
              </a:rPr>
              <a:t>V. Conclusion de l’étude</a:t>
            </a:r>
          </a:p>
        </p:txBody>
      </p:sp>
    </p:spTree>
    <p:extLst>
      <p:ext uri="{BB962C8B-B14F-4D97-AF65-F5344CB8AC3E}">
        <p14:creationId xmlns:p14="http://schemas.microsoft.com/office/powerpoint/2010/main" val="3162306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0">
            <a:extLst>
              <a:ext uri="{FF2B5EF4-FFF2-40B4-BE49-F238E27FC236}">
                <a16:creationId xmlns:a16="http://schemas.microsoft.com/office/drawing/2014/main" id="{589E31BE-7085-50D9-53E5-7DEACE276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V. conclusion</a:t>
            </a:r>
          </a:p>
        </p:txBody>
      </p:sp>
      <p:sp>
        <p:nvSpPr>
          <p:cNvPr id="11" name="Titre 20">
            <a:extLst>
              <a:ext uri="{FF2B5EF4-FFF2-40B4-BE49-F238E27FC236}">
                <a16:creationId xmlns:a16="http://schemas.microsoft.com/office/drawing/2014/main" id="{CCDDF368-11D0-44A9-AE4B-2A0CB35622D4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800">
                <a:latin typeface="+mj-lt"/>
              </a:rPr>
              <a:t>A. Quels sont les 20 pays représentants les meilleurs marchés potentiels pour ‘académie’ ?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3DEB81-0D2E-C6FA-4447-E39034E3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48E33C-5D2E-4678-86A0-64082DFC9BE2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7139D0-04AE-0018-AE3C-A92D4D8C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F8F48-B73B-43F1-B53F-AB57D6A5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24</a:t>
            </a:fld>
            <a:endParaRPr lang="fr-FR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79F9BA-C7AB-C97C-B357-6A1B1534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948" y="1818433"/>
            <a:ext cx="6556776" cy="4230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82773C3-59FE-729C-9038-349ACC6F2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48" y="1817297"/>
            <a:ext cx="5032481" cy="4281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0760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0">
            <a:extLst>
              <a:ext uri="{FF2B5EF4-FFF2-40B4-BE49-F238E27FC236}">
                <a16:creationId xmlns:a16="http://schemas.microsoft.com/office/drawing/2014/main" id="{589E31BE-7085-50D9-53E5-7DEACE276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V. Conclusion &amp; ouverture</a:t>
            </a:r>
          </a:p>
        </p:txBody>
      </p:sp>
      <p:sp>
        <p:nvSpPr>
          <p:cNvPr id="11" name="Titre 20">
            <a:extLst>
              <a:ext uri="{FF2B5EF4-FFF2-40B4-BE49-F238E27FC236}">
                <a16:creationId xmlns:a16="http://schemas.microsoft.com/office/drawing/2014/main" id="{CCDDF368-11D0-44A9-AE4B-2A0CB35622D4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800" dirty="0">
                <a:latin typeface="+mj-lt"/>
              </a:rPr>
              <a:t>B. La Conclusion, les limites et les ouvertures  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3DEB81-0D2E-C6FA-4447-E39034E3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48E33C-5D2E-4678-86A0-64082DFC9BE2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7139D0-04AE-0018-AE3C-A92D4D8C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F8F48-B73B-43F1-B53F-AB57D6A5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25</a:t>
            </a:fld>
            <a:endParaRPr lang="fr-FR" noProof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9C6884-94B5-3AF7-CD0A-A1C40B9EE166}"/>
              </a:ext>
            </a:extLst>
          </p:cNvPr>
          <p:cNvSpPr txBox="1"/>
          <p:nvPr/>
        </p:nvSpPr>
        <p:spPr>
          <a:xfrm>
            <a:off x="1187351" y="1714620"/>
            <a:ext cx="10095999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/>
              <a:t>Vision sur la base du résultat du « Score ».</a:t>
            </a:r>
          </a:p>
          <a:p>
            <a:endParaRPr lang="fr-FR" sz="105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Présente </a:t>
            </a:r>
            <a:r>
              <a:rPr lang="fr-FR" sz="1200" b="1" dirty="0"/>
              <a:t>une photographie des pays en 2016 </a:t>
            </a:r>
            <a:r>
              <a:rPr lang="fr-FR" sz="1200" dirty="0"/>
              <a:t>permettant de conjuguer les trois indicateurs en </a:t>
            </a:r>
            <a:r>
              <a:rPr lang="fr-FR" sz="1200" b="1" dirty="0"/>
              <a:t>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Donne un </a:t>
            </a:r>
            <a:r>
              <a:rPr lang="fr-FR" sz="1200" b="1" dirty="0"/>
              <a:t>classement précis</a:t>
            </a:r>
            <a:r>
              <a:rPr lang="fr-FR" sz="1200" dirty="0"/>
              <a:t> pays par pays, et par conséquent répond à la problématique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2ADB08-5443-CA50-2D90-F1281DA73938}"/>
              </a:ext>
            </a:extLst>
          </p:cNvPr>
          <p:cNvSpPr txBox="1"/>
          <p:nvPr/>
        </p:nvSpPr>
        <p:spPr>
          <a:xfrm>
            <a:off x="1187349" y="3870139"/>
            <a:ext cx="10333163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/>
              <a:t>Les limites de l’étude et ouverture :</a:t>
            </a:r>
          </a:p>
          <a:p>
            <a:endParaRPr lang="fr-FR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Nombre faible d’indicateurs utilisés pour l’étude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200" dirty="0"/>
              <a:t>Ajouter des KPI tels que la proportion d’individus sur la tranche 15/25ans pour la démographie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fr-FR" sz="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L’année de référence pour l’étude est 2016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200" dirty="0"/>
              <a:t>Chercher des données plus récentes avoir une photographie plus proche de la réalité actuelle, et si possible ajouter des données prospectives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fr-FR" sz="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Le Score ne prend pas en compte le poids réel du pays mais seulement sa position avec les autres pays. Exemple : le poids de la population Chinoise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200" dirty="0"/>
              <a:t>Ajuster le calcul du score en y incluant le poids de la variable</a:t>
            </a:r>
          </a:p>
          <a:p>
            <a:pPr lvl="1"/>
            <a:endParaRPr lang="fr-FR" sz="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Non prise en compte de variable de type qualitative comme la culture, les régimes politiques en place qui peuvent être des freins pour l’expansion de l’entreprise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200" dirty="0"/>
              <a:t>Exemple : la Chine représente une opportunité d’avenir néanmoins : sera-t-il possible de mettre à disposition du contenu pédagogique librement ou sous quelle condition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DD2C29-6078-6378-37BA-6DBD30145CAA}"/>
              </a:ext>
            </a:extLst>
          </p:cNvPr>
          <p:cNvSpPr txBox="1"/>
          <p:nvPr/>
        </p:nvSpPr>
        <p:spPr>
          <a:xfrm>
            <a:off x="1187350" y="2590903"/>
            <a:ext cx="100959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/>
              <a:t>Vision sur la base de lecture du «nuage de points».</a:t>
            </a:r>
          </a:p>
          <a:p>
            <a:endParaRPr lang="fr-FR" sz="11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Avec le nuage de point, on peut voir que </a:t>
            </a:r>
            <a:r>
              <a:rPr lang="fr-FR" sz="1200" b="1" dirty="0"/>
              <a:t>la variable clé </a:t>
            </a:r>
            <a:r>
              <a:rPr lang="fr-FR" sz="1200" dirty="0"/>
              <a:t>est le </a:t>
            </a:r>
            <a:r>
              <a:rPr lang="fr-FR" sz="1200" b="1" dirty="0"/>
              <a:t>niveau de revenu </a:t>
            </a:r>
            <a:r>
              <a:rPr lang="fr-FR" sz="1200" dirty="0"/>
              <a:t>de la population, il est donc judicieux de regarder </a:t>
            </a:r>
            <a:r>
              <a:rPr lang="fr-FR" sz="1200" b="1" dirty="0"/>
              <a:t>son évolution</a:t>
            </a:r>
            <a:r>
              <a:rPr lang="fr-FR" sz="1200" dirty="0"/>
              <a:t> dans les années à venir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On remarque que les </a:t>
            </a:r>
            <a:r>
              <a:rPr lang="fr-FR" sz="1200" b="1" dirty="0"/>
              <a:t>outliers</a:t>
            </a:r>
            <a:r>
              <a:rPr lang="fr-FR" sz="1200" dirty="0"/>
              <a:t> concernant la population sont </a:t>
            </a:r>
            <a:r>
              <a:rPr lang="fr-FR" sz="1200" b="1" dirty="0"/>
              <a:t>des pays </a:t>
            </a:r>
            <a:r>
              <a:rPr lang="fr-FR" sz="1200" b="1"/>
              <a:t>en croissance</a:t>
            </a:r>
            <a:r>
              <a:rPr lang="fr-FR" sz="1200"/>
              <a:t>, </a:t>
            </a:r>
            <a:r>
              <a:rPr lang="fr-FR" sz="1200" dirty="0"/>
              <a:t>leurs variables ‘Pib /habitant’ et l’’accès au numérique tendent à se rapprocher des moyennes voir à les dépasser dans un futur proche, notamment pour la Chine</a:t>
            </a:r>
          </a:p>
        </p:txBody>
      </p:sp>
    </p:spTree>
    <p:extLst>
      <p:ext uri="{BB962C8B-B14F-4D97-AF65-F5344CB8AC3E}">
        <p14:creationId xmlns:p14="http://schemas.microsoft.com/office/powerpoint/2010/main" val="191250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3F9C92B0-D2AB-6652-E82C-5ABE8E341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987" r="24987"/>
          <a:stretch>
            <a:fillRect/>
          </a:stretch>
        </p:blipFill>
        <p:spPr/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59541F-3986-E81F-1B00-6F24E563CF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/>
              <a:t>Échanges avec le jury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CE6F8EA-C3DC-E7C8-2C48-0EBDF31CE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+mn-lt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92891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0">
            <a:extLst>
              <a:ext uri="{FF2B5EF4-FFF2-40B4-BE49-F238E27FC236}">
                <a16:creationId xmlns:a16="http://schemas.microsoft.com/office/drawing/2014/main" id="{153357E6-72D9-01D9-BD11-CA01E4014CAF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A. Accompagner l’entreprise ‘académie’ dans sa démarche d’expansion mondiale  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A0026F7D-6D3E-5A95-94DC-1176D797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I. Contexte &amp; définition de la mission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83AF916-42A2-406F-2462-27FA4318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A75B6C-436B-4E40-B08A-08CCA6487CAA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35282883-D186-0E39-BE88-4E9C0D8B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F5D5D2C-CF39-A9C1-C3C7-7DBA8F1F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9864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E494A-28B1-0814-2C3E-0D666B2118F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138913" cy="704058"/>
          </a:xfrm>
        </p:spPr>
        <p:txBody>
          <a:bodyPr>
            <a:normAutofit/>
          </a:bodyPr>
          <a:lstStyle/>
          <a:p>
            <a:r>
              <a:rPr lang="fr-FR" dirty="0"/>
              <a:t>Transformer et préparer les données brutes dans le but de les exploiter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27DF719-8225-CEEE-A42E-892FDFD3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8465389" cy="2387600"/>
          </a:xfrm>
        </p:spPr>
        <p:txBody>
          <a:bodyPr>
            <a:normAutofit/>
          </a:bodyPr>
          <a:lstStyle/>
          <a:p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LE Nettoyage &amp; traitement des données</a:t>
            </a:r>
          </a:p>
        </p:txBody>
      </p:sp>
    </p:spTree>
    <p:extLst>
      <p:ext uri="{BB962C8B-B14F-4D97-AF65-F5344CB8AC3E}">
        <p14:creationId xmlns:p14="http://schemas.microsoft.com/office/powerpoint/2010/main" val="294955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0ADA36-FE36-5DEE-F9BC-14F7B6B8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F64FDD-D2E7-41B3-AA49-763512C1C908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2D31DB-AD5C-6C73-DEE1-1A8976F8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5792"/>
            <a:ext cx="4114800" cy="365125"/>
          </a:xfrm>
        </p:spPr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0BE2D-3C2C-FFA2-56E0-DA5803A7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6" name="Titre 20">
            <a:extLst>
              <a:ext uri="{FF2B5EF4-FFF2-40B4-BE49-F238E27FC236}">
                <a16:creationId xmlns:a16="http://schemas.microsoft.com/office/drawing/2014/main" id="{090CA675-98AF-C23B-8A03-263CE28FD667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A. Description du fichier brut, en open source, sur le site de </a:t>
            </a:r>
            <a:r>
              <a:rPr lang="fr-FR" sz="2000" dirty="0" err="1">
                <a:latin typeface="+mj-lt"/>
              </a:rPr>
              <a:t>food-facts</a:t>
            </a:r>
            <a:endParaRPr lang="fr-FR" sz="2000" dirty="0">
              <a:latin typeface="+mj-lt"/>
            </a:endParaRPr>
          </a:p>
        </p:txBody>
      </p:sp>
      <p:sp>
        <p:nvSpPr>
          <p:cNvPr id="11" name="Titre 20">
            <a:extLst>
              <a:ext uri="{FF2B5EF4-FFF2-40B4-BE49-F238E27FC236}">
                <a16:creationId xmlns:a16="http://schemas.microsoft.com/office/drawing/2014/main" id="{E7FFCD57-2FE6-9436-ADA2-F537A5FEEE86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>
                <a:latin typeface="+mj-lt"/>
              </a:rPr>
              <a:t>II. Nettoyage &amp; traitement des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F79FC3-852C-A45F-2C7F-0D9993158D04}"/>
              </a:ext>
            </a:extLst>
          </p:cNvPr>
          <p:cNvSpPr txBox="1"/>
          <p:nvPr/>
        </p:nvSpPr>
        <p:spPr>
          <a:xfrm>
            <a:off x="9945858" y="5970625"/>
            <a:ext cx="21756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Source des données :</a:t>
            </a:r>
            <a:endParaRPr lang="fr-FR" sz="1100" dirty="0">
              <a:hlinkClick r:id="rId2"/>
            </a:endParaRPr>
          </a:p>
          <a:p>
            <a:r>
              <a:rPr lang="fr-FR" sz="1100" dirty="0">
                <a:hlinkClick r:id="rId3"/>
              </a:rPr>
              <a:t>https://world.openfoodfacts.org/</a:t>
            </a:r>
            <a:r>
              <a:rPr lang="fr-F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779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0ADA36-FE36-5DEE-F9BC-14F7B6B8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F64FDD-D2E7-41B3-AA49-763512C1C908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2D31DB-AD5C-6C73-DEE1-1A8976F8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5792"/>
            <a:ext cx="4114800" cy="365125"/>
          </a:xfrm>
        </p:spPr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0BE2D-3C2C-FFA2-56E0-DA5803A7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6" name="Titre 20">
            <a:extLst>
              <a:ext uri="{FF2B5EF4-FFF2-40B4-BE49-F238E27FC236}">
                <a16:creationId xmlns:a16="http://schemas.microsoft.com/office/drawing/2014/main" id="{090CA675-98AF-C23B-8A03-263CE28FD667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B. Point sur la notion de compliance vis-à-vis du </a:t>
            </a:r>
            <a:r>
              <a:rPr lang="fr-FR" sz="2000" dirty="0" err="1">
                <a:latin typeface="+mj-lt"/>
              </a:rPr>
              <a:t>rgpd</a:t>
            </a:r>
            <a:r>
              <a:rPr lang="fr-FR" sz="2000" dirty="0">
                <a:latin typeface="+mj-lt"/>
              </a:rPr>
              <a:t> </a:t>
            </a:r>
          </a:p>
        </p:txBody>
      </p:sp>
      <p:sp>
        <p:nvSpPr>
          <p:cNvPr id="11" name="Titre 20">
            <a:extLst>
              <a:ext uri="{FF2B5EF4-FFF2-40B4-BE49-F238E27FC236}">
                <a16:creationId xmlns:a16="http://schemas.microsoft.com/office/drawing/2014/main" id="{E7FFCD57-2FE6-9436-ADA2-F537A5FEEE86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>
                <a:latin typeface="+mj-lt"/>
              </a:rPr>
              <a:t>II. Nettoyage &amp; traitement des données</a:t>
            </a:r>
          </a:p>
        </p:txBody>
      </p:sp>
    </p:spTree>
    <p:extLst>
      <p:ext uri="{BB962C8B-B14F-4D97-AF65-F5344CB8AC3E}">
        <p14:creationId xmlns:p14="http://schemas.microsoft.com/office/powerpoint/2010/main" val="111828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0">
            <a:extLst>
              <a:ext uri="{FF2B5EF4-FFF2-40B4-BE49-F238E27FC236}">
                <a16:creationId xmlns:a16="http://schemas.microsoft.com/office/drawing/2014/main" id="{153357E6-72D9-01D9-BD11-CA01E4014CAF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C. Automatisation du processus de sélection features conservées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83AF916-42A2-406F-2462-27FA4318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5AB68-5778-46C4-863F-0E3BFDB270CF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35282883-D186-0E39-BE88-4E9C0D8B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F5D5D2C-CF39-A9C1-C3C7-7DBA8F1F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4" name="Titre 20">
            <a:extLst>
              <a:ext uri="{FF2B5EF4-FFF2-40B4-BE49-F238E27FC236}">
                <a16:creationId xmlns:a16="http://schemas.microsoft.com/office/drawing/2014/main" id="{37784802-1799-E33F-970F-C937090828D7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>
                <a:latin typeface="+mj-lt"/>
              </a:rPr>
              <a:t>II. Nettoyage &amp; traitement des données</a:t>
            </a:r>
          </a:p>
        </p:txBody>
      </p:sp>
    </p:spTree>
    <p:extLst>
      <p:ext uri="{BB962C8B-B14F-4D97-AF65-F5344CB8AC3E}">
        <p14:creationId xmlns:p14="http://schemas.microsoft.com/office/powerpoint/2010/main" val="149985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0">
            <a:extLst>
              <a:ext uri="{FF2B5EF4-FFF2-40B4-BE49-F238E27FC236}">
                <a16:creationId xmlns:a16="http://schemas.microsoft.com/office/drawing/2014/main" id="{153357E6-72D9-01D9-BD11-CA01E4014CAF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>
                <a:latin typeface="+mj-lt"/>
              </a:rPr>
              <a:t>D. Le choix de la temporalité pour notre analyse  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A0026F7D-6D3E-5A95-94DC-1176D797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II. Nettoyage &amp; traitement des données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83AF916-42A2-406F-2462-27FA4318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C9F5AA-60B5-47BD-9053-D2DE5E91B19C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35282883-D186-0E39-BE88-4E9C0D8B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F5D5D2C-CF39-A9C1-C3C7-7DBA8F1F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E88E2ED-F2B1-F3B6-9D6B-D8154F1FDE26}"/>
              </a:ext>
            </a:extLst>
          </p:cNvPr>
          <p:cNvSpPr txBox="1"/>
          <p:nvPr/>
        </p:nvSpPr>
        <p:spPr>
          <a:xfrm>
            <a:off x="1193321" y="1973302"/>
            <a:ext cx="327139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Sur une vision technique :</a:t>
            </a:r>
          </a:p>
          <a:p>
            <a:endParaRPr lang="fr-FR" sz="1400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Regarder le niveau de remplissage des données sur les années à disposition dans le fichier </a:t>
            </a:r>
          </a:p>
          <a:p>
            <a:endParaRPr lang="fr-FR" dirty="0"/>
          </a:p>
          <a:p>
            <a:r>
              <a:rPr lang="fr-FR" b="1" dirty="0"/>
              <a:t>Sur une vision fonctionnelle : </a:t>
            </a:r>
          </a:p>
          <a:p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Fixer une plage cohérente avec la conjoncture de notre étude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ym typeface="Wingdings" panose="05000000000000000000" pitchFamily="2" charset="2"/>
              </a:rPr>
              <a:t>Le choix va donc se porter sur l’année 2016 qui est l’année la plus récente avec une forte complétude des données.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ym typeface="Wingdings" panose="05000000000000000000" pitchFamily="2" charset="2"/>
              </a:rPr>
              <a:t>Pour tracer l’évolution, le choix se porte sur 2000 comme année de départ avec un pas de 4ans. </a:t>
            </a:r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CA4096-BBB7-D580-A6CE-7CE649FD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41" y="1971363"/>
            <a:ext cx="7301719" cy="384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E301E9A-C470-013F-068C-05C432AA9894}"/>
              </a:ext>
            </a:extLst>
          </p:cNvPr>
          <p:cNvSpPr/>
          <p:nvPr/>
        </p:nvSpPr>
        <p:spPr>
          <a:xfrm>
            <a:off x="9353850" y="2193986"/>
            <a:ext cx="2360734" cy="267416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8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6BAFB6-6E71-1057-D9C2-723578AC5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7615"/>
            <a:ext cx="9733668" cy="446104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fr-FR" b="1" dirty="0">
              <a:latin typeface="+mn-lt"/>
            </a:endParaRPr>
          </a:p>
          <a:p>
            <a:pPr lvl="1"/>
            <a:r>
              <a:rPr lang="fr-FR" dirty="0">
                <a:latin typeface="+mn-lt"/>
              </a:rPr>
              <a:t>Modification de la table ‘</a:t>
            </a:r>
            <a:r>
              <a:rPr lang="fr-FR" dirty="0" err="1">
                <a:latin typeface="+mn-lt"/>
              </a:rPr>
              <a:t>EdStatsCountry</a:t>
            </a:r>
            <a:r>
              <a:rPr lang="fr-FR" dirty="0">
                <a:latin typeface="+mn-lt"/>
              </a:rPr>
              <a:t>’ pour avoir des blocs géographiques plus cohérents et pertinents pour l’analyse</a:t>
            </a:r>
          </a:p>
          <a:p>
            <a:pPr lvl="2"/>
            <a:r>
              <a:rPr lang="fr-FR" u="sng" dirty="0">
                <a:latin typeface="+mn-lt"/>
              </a:rPr>
              <a:t>Exemple </a:t>
            </a:r>
            <a:r>
              <a:rPr lang="fr-FR" dirty="0">
                <a:latin typeface="+mn-lt"/>
              </a:rPr>
              <a:t>: Séparation du bloc ‘Europe / Asie Central’ en deux blocs distincts</a:t>
            </a:r>
          </a:p>
          <a:p>
            <a:pPr lvl="3"/>
            <a:r>
              <a:rPr lang="fr-FR" dirty="0">
                <a:latin typeface="+mn-lt"/>
              </a:rPr>
              <a:t>L’objectif est avoir une colonne ‘Bloc géographique’ ainsi ‘qu’une colonne sur le niveau de ‘développement des pays’  dans le dataset principal</a:t>
            </a:r>
          </a:p>
        </p:txBody>
      </p:sp>
      <p:sp>
        <p:nvSpPr>
          <p:cNvPr id="11" name="Titre 20">
            <a:extLst>
              <a:ext uri="{FF2B5EF4-FFF2-40B4-BE49-F238E27FC236}">
                <a16:creationId xmlns:a16="http://schemas.microsoft.com/office/drawing/2014/main" id="{CCDDF368-11D0-44A9-AE4B-2A0CB35622D4}"/>
              </a:ext>
            </a:extLst>
          </p:cNvPr>
          <p:cNvSpPr txBox="1">
            <a:spLocks/>
          </p:cNvSpPr>
          <p:nvPr/>
        </p:nvSpPr>
        <p:spPr>
          <a:xfrm>
            <a:off x="1900686" y="983749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2000" dirty="0">
                <a:latin typeface="+mj-lt"/>
              </a:rPr>
              <a:t>E. Redécoupage des variables catégorielles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3DEB81-0D2E-C6FA-4447-E39034E3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48E33C-5D2E-4678-86A0-64082DFC9BE2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7139D0-04AE-0018-AE3C-A92D4D8C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n°2 : Analyser les données de systèmes éducatifs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F8F48-B73B-43F1-B53F-AB57D6A5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19CD8EF-CA40-EAD3-B28D-D6E67B0ABBDC}"/>
              </a:ext>
            </a:extLst>
          </p:cNvPr>
          <p:cNvSpPr/>
          <p:nvPr/>
        </p:nvSpPr>
        <p:spPr>
          <a:xfrm>
            <a:off x="2848314" y="3937006"/>
            <a:ext cx="2526102" cy="181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Un notebook Jupyter</a:t>
            </a:r>
          </a:p>
          <a:p>
            <a:pPr algn="ctr"/>
            <a:r>
              <a:rPr lang="fr-FR" sz="1400" dirty="0"/>
              <a:t>EdStatsData.csv</a:t>
            </a:r>
            <a:endParaRPr lang="fr-FR" sz="1400" b="1" dirty="0"/>
          </a:p>
          <a:p>
            <a:pPr algn="ctr"/>
            <a:r>
              <a:rPr lang="fr-FR" sz="1400" b="1" dirty="0"/>
              <a:t>Dataset principal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dirty="0"/>
              <a:t>Colonne ‘Country Name’ avec un mélange de pays et blocs géographiques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35FDC47-D0E6-C0CF-CAF6-90035967D5A1}"/>
              </a:ext>
            </a:extLst>
          </p:cNvPr>
          <p:cNvSpPr/>
          <p:nvPr/>
        </p:nvSpPr>
        <p:spPr>
          <a:xfrm>
            <a:off x="8088540" y="3937006"/>
            <a:ext cx="2526102" cy="181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Un notebook Jupyter</a:t>
            </a:r>
          </a:p>
          <a:p>
            <a:pPr algn="ctr"/>
            <a:r>
              <a:rPr lang="fr-FR" sz="1400" dirty="0"/>
              <a:t>EdStatsCountry.csv</a:t>
            </a:r>
          </a:p>
          <a:p>
            <a:pPr algn="ctr"/>
            <a:r>
              <a:rPr lang="fr-FR" sz="1400" b="1" dirty="0"/>
              <a:t>Dataset annexe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dirty="0"/>
              <a:t>Table avec des données complémentaires sur les pays</a:t>
            </a:r>
            <a:br>
              <a:rPr lang="fr-FR" sz="1400" dirty="0"/>
            </a:br>
            <a:endParaRPr lang="fr-FR" sz="1400" dirty="0"/>
          </a:p>
        </p:txBody>
      </p:sp>
      <p:sp>
        <p:nvSpPr>
          <p:cNvPr id="12" name="Titre 20">
            <a:extLst>
              <a:ext uri="{FF2B5EF4-FFF2-40B4-BE49-F238E27FC236}">
                <a16:creationId xmlns:a16="http://schemas.microsoft.com/office/drawing/2014/main" id="{869AB92E-367F-7016-4013-08E2A19A7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10414958" cy="833548"/>
          </a:xfrm>
        </p:spPr>
        <p:txBody>
          <a:bodyPr rtlCol="0"/>
          <a:lstStyle/>
          <a:p>
            <a:pPr rtl="0"/>
            <a:r>
              <a:rPr lang="fr-FR" dirty="0">
                <a:latin typeface="+mj-lt"/>
              </a:rPr>
              <a:t>II. Nettoyage &amp; traitement des données</a:t>
            </a:r>
          </a:p>
        </p:txBody>
      </p:sp>
      <p:sp>
        <p:nvSpPr>
          <p:cNvPr id="7" name="Flèche : gauche 6">
            <a:extLst>
              <a:ext uri="{FF2B5EF4-FFF2-40B4-BE49-F238E27FC236}">
                <a16:creationId xmlns:a16="http://schemas.microsoft.com/office/drawing/2014/main" id="{279619E0-9ECC-46C7-1D1C-8F5548F442C2}"/>
              </a:ext>
            </a:extLst>
          </p:cNvPr>
          <p:cNvSpPr/>
          <p:nvPr/>
        </p:nvSpPr>
        <p:spPr>
          <a:xfrm>
            <a:off x="6017442" y="4663747"/>
            <a:ext cx="1428073" cy="365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6AB87F-2522-3870-3BC2-39DC0B57AF8A}"/>
              </a:ext>
            </a:extLst>
          </p:cNvPr>
          <p:cNvSpPr txBox="1"/>
          <p:nvPr/>
        </p:nvSpPr>
        <p:spPr>
          <a:xfrm>
            <a:off x="5581939" y="4214402"/>
            <a:ext cx="257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Colonnes ‘Income Group’ &amp; ‘</a:t>
            </a:r>
            <a:r>
              <a:rPr lang="fr-FR" sz="1200" dirty="0" err="1"/>
              <a:t>Region</a:t>
            </a:r>
            <a:r>
              <a:rPr lang="fr-FR" sz="1200" dirty="0"/>
              <a:t>’ avec la fonction ‘Merge’</a:t>
            </a:r>
          </a:p>
        </p:txBody>
      </p:sp>
    </p:spTree>
    <p:extLst>
      <p:ext uri="{BB962C8B-B14F-4D97-AF65-F5344CB8AC3E}">
        <p14:creationId xmlns:p14="http://schemas.microsoft.com/office/powerpoint/2010/main" val="2098092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27_TF44450328" id="{05A5C71D-5751-4D66-AC17-330CE514BB2E}" vid="{9DC74778-227D-4583-AA24-B04DE22A3BB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TM02900720[[fn=Intégral]]</Template>
  <TotalTime>471</TotalTime>
  <Words>1587</Words>
  <Application>Microsoft Office PowerPoint</Application>
  <PresentationFormat>Grand écran</PresentationFormat>
  <Paragraphs>249</Paragraphs>
  <Slides>26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Sagona ExtraLight</vt:lpstr>
      <vt:lpstr>Speak Pro</vt:lpstr>
      <vt:lpstr>Wingdings</vt:lpstr>
      <vt:lpstr>Thème Office</vt:lpstr>
      <vt:lpstr>Projet N°2 :  analyser les données de systèmes éducatifs</vt:lpstr>
      <vt:lpstr>Sommaire de la présentation:</vt:lpstr>
      <vt:lpstr>I. Contexte &amp; définition de la mission</vt:lpstr>
      <vt:lpstr>Ii. LE Nettoyage &amp; traitement des données</vt:lpstr>
      <vt:lpstr>Présentation PowerPoint</vt:lpstr>
      <vt:lpstr>Présentation PowerPoint</vt:lpstr>
      <vt:lpstr>Présentation PowerPoint</vt:lpstr>
      <vt:lpstr>II. Nettoyage &amp; traitement des données</vt:lpstr>
      <vt:lpstr>II. Nettoyage &amp; traitement des données</vt:lpstr>
      <vt:lpstr>II. Nettoyage &amp; traitement des données</vt:lpstr>
      <vt:lpstr>III. Analyse descriptive des variables</vt:lpstr>
      <vt:lpstr>III. L’Analyse descriptive des variables</vt:lpstr>
      <vt:lpstr>III. L’Analyse descriptive des variables</vt:lpstr>
      <vt:lpstr>III. L’Analyse descriptive des variables</vt:lpstr>
      <vt:lpstr>III. L’Analyse descriptive des variables</vt:lpstr>
      <vt:lpstr>IV. Analyse des données </vt:lpstr>
      <vt:lpstr>IV. L’Analyse des données</vt:lpstr>
      <vt:lpstr>IV. L’Analyse des données</vt:lpstr>
      <vt:lpstr>IV. L’Analyse des données</vt:lpstr>
      <vt:lpstr>IV. L’Analyse des données</vt:lpstr>
      <vt:lpstr>IV. L’Analyse des données</vt:lpstr>
      <vt:lpstr>IV. L’Analyse des données</vt:lpstr>
      <vt:lpstr>V. Conclusion de l’étude</vt:lpstr>
      <vt:lpstr>V. conclusion</vt:lpstr>
      <vt:lpstr>V. Conclusion &amp; ouverture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N°1 :  Démarrer votre formation de data scientist</dc:title>
  <dc:creator>Justin Vacquerie</dc:creator>
  <cp:lastModifiedBy>Justin Vacquerie</cp:lastModifiedBy>
  <cp:revision>1</cp:revision>
  <dcterms:created xsi:type="dcterms:W3CDTF">2024-01-11T11:16:50Z</dcterms:created>
  <dcterms:modified xsi:type="dcterms:W3CDTF">2024-02-26T09:00:00Z</dcterms:modified>
</cp:coreProperties>
</file>