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75" r:id="rId2"/>
    <p:sldId id="305" r:id="rId3"/>
    <p:sldId id="442" r:id="rId4"/>
    <p:sldId id="464" r:id="rId5"/>
    <p:sldId id="602" r:id="rId6"/>
    <p:sldId id="554" r:id="rId7"/>
    <p:sldId id="609" r:id="rId8"/>
    <p:sldId id="608" r:id="rId9"/>
    <p:sldId id="498" r:id="rId10"/>
    <p:sldId id="499" r:id="rId11"/>
    <p:sldId id="557" r:id="rId12"/>
    <p:sldId id="594" r:id="rId13"/>
    <p:sldId id="595" r:id="rId14"/>
    <p:sldId id="600" r:id="rId15"/>
    <p:sldId id="596" r:id="rId16"/>
    <p:sldId id="604" r:id="rId17"/>
    <p:sldId id="603" r:id="rId18"/>
    <p:sldId id="601" r:id="rId19"/>
    <p:sldId id="555" r:id="rId20"/>
    <p:sldId id="605" r:id="rId21"/>
    <p:sldId id="598" r:id="rId22"/>
    <p:sldId id="599" r:id="rId23"/>
    <p:sldId id="606" r:id="rId24"/>
    <p:sldId id="607" r:id="rId25"/>
    <p:sldId id="466" r:id="rId26"/>
    <p:sldId id="593" r:id="rId27"/>
    <p:sldId id="592" r:id="rId28"/>
    <p:sldId id="441" r:id="rId29"/>
    <p:sldId id="484" r:id="rId30"/>
    <p:sldId id="413" r:id="rId3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&amp; sommaire" id="{D61C3F83-3C02-44FD-B2E7-B532C4F0EF5A}">
          <p14:sldIdLst>
            <p14:sldId id="375"/>
            <p14:sldId id="305"/>
          </p14:sldIdLst>
        </p14:section>
        <p14:section name="I. Contexte &amp; définition de la mission" id="{68A26C88-7F5A-44DA-9A14-5C7A7F4CC1A9}">
          <p14:sldIdLst>
            <p14:sldId id="442"/>
            <p14:sldId id="464"/>
            <p14:sldId id="602"/>
            <p14:sldId id="554"/>
            <p14:sldId id="609"/>
            <p14:sldId id="608"/>
          </p14:sldIdLst>
        </p14:section>
        <p14:section name="II. La phase de développement" id="{DAAF4009-D17D-48DF-87DB-E2C31DF4D5F5}">
          <p14:sldIdLst>
            <p14:sldId id="498"/>
            <p14:sldId id="499"/>
            <p14:sldId id="557"/>
            <p14:sldId id="594"/>
            <p14:sldId id="595"/>
            <p14:sldId id="600"/>
            <p14:sldId id="596"/>
            <p14:sldId id="604"/>
            <p14:sldId id="603"/>
            <p14:sldId id="601"/>
          </p14:sldIdLst>
        </p14:section>
        <p14:section name="III. Phase de déploiement" id="{3F844AAA-D897-46D8-977F-38663569EBC5}">
          <p14:sldIdLst>
            <p14:sldId id="555"/>
            <p14:sldId id="605"/>
            <p14:sldId id="598"/>
            <p14:sldId id="599"/>
            <p14:sldId id="606"/>
            <p14:sldId id="607"/>
          </p14:sldIdLst>
        </p14:section>
        <p14:section name="IV. Analyse du datadrift" id="{606C13A9-FD87-4D27-AE54-F76859CC9666}">
          <p14:sldIdLst>
            <p14:sldId id="466"/>
            <p14:sldId id="593"/>
          </p14:sldIdLst>
        </p14:section>
        <p14:section name="V. Exemple de scoring client" id="{DB0FA2D1-29CD-4A14-86EE-8AA0E48A1570}">
          <p14:sldIdLst>
            <p14:sldId id="592"/>
          </p14:sldIdLst>
        </p14:section>
        <p14:section name="VI. Conclusion de l'étude" id="{30E280EC-1A23-47FE-8422-CE077C342941}">
          <p14:sldIdLst>
            <p14:sldId id="441"/>
            <p14:sldId id="484"/>
            <p14:sldId id="41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F6EC"/>
    <a:srgbClr val="35E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E37F95-3AC3-47A6-A3F6-AF31F8A2C114}" v="3357" dt="2024-09-07T14:49:08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9631B5-78F2-41C9-869B-9F39066F8104}" styleName="Style moyen 3 - 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4" autoAdjust="0"/>
    <p:restoredTop sz="96199" autoAdjust="0"/>
  </p:normalViewPr>
  <p:slideViewPr>
    <p:cSldViewPr snapToGrid="0">
      <p:cViewPr varScale="1">
        <p:scale>
          <a:sx n="152" d="100"/>
          <a:sy n="152" d="100"/>
        </p:scale>
        <p:origin x="134" y="7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38" d="100"/>
          <a:sy n="138" d="100"/>
        </p:scale>
        <p:origin x="4661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Vacquerie" userId="968f4b965d9c7392" providerId="LiveId" clId="{A44E5494-10C1-4F1D-AF39-330BBFBC3E5D}"/>
    <pc:docChg chg="undo custSel addSld delSld modSld sldOrd addSection delSection modSection">
      <pc:chgData name="Justin Vacquerie" userId="968f4b965d9c7392" providerId="LiveId" clId="{A44E5494-10C1-4F1D-AF39-330BBFBC3E5D}" dt="2024-06-11T17:28:30.508" v="69131" actId="20577"/>
      <pc:docMkLst>
        <pc:docMk/>
      </pc:docMkLst>
      <pc:sldChg chg="modSp mod">
        <pc:chgData name="Justin Vacquerie" userId="968f4b965d9c7392" providerId="LiveId" clId="{A44E5494-10C1-4F1D-AF39-330BBFBC3E5D}" dt="2024-06-04T08:45:09.467" v="35602" actId="20577"/>
        <pc:sldMkLst>
          <pc:docMk/>
          <pc:sldMk cId="2625297165" sldId="305"/>
        </pc:sldMkLst>
        <pc:spChg chg="mod">
          <ac:chgData name="Justin Vacquerie" userId="968f4b965d9c7392" providerId="LiveId" clId="{A44E5494-10C1-4F1D-AF39-330BBFBC3E5D}" dt="2024-06-04T08:45:09.467" v="35602" actId="20577"/>
          <ac:spMkLst>
            <pc:docMk/>
            <pc:sldMk cId="2625297165" sldId="305"/>
            <ac:spMk id="7" creationId="{54E9E228-B02C-3941-B458-23CB2D67B476}"/>
          </ac:spMkLst>
        </pc:spChg>
      </pc:sldChg>
      <pc:sldChg chg="modSp mod">
        <pc:chgData name="Justin Vacquerie" userId="968f4b965d9c7392" providerId="LiveId" clId="{A44E5494-10C1-4F1D-AF39-330BBFBC3E5D}" dt="2024-06-10T06:42:47.107" v="45483" actId="20577"/>
        <pc:sldMkLst>
          <pc:docMk/>
          <pc:sldMk cId="4285847947" sldId="375"/>
        </pc:sldMkLst>
        <pc:spChg chg="mod">
          <ac:chgData name="Justin Vacquerie" userId="968f4b965d9c7392" providerId="LiveId" clId="{A44E5494-10C1-4F1D-AF39-330BBFBC3E5D}" dt="2024-05-27T09:43:14.635" v="8124" actId="404"/>
          <ac:spMkLst>
            <pc:docMk/>
            <pc:sldMk cId="4285847947" sldId="375"/>
            <ac:spMk id="5" creationId="{99516ACA-375D-1140-8EDA-CE04AAC75809}"/>
          </ac:spMkLst>
        </pc:spChg>
        <pc:spChg chg="mod">
          <ac:chgData name="Justin Vacquerie" userId="968f4b965d9c7392" providerId="LiveId" clId="{A44E5494-10C1-4F1D-AF39-330BBFBC3E5D}" dt="2024-06-10T06:42:47.107" v="45483" actId="20577"/>
          <ac:spMkLst>
            <pc:docMk/>
            <pc:sldMk cId="4285847947" sldId="375"/>
            <ac:spMk id="6" creationId="{348362CB-F41D-164B-BAC7-F91A6E68A2AC}"/>
          </ac:spMkLst>
        </pc:spChg>
      </pc:sldChg>
      <pc:sldChg chg="modSp mod">
        <pc:chgData name="Justin Vacquerie" userId="968f4b965d9c7392" providerId="LiveId" clId="{A44E5494-10C1-4F1D-AF39-330BBFBC3E5D}" dt="2024-05-23T12:38:08.676" v="4057" actId="20577"/>
        <pc:sldMkLst>
          <pc:docMk/>
          <pc:sldMk cId="2949558166" sldId="435"/>
        </pc:sldMkLst>
        <pc:spChg chg="mod">
          <ac:chgData name="Justin Vacquerie" userId="968f4b965d9c7392" providerId="LiveId" clId="{A44E5494-10C1-4F1D-AF39-330BBFBC3E5D}" dt="2024-05-23T12:38:08.676" v="4057" actId="20577"/>
          <ac:spMkLst>
            <pc:docMk/>
            <pc:sldMk cId="2949558166" sldId="435"/>
            <ac:spMk id="3" creationId="{565E494A-28B1-0814-2C3E-0D666B2118FA}"/>
          </ac:spMkLst>
        </pc:spChg>
        <pc:spChg chg="mod">
          <ac:chgData name="Justin Vacquerie" userId="968f4b965d9c7392" providerId="LiveId" clId="{A44E5494-10C1-4F1D-AF39-330BBFBC3E5D}" dt="2024-05-21T14:09:13.819" v="1297" actId="20577"/>
          <ac:spMkLst>
            <pc:docMk/>
            <pc:sldMk cId="2949558166" sldId="435"/>
            <ac:spMk id="4" creationId="{D27DF719-8225-CEEE-A42E-892FDFD37D1E}"/>
          </ac:spMkLst>
        </pc:spChg>
      </pc:sldChg>
      <pc:sldChg chg="modSp del mod">
        <pc:chgData name="Justin Vacquerie" userId="968f4b965d9c7392" providerId="LiveId" clId="{A44E5494-10C1-4F1D-AF39-330BBFBC3E5D}" dt="2024-05-23T15:03:04.476" v="4905" actId="47"/>
        <pc:sldMkLst>
          <pc:docMk/>
          <pc:sldMk cId="2205920073" sldId="436"/>
        </pc:sldMkLst>
        <pc:spChg chg="mod">
          <ac:chgData name="Justin Vacquerie" userId="968f4b965d9c7392" providerId="LiveId" clId="{A44E5494-10C1-4F1D-AF39-330BBFBC3E5D}" dt="2024-05-23T15:02:52.933" v="4902" actId="20577"/>
          <ac:spMkLst>
            <pc:docMk/>
            <pc:sldMk cId="2205920073" sldId="436"/>
            <ac:spMk id="10" creationId="{7326286A-C007-C2C5-5AEA-255485040FE7}"/>
          </ac:spMkLst>
        </pc:spChg>
      </pc:sldChg>
      <pc:sldChg chg="modSp mod ord">
        <pc:chgData name="Justin Vacquerie" userId="968f4b965d9c7392" providerId="LiveId" clId="{A44E5494-10C1-4F1D-AF39-330BBFBC3E5D}" dt="2024-06-05T09:54:51.137" v="44188" actId="20577"/>
        <pc:sldMkLst>
          <pc:docMk/>
          <pc:sldMk cId="3162306542" sldId="441"/>
        </pc:sldMkLst>
        <pc:spChg chg="mod">
          <ac:chgData name="Justin Vacquerie" userId="968f4b965d9c7392" providerId="LiveId" clId="{A44E5494-10C1-4F1D-AF39-330BBFBC3E5D}" dt="2024-06-05T09:54:51.137" v="44188" actId="20577"/>
          <ac:spMkLst>
            <pc:docMk/>
            <pc:sldMk cId="3162306542" sldId="441"/>
            <ac:spMk id="10" creationId="{2FD916A2-EFE1-3E79-E76F-847498097424}"/>
          </ac:spMkLst>
        </pc:spChg>
      </pc:sldChg>
      <pc:sldChg chg="modSp mod">
        <pc:chgData name="Justin Vacquerie" userId="968f4b965d9c7392" providerId="LiveId" clId="{A44E5494-10C1-4F1D-AF39-330BBFBC3E5D}" dt="2024-05-30T14:23:11.267" v="31760" actId="20577"/>
        <pc:sldMkLst>
          <pc:docMk/>
          <pc:sldMk cId="1499487663" sldId="442"/>
        </pc:sldMkLst>
        <pc:spChg chg="mod">
          <ac:chgData name="Justin Vacquerie" userId="968f4b965d9c7392" providerId="LiveId" clId="{A44E5494-10C1-4F1D-AF39-330BBFBC3E5D}" dt="2024-05-30T14:23:11.267" v="31760" actId="20577"/>
          <ac:spMkLst>
            <pc:docMk/>
            <pc:sldMk cId="1499487663" sldId="442"/>
            <ac:spMk id="3" creationId="{FFD2D1FF-5A5A-EAA1-3ECB-C26C7E0CF2AE}"/>
          </ac:spMkLst>
        </pc:spChg>
      </pc:sldChg>
      <pc:sldChg chg="addSp delSp modSp add del mod modAnim modNotesTx">
        <pc:chgData name="Justin Vacquerie" userId="968f4b965d9c7392" providerId="LiveId" clId="{A44E5494-10C1-4F1D-AF39-330BBFBC3E5D}" dt="2024-06-10T19:52:03.176" v="68219" actId="20577"/>
        <pc:sldMkLst>
          <pc:docMk/>
          <pc:sldMk cId="1314514009" sldId="445"/>
        </pc:sldMkLst>
        <pc:spChg chg="add mod">
          <ac:chgData name="Justin Vacquerie" userId="968f4b965d9c7392" providerId="LiveId" clId="{A44E5494-10C1-4F1D-AF39-330BBFBC3E5D}" dt="2024-05-23T12:43:01.308" v="4114" actId="1076"/>
          <ac:spMkLst>
            <pc:docMk/>
            <pc:sldMk cId="1314514009" sldId="445"/>
            <ac:spMk id="8" creationId="{D26C5CDA-36EF-D42C-3A76-69C19C842046}"/>
          </ac:spMkLst>
        </pc:spChg>
        <pc:spChg chg="mod">
          <ac:chgData name="Justin Vacquerie" userId="968f4b965d9c7392" providerId="LiveId" clId="{A44E5494-10C1-4F1D-AF39-330BBFBC3E5D}" dt="2024-05-28T08:27:11.683" v="21288" actId="20577"/>
          <ac:spMkLst>
            <pc:docMk/>
            <pc:sldMk cId="1314514009" sldId="445"/>
            <ac:spMk id="10" creationId="{1729C6A1-97C8-EDE7-D836-BB3AB5344E17}"/>
          </ac:spMkLst>
        </pc:spChg>
        <pc:spChg chg="mod">
          <ac:chgData name="Justin Vacquerie" userId="968f4b965d9c7392" providerId="LiveId" clId="{A44E5494-10C1-4F1D-AF39-330BBFBC3E5D}" dt="2024-05-21T14:07:39.733" v="1269"/>
          <ac:spMkLst>
            <pc:docMk/>
            <pc:sldMk cId="1314514009" sldId="445"/>
            <ac:spMk id="18" creationId="{3BED0F00-1453-6CB2-915A-83D8D8BBF4F0}"/>
          </ac:spMkLst>
        </pc:spChg>
        <pc:spChg chg="mod">
          <ac:chgData name="Justin Vacquerie" userId="968f4b965d9c7392" providerId="LiveId" clId="{A44E5494-10C1-4F1D-AF39-330BBFBC3E5D}" dt="2024-05-23T12:42:11.460" v="4105" actId="2711"/>
          <ac:spMkLst>
            <pc:docMk/>
            <pc:sldMk cId="1314514009" sldId="445"/>
            <ac:spMk id="48" creationId="{17DDF380-F34E-0EA3-7804-F0AA308BDBD6}"/>
          </ac:spMkLst>
        </pc:spChg>
        <pc:spChg chg="mod">
          <ac:chgData name="Justin Vacquerie" userId="968f4b965d9c7392" providerId="LiveId" clId="{A44E5494-10C1-4F1D-AF39-330BBFBC3E5D}" dt="2024-05-23T12:41:04.243" v="4090" actId="2711"/>
          <ac:spMkLst>
            <pc:docMk/>
            <pc:sldMk cId="1314514009" sldId="445"/>
            <ac:spMk id="49" creationId="{34F5701B-89BD-9B99-AD6A-F55F090CFE89}"/>
          </ac:spMkLst>
        </pc:spChg>
        <pc:spChg chg="mod">
          <ac:chgData name="Justin Vacquerie" userId="968f4b965d9c7392" providerId="LiveId" clId="{A44E5494-10C1-4F1D-AF39-330BBFBC3E5D}" dt="2024-05-23T12:42:15.159" v="4106" actId="2711"/>
          <ac:spMkLst>
            <pc:docMk/>
            <pc:sldMk cId="1314514009" sldId="445"/>
            <ac:spMk id="50" creationId="{3D741C1F-540F-C728-B19B-A8BFA1433493}"/>
          </ac:spMkLst>
        </pc:spChg>
        <pc:spChg chg="mod">
          <ac:chgData name="Justin Vacquerie" userId="968f4b965d9c7392" providerId="LiveId" clId="{A44E5494-10C1-4F1D-AF39-330BBFBC3E5D}" dt="2024-05-23T12:41:29.735" v="4097" actId="2711"/>
          <ac:spMkLst>
            <pc:docMk/>
            <pc:sldMk cId="1314514009" sldId="445"/>
            <ac:spMk id="51" creationId="{64EF6A16-2BDD-5CAC-E5CC-C2418D1CCC4B}"/>
          </ac:spMkLst>
        </pc:spChg>
        <pc:spChg chg="mod">
          <ac:chgData name="Justin Vacquerie" userId="968f4b965d9c7392" providerId="LiveId" clId="{A44E5494-10C1-4F1D-AF39-330BBFBC3E5D}" dt="2024-05-23T12:41:21.699" v="4095" actId="1076"/>
          <ac:spMkLst>
            <pc:docMk/>
            <pc:sldMk cId="1314514009" sldId="445"/>
            <ac:spMk id="52" creationId="{2B01209B-6F46-434D-578A-1F3A89C6A341}"/>
          </ac:spMkLst>
        </pc:spChg>
        <pc:spChg chg="mod">
          <ac:chgData name="Justin Vacquerie" userId="968f4b965d9c7392" providerId="LiveId" clId="{A44E5494-10C1-4F1D-AF39-330BBFBC3E5D}" dt="2024-05-23T12:38:40.347" v="4058" actId="1076"/>
          <ac:spMkLst>
            <pc:docMk/>
            <pc:sldMk cId="1314514009" sldId="445"/>
            <ac:spMk id="53" creationId="{E064D65A-EC17-5A6C-CCAC-BF095D42F8F9}"/>
          </ac:spMkLst>
        </pc:spChg>
        <pc:spChg chg="mod">
          <ac:chgData name="Justin Vacquerie" userId="968f4b965d9c7392" providerId="LiveId" clId="{A44E5494-10C1-4F1D-AF39-330BBFBC3E5D}" dt="2024-05-23T12:42:58.204" v="4113" actId="1076"/>
          <ac:spMkLst>
            <pc:docMk/>
            <pc:sldMk cId="1314514009" sldId="445"/>
            <ac:spMk id="54" creationId="{A33644D9-B32C-FD16-D38A-A4398AA8F06F}"/>
          </ac:spMkLst>
        </pc:spChg>
        <pc:spChg chg="mod">
          <ac:chgData name="Justin Vacquerie" userId="968f4b965d9c7392" providerId="LiveId" clId="{A44E5494-10C1-4F1D-AF39-330BBFBC3E5D}" dt="2024-05-23T12:38:47.755" v="4060" actId="1076"/>
          <ac:spMkLst>
            <pc:docMk/>
            <pc:sldMk cId="1314514009" sldId="445"/>
            <ac:spMk id="55" creationId="{DCEEAC57-468E-4CA6-8B50-5A826A68E14A}"/>
          </ac:spMkLst>
        </pc:spChg>
        <pc:spChg chg="mod">
          <ac:chgData name="Justin Vacquerie" userId="968f4b965d9c7392" providerId="LiveId" clId="{A44E5494-10C1-4F1D-AF39-330BBFBC3E5D}" dt="2024-05-21T14:03:25.751" v="1229" actId="1076"/>
          <ac:spMkLst>
            <pc:docMk/>
            <pc:sldMk cId="1314514009" sldId="445"/>
            <ac:spMk id="56" creationId="{59B2F75E-04AF-B246-ED11-339A4293E28E}"/>
          </ac:spMkLst>
        </pc:spChg>
        <pc:spChg chg="mod">
          <ac:chgData name="Justin Vacquerie" userId="968f4b965d9c7392" providerId="LiveId" clId="{A44E5494-10C1-4F1D-AF39-330BBFBC3E5D}" dt="2024-05-23T12:42:55.229" v="4111" actId="1076"/>
          <ac:spMkLst>
            <pc:docMk/>
            <pc:sldMk cId="1314514009" sldId="445"/>
            <ac:spMk id="57" creationId="{28B33CBA-F554-78A0-1ABD-992A7D4C6E0A}"/>
          </ac:spMkLst>
        </pc:spChg>
        <pc:spChg chg="mod">
          <ac:chgData name="Justin Vacquerie" userId="968f4b965d9c7392" providerId="LiveId" clId="{A44E5494-10C1-4F1D-AF39-330BBFBC3E5D}" dt="2024-05-23T12:38:57.604" v="4064" actId="1076"/>
          <ac:spMkLst>
            <pc:docMk/>
            <pc:sldMk cId="1314514009" sldId="445"/>
            <ac:spMk id="58" creationId="{D0AE2C06-1FBC-ED4D-2573-4CB07CD52B96}"/>
          </ac:spMkLst>
        </pc:spChg>
        <pc:spChg chg="mod">
          <ac:chgData name="Justin Vacquerie" userId="968f4b965d9c7392" providerId="LiveId" clId="{A44E5494-10C1-4F1D-AF39-330BBFBC3E5D}" dt="2024-05-23T12:38:55.480" v="4063" actId="1076"/>
          <ac:spMkLst>
            <pc:docMk/>
            <pc:sldMk cId="1314514009" sldId="445"/>
            <ac:spMk id="59" creationId="{8746C188-F73D-519D-EA7F-E9ADD847CD30}"/>
          </ac:spMkLst>
        </pc:spChg>
        <pc:spChg chg="mod">
          <ac:chgData name="Justin Vacquerie" userId="968f4b965d9c7392" providerId="LiveId" clId="{A44E5494-10C1-4F1D-AF39-330BBFBC3E5D}" dt="2024-06-04T10:03:55.784" v="39719" actId="207"/>
          <ac:spMkLst>
            <pc:docMk/>
            <pc:sldMk cId="1314514009" sldId="445"/>
            <ac:spMk id="66" creationId="{186BEF33-8935-F678-3C60-EF3E93CD3563}"/>
          </ac:spMkLst>
        </pc:spChg>
        <pc:spChg chg="mod">
          <ac:chgData name="Justin Vacquerie" userId="968f4b965d9c7392" providerId="LiveId" clId="{A44E5494-10C1-4F1D-AF39-330BBFBC3E5D}" dt="2024-05-23T12:42:27.556" v="4108" actId="2711"/>
          <ac:spMkLst>
            <pc:docMk/>
            <pc:sldMk cId="1314514009" sldId="445"/>
            <ac:spMk id="67" creationId="{97861099-2674-A9CE-2CDE-90CB29092489}"/>
          </ac:spMkLst>
        </pc:spChg>
        <pc:spChg chg="mod">
          <ac:chgData name="Justin Vacquerie" userId="968f4b965d9c7392" providerId="LiveId" clId="{A44E5494-10C1-4F1D-AF39-330BBFBC3E5D}" dt="2024-05-23T12:42:23.117" v="4107" actId="2711"/>
          <ac:spMkLst>
            <pc:docMk/>
            <pc:sldMk cId="1314514009" sldId="445"/>
            <ac:spMk id="68" creationId="{7F08B846-BD8E-D304-312C-4A74B7815323}"/>
          </ac:spMkLst>
        </pc:spChg>
        <pc:spChg chg="del mod">
          <ac:chgData name="Justin Vacquerie" userId="968f4b965d9c7392" providerId="LiveId" clId="{A44E5494-10C1-4F1D-AF39-330BBFBC3E5D}" dt="2024-05-23T07:10:37.612" v="1483" actId="478"/>
          <ac:spMkLst>
            <pc:docMk/>
            <pc:sldMk cId="1314514009" sldId="445"/>
            <ac:spMk id="71" creationId="{3781D013-70EA-E43A-5511-F6D10CFD7386}"/>
          </ac:spMkLst>
        </pc:spChg>
        <pc:spChg chg="mod">
          <ac:chgData name="Justin Vacquerie" userId="968f4b965d9c7392" providerId="LiveId" clId="{A44E5494-10C1-4F1D-AF39-330BBFBC3E5D}" dt="2024-05-23T07:12:06.266" v="1489" actId="1076"/>
          <ac:spMkLst>
            <pc:docMk/>
            <pc:sldMk cId="1314514009" sldId="445"/>
            <ac:spMk id="73" creationId="{6DC5A244-0F7A-C194-79C7-C3B8B653A294}"/>
          </ac:spMkLst>
        </pc:spChg>
        <pc:spChg chg="mod">
          <ac:chgData name="Justin Vacquerie" userId="968f4b965d9c7392" providerId="LiveId" clId="{A44E5494-10C1-4F1D-AF39-330BBFBC3E5D}" dt="2024-05-23T12:41:01.134" v="4089" actId="2711"/>
          <ac:spMkLst>
            <pc:docMk/>
            <pc:sldMk cId="1314514009" sldId="445"/>
            <ac:spMk id="79" creationId="{01F2F363-E4A6-EF0F-E841-A64AD9D4831C}"/>
          </ac:spMkLst>
        </pc:spChg>
        <pc:picChg chg="add mod">
          <ac:chgData name="Justin Vacquerie" userId="968f4b965d9c7392" providerId="LiveId" clId="{A44E5494-10C1-4F1D-AF39-330BBFBC3E5D}" dt="2024-06-04T09:58:26.103" v="39523" actId="1076"/>
          <ac:picMkLst>
            <pc:docMk/>
            <pc:sldMk cId="1314514009" sldId="445"/>
            <ac:picMk id="5" creationId="{0D1C0909-1989-9CA7-8809-D09F2AFB5C20}"/>
          </ac:picMkLst>
        </pc:picChg>
        <pc:picChg chg="add del mod modCrop">
          <ac:chgData name="Justin Vacquerie" userId="968f4b965d9c7392" providerId="LiveId" clId="{A44E5494-10C1-4F1D-AF39-330BBFBC3E5D}" dt="2024-05-28T08:29:23.281" v="21298" actId="21"/>
          <ac:picMkLst>
            <pc:docMk/>
            <pc:sldMk cId="1314514009" sldId="445"/>
            <ac:picMk id="6" creationId="{ED91006B-7CF7-86DF-B313-F262FDE417D4}"/>
          </ac:picMkLst>
        </pc:picChg>
        <pc:picChg chg="add del mod">
          <ac:chgData name="Justin Vacquerie" userId="968f4b965d9c7392" providerId="LiveId" clId="{A44E5494-10C1-4F1D-AF39-330BBFBC3E5D}" dt="2024-05-28T08:29:23.281" v="21298" actId="21"/>
          <ac:picMkLst>
            <pc:docMk/>
            <pc:sldMk cId="1314514009" sldId="445"/>
            <ac:picMk id="12" creationId="{10F8AC6C-727E-733E-387D-CF021872A64C}"/>
          </ac:picMkLst>
        </pc:picChg>
        <pc:picChg chg="add mod">
          <ac:chgData name="Justin Vacquerie" userId="968f4b965d9c7392" providerId="LiveId" clId="{A44E5494-10C1-4F1D-AF39-330BBFBC3E5D}" dt="2024-06-04T09:58:21.853" v="39522" actId="1076"/>
          <ac:picMkLst>
            <pc:docMk/>
            <pc:sldMk cId="1314514009" sldId="445"/>
            <ac:picMk id="13" creationId="{BC9947C7-E128-FD53-0EB5-5B9069535BDC}"/>
          </ac:picMkLst>
        </pc:picChg>
        <pc:cxnChg chg="add mod">
          <ac:chgData name="Justin Vacquerie" userId="968f4b965d9c7392" providerId="LiveId" clId="{A44E5494-10C1-4F1D-AF39-330BBFBC3E5D}" dt="2024-05-23T12:41:59.662" v="4103" actId="14100"/>
          <ac:cxnSpMkLst>
            <pc:docMk/>
            <pc:sldMk cId="1314514009" sldId="445"/>
            <ac:cxnSpMk id="11" creationId="{8B5E4C87-9C07-94C3-F578-BBCC4290A467}"/>
          </ac:cxnSpMkLst>
        </pc:cxnChg>
        <pc:cxnChg chg="mod">
          <ac:chgData name="Justin Vacquerie" userId="968f4b965d9c7392" providerId="LiveId" clId="{A44E5494-10C1-4F1D-AF39-330BBFBC3E5D}" dt="2024-05-23T12:41:26.166" v="4096" actId="1076"/>
          <ac:cxnSpMkLst>
            <pc:docMk/>
            <pc:sldMk cId="1314514009" sldId="445"/>
            <ac:cxnSpMk id="60" creationId="{C3A5E8F0-61AD-6B8E-D065-07C13026AACF}"/>
          </ac:cxnSpMkLst>
        </pc:cxnChg>
        <pc:cxnChg chg="mod">
          <ac:chgData name="Justin Vacquerie" userId="968f4b965d9c7392" providerId="LiveId" clId="{A44E5494-10C1-4F1D-AF39-330BBFBC3E5D}" dt="2024-05-23T12:41:21.699" v="4095" actId="1076"/>
          <ac:cxnSpMkLst>
            <pc:docMk/>
            <pc:sldMk cId="1314514009" sldId="445"/>
            <ac:cxnSpMk id="61" creationId="{0A9FC02A-ABD9-BB65-C8C7-36C1821D444D}"/>
          </ac:cxnSpMkLst>
        </pc:cxnChg>
        <pc:cxnChg chg="mod">
          <ac:chgData name="Justin Vacquerie" userId="968f4b965d9c7392" providerId="LiveId" clId="{A44E5494-10C1-4F1D-AF39-330BBFBC3E5D}" dt="2024-05-23T12:41:26.166" v="4096" actId="1076"/>
          <ac:cxnSpMkLst>
            <pc:docMk/>
            <pc:sldMk cId="1314514009" sldId="445"/>
            <ac:cxnSpMk id="63" creationId="{E009A223-2B9B-8084-DB8A-733003214E72}"/>
          </ac:cxnSpMkLst>
        </pc:cxnChg>
        <pc:cxnChg chg="mod">
          <ac:chgData name="Justin Vacquerie" userId="968f4b965d9c7392" providerId="LiveId" clId="{A44E5494-10C1-4F1D-AF39-330BBFBC3E5D}" dt="2024-05-23T12:41:21.699" v="4095" actId="1076"/>
          <ac:cxnSpMkLst>
            <pc:docMk/>
            <pc:sldMk cId="1314514009" sldId="445"/>
            <ac:cxnSpMk id="64" creationId="{948CB98F-579D-CBC4-A6BC-AA8CFE41DE5F}"/>
          </ac:cxnSpMkLst>
        </pc:cxnChg>
        <pc:cxnChg chg="mod">
          <ac:chgData name="Justin Vacquerie" userId="968f4b965d9c7392" providerId="LiveId" clId="{A44E5494-10C1-4F1D-AF39-330BBFBC3E5D}" dt="2024-05-23T12:41:26.166" v="4096" actId="1076"/>
          <ac:cxnSpMkLst>
            <pc:docMk/>
            <pc:sldMk cId="1314514009" sldId="445"/>
            <ac:cxnSpMk id="65" creationId="{5393E16A-B40A-A3C2-E4AE-74FF11CC250B}"/>
          </ac:cxnSpMkLst>
        </pc:cxnChg>
        <pc:cxnChg chg="mod">
          <ac:chgData name="Justin Vacquerie" userId="968f4b965d9c7392" providerId="LiveId" clId="{A44E5494-10C1-4F1D-AF39-330BBFBC3E5D}" dt="2024-05-23T07:19:58.278" v="1649" actId="1076"/>
          <ac:cxnSpMkLst>
            <pc:docMk/>
            <pc:sldMk cId="1314514009" sldId="445"/>
            <ac:cxnSpMk id="69" creationId="{8BD39E8F-8B95-0527-4837-406848BB801B}"/>
          </ac:cxnSpMkLst>
        </pc:cxnChg>
        <pc:cxnChg chg="mod">
          <ac:chgData name="Justin Vacquerie" userId="968f4b965d9c7392" providerId="LiveId" clId="{A44E5494-10C1-4F1D-AF39-330BBFBC3E5D}" dt="2024-05-23T07:20:03.658" v="1650" actId="1076"/>
          <ac:cxnSpMkLst>
            <pc:docMk/>
            <pc:sldMk cId="1314514009" sldId="445"/>
            <ac:cxnSpMk id="70" creationId="{3E93B475-02BF-B04E-2820-ABDCF4D32A49}"/>
          </ac:cxnSpMkLst>
        </pc:cxnChg>
      </pc:sldChg>
      <pc:sldChg chg="addSp delSp modSp mod modAnim modNotesTx">
        <pc:chgData name="Justin Vacquerie" userId="968f4b965d9c7392" providerId="LiveId" clId="{A44E5494-10C1-4F1D-AF39-330BBFBC3E5D}" dt="2024-06-11T06:20:50.226" v="68453" actId="20577"/>
        <pc:sldMkLst>
          <pc:docMk/>
          <pc:sldMk cId="3731666523" sldId="464"/>
        </pc:sldMkLst>
        <pc:spChg chg="add del mod">
          <ac:chgData name="Justin Vacquerie" userId="968f4b965d9c7392" providerId="LiveId" clId="{A44E5494-10C1-4F1D-AF39-330BBFBC3E5D}" dt="2024-05-24T06:34:57.801" v="5717" actId="20577"/>
          <ac:spMkLst>
            <pc:docMk/>
            <pc:sldMk cId="3731666523" sldId="464"/>
            <ac:spMk id="5" creationId="{AEA5F3CF-23E3-4D0A-E5D7-8E2335550C06}"/>
          </ac:spMkLst>
        </pc:spChg>
        <pc:spChg chg="add del">
          <ac:chgData name="Justin Vacquerie" userId="968f4b965d9c7392" providerId="LiveId" clId="{A44E5494-10C1-4F1D-AF39-330BBFBC3E5D}" dt="2024-05-21T11:38:42.369" v="340" actId="22"/>
          <ac:spMkLst>
            <pc:docMk/>
            <pc:sldMk cId="3731666523" sldId="464"/>
            <ac:spMk id="7" creationId="{418644FA-1656-D496-A86C-08881F345E43}"/>
          </ac:spMkLst>
        </pc:spChg>
        <pc:spChg chg="mod">
          <ac:chgData name="Justin Vacquerie" userId="968f4b965d9c7392" providerId="LiveId" clId="{A44E5494-10C1-4F1D-AF39-330BBFBC3E5D}" dt="2024-05-27T12:45:15.597" v="8955" actId="20577"/>
          <ac:spMkLst>
            <pc:docMk/>
            <pc:sldMk cId="3731666523" sldId="464"/>
            <ac:spMk id="15" creationId="{30FDF7A4-1BD9-4B71-E79E-0E2A2D7A01CE}"/>
          </ac:spMkLst>
        </pc:spChg>
        <pc:picChg chg="add mod modCrop">
          <ac:chgData name="Justin Vacquerie" userId="968f4b965d9c7392" providerId="LiveId" clId="{A44E5494-10C1-4F1D-AF39-330BBFBC3E5D}" dt="2024-05-23T08:13:43.920" v="2643" actId="1076"/>
          <ac:picMkLst>
            <pc:docMk/>
            <pc:sldMk cId="3731666523" sldId="464"/>
            <ac:picMk id="7" creationId="{DA6A02BE-6F0C-377A-4859-E76177DF9CE4}"/>
          </ac:picMkLst>
        </pc:picChg>
        <pc:picChg chg="add del mod">
          <ac:chgData name="Justin Vacquerie" userId="968f4b965d9c7392" providerId="LiveId" clId="{A44E5494-10C1-4F1D-AF39-330BBFBC3E5D}" dt="2024-05-23T11:53:41.403" v="3079" actId="478"/>
          <ac:picMkLst>
            <pc:docMk/>
            <pc:sldMk cId="3731666523" sldId="464"/>
            <ac:picMk id="11" creationId="{35C094C8-1A29-72CF-554B-55837D855CEF}"/>
          </ac:picMkLst>
        </pc:picChg>
        <pc:picChg chg="add mod">
          <ac:chgData name="Justin Vacquerie" userId="968f4b965d9c7392" providerId="LiveId" clId="{A44E5494-10C1-4F1D-AF39-330BBFBC3E5D}" dt="2024-05-23T12:01:16.525" v="3385" actId="1076"/>
          <ac:picMkLst>
            <pc:docMk/>
            <pc:sldMk cId="3731666523" sldId="464"/>
            <ac:picMk id="13" creationId="{F7551138-432B-3BD9-43E6-5D17A20DFB4D}"/>
          </ac:picMkLst>
        </pc:picChg>
      </pc:sldChg>
      <pc:sldChg chg="modSp mod ord">
        <pc:chgData name="Justin Vacquerie" userId="968f4b965d9c7392" providerId="LiveId" clId="{A44E5494-10C1-4F1D-AF39-330BBFBC3E5D}" dt="2024-06-04T09:11:53.279" v="36990" actId="20577"/>
        <pc:sldMkLst>
          <pc:docMk/>
          <pc:sldMk cId="581102438" sldId="466"/>
        </pc:sldMkLst>
        <pc:spChg chg="mod">
          <ac:chgData name="Justin Vacquerie" userId="968f4b965d9c7392" providerId="LiveId" clId="{A44E5494-10C1-4F1D-AF39-330BBFBC3E5D}" dt="2024-06-04T09:11:53.279" v="36990" actId="20577"/>
          <ac:spMkLst>
            <pc:docMk/>
            <pc:sldMk cId="581102438" sldId="466"/>
            <ac:spMk id="3" creationId="{92EDA8DD-8927-AF03-ACB8-D6AB73E065BB}"/>
          </ac:spMkLst>
        </pc:spChg>
        <pc:spChg chg="mod">
          <ac:chgData name="Justin Vacquerie" userId="968f4b965d9c7392" providerId="LiveId" clId="{A44E5494-10C1-4F1D-AF39-330BBFBC3E5D}" dt="2024-05-23T15:07:19.057" v="4940" actId="20577"/>
          <ac:spMkLst>
            <pc:docMk/>
            <pc:sldMk cId="581102438" sldId="466"/>
            <ac:spMk id="10" creationId="{2FD916A2-EFE1-3E79-E76F-847498097424}"/>
          </ac:spMkLst>
        </pc:spChg>
      </pc:sldChg>
      <pc:sldChg chg="modSp mod">
        <pc:chgData name="Justin Vacquerie" userId="968f4b965d9c7392" providerId="LiveId" clId="{A44E5494-10C1-4F1D-AF39-330BBFBC3E5D}" dt="2024-06-05T09:55:19.136" v="44277" actId="20577"/>
        <pc:sldMkLst>
          <pc:docMk/>
          <pc:sldMk cId="2287635777" sldId="467"/>
        </pc:sldMkLst>
        <pc:spChg chg="mod">
          <ac:chgData name="Justin Vacquerie" userId="968f4b965d9c7392" providerId="LiveId" clId="{A44E5494-10C1-4F1D-AF39-330BBFBC3E5D}" dt="2024-06-05T09:55:19.136" v="44277" actId="20577"/>
          <ac:spMkLst>
            <pc:docMk/>
            <pc:sldMk cId="2287635777" sldId="467"/>
            <ac:spMk id="3" creationId="{92EDA8DD-8927-AF03-ACB8-D6AB73E065BB}"/>
          </ac:spMkLst>
        </pc:spChg>
      </pc:sldChg>
      <pc:sldChg chg="addSp delSp modSp mod ord modClrScheme modAnim chgLayout">
        <pc:chgData name="Justin Vacquerie" userId="968f4b965d9c7392" providerId="LiveId" clId="{A44E5494-10C1-4F1D-AF39-330BBFBC3E5D}" dt="2024-06-05T09:49:21.298" v="43886" actId="20577"/>
        <pc:sldMkLst>
          <pc:docMk/>
          <pc:sldMk cId="3819206255" sldId="484"/>
        </pc:sldMkLst>
        <pc:spChg chg="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2" creationId="{318CBC42-2EFB-6058-27DD-A0EF54F4CDCB}"/>
          </ac:spMkLst>
        </pc:spChg>
        <pc:spChg chg="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3" creationId="{79950020-0542-B202-7652-BA97D5D487DA}"/>
          </ac:spMkLst>
        </pc:spChg>
        <pc:spChg chg="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4" creationId="{5FF5E12A-32F5-50CB-9A2C-2659D57D2E00}"/>
          </ac:spMkLst>
        </pc:spChg>
        <pc:spChg chg="add mod">
          <ac:chgData name="Justin Vacquerie" userId="968f4b965d9c7392" providerId="LiveId" clId="{A44E5494-10C1-4F1D-AF39-330BBFBC3E5D}" dt="2024-06-05T09:06:56.131" v="43560" actId="20577"/>
          <ac:spMkLst>
            <pc:docMk/>
            <pc:sldMk cId="3819206255" sldId="484"/>
            <ac:spMk id="5" creationId="{FB0F67F8-FCE6-CEC4-EED0-3AB09144BAED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5" creationId="{FF4027C4-D7A6-43D6-8FB0-E02EC050D856}"/>
          </ac:spMkLst>
        </pc:spChg>
        <pc:spChg chg="add del mod">
          <ac:chgData name="Justin Vacquerie" userId="968f4b965d9c7392" providerId="LiveId" clId="{A44E5494-10C1-4F1D-AF39-330BBFBC3E5D}" dt="2024-05-28T11:01:33.902" v="23221" actId="478"/>
          <ac:spMkLst>
            <pc:docMk/>
            <pc:sldMk cId="3819206255" sldId="484"/>
            <ac:spMk id="6" creationId="{C6A04423-EDE8-C1F4-3F40-D5E0BF4457D8}"/>
          </ac:spMkLst>
        </pc:spChg>
        <pc:spChg chg="add mod">
          <ac:chgData name="Justin Vacquerie" userId="968f4b965d9c7392" providerId="LiveId" clId="{A44E5494-10C1-4F1D-AF39-330BBFBC3E5D}" dt="2024-06-05T09:08:39.736" v="43664" actId="20577"/>
          <ac:spMkLst>
            <pc:docMk/>
            <pc:sldMk cId="3819206255" sldId="484"/>
            <ac:spMk id="6" creationId="{DF5BEBD7-B6AC-4AC3-4672-207B074507F8}"/>
          </ac:spMkLst>
        </pc:spChg>
        <pc:spChg chg="add mod">
          <ac:chgData name="Justin Vacquerie" userId="968f4b965d9c7392" providerId="LiveId" clId="{A44E5494-10C1-4F1D-AF39-330BBFBC3E5D}" dt="2024-06-05T09:08:05.602" v="43663" actId="20577"/>
          <ac:spMkLst>
            <pc:docMk/>
            <pc:sldMk cId="3819206255" sldId="484"/>
            <ac:spMk id="7" creationId="{CA4FD9DE-12D2-F613-0CA6-45C5A92B55EC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7" creationId="{D3FE024B-AEFF-1864-4D3E-145F06E8D1F0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8" creationId="{F42A857F-5BE5-9A6A-BA9C-B6EC1366E8A3}"/>
          </ac:spMkLst>
        </pc:spChg>
        <pc:spChg chg="mod">
          <ac:chgData name="Justin Vacquerie" userId="968f4b965d9c7392" providerId="LiveId" clId="{A44E5494-10C1-4F1D-AF39-330BBFBC3E5D}" dt="2024-06-05T09:49:21.298" v="43886" actId="20577"/>
          <ac:spMkLst>
            <pc:docMk/>
            <pc:sldMk cId="3819206255" sldId="484"/>
            <ac:spMk id="9" creationId="{33E1D391-61AF-13C9-CDAC-6171F5D82677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10" creationId="{7056B17A-A669-AAC3-6348-82C764AFB1D3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11" creationId="{38D76474-FEF8-9A16-06F0-46338A616310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12" creationId="{2B5D96EB-8E41-59B7-2A4F-0216B12A6DC4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13" creationId="{8C026B3B-05DB-EA61-D2E3-AAF96DD107B4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14" creationId="{432DF0AD-4F44-1946-51F6-8F826438ABF3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15" creationId="{2D47F117-6C44-3F55-260E-1912F054AC15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16" creationId="{634B2D9F-6C8B-EC92-A8A4-EE873B7C084A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17" creationId="{3165D2BD-8233-C4D4-474A-55EBF99B0C63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18" creationId="{190830BF-80AF-F7E7-BEDB-4C616A8924BF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19" creationId="{59D26D2C-F72B-25C1-346C-976762E0308C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20" creationId="{69C62B62-C147-A656-1514-18486096B135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21" creationId="{A3849234-C467-0EA1-79BA-E6FB419A094D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22" creationId="{C3C2E130-0A73-896F-42B3-34A1891AF8F0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23" creationId="{8DB566AB-19E9-1B8C-1878-A4767F3DE76D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24" creationId="{EEF2C33E-9047-EBDC-129A-F72E1CC3A3DE}"/>
          </ac:spMkLst>
        </pc:spChg>
        <pc:spChg chg="add del mod ord">
          <ac:chgData name="Justin Vacquerie" userId="968f4b965d9c7392" providerId="LiveId" clId="{A44E5494-10C1-4F1D-AF39-330BBFBC3E5D}" dt="2024-05-28T11:02:09.273" v="23223" actId="700"/>
          <ac:spMkLst>
            <pc:docMk/>
            <pc:sldMk cId="3819206255" sldId="484"/>
            <ac:spMk id="25" creationId="{795E35E9-F1F8-D603-4219-F2D503C1649B}"/>
          </ac:spMkLst>
        </pc:spChg>
        <pc:cxnChg chg="add mod">
          <ac:chgData name="Justin Vacquerie" userId="968f4b965d9c7392" providerId="LiveId" clId="{A44E5494-10C1-4F1D-AF39-330BBFBC3E5D}" dt="2024-05-29T17:02:56.971" v="30536" actId="1076"/>
          <ac:cxnSpMkLst>
            <pc:docMk/>
            <pc:sldMk cId="3819206255" sldId="484"/>
            <ac:cxnSpMk id="27" creationId="{19605906-90B0-09D0-B440-A6048F7E6A65}"/>
          </ac:cxnSpMkLst>
        </pc:cxnChg>
      </pc:sldChg>
      <pc:sldChg chg="addSp delSp modSp del mod">
        <pc:chgData name="Justin Vacquerie" userId="968f4b965d9c7392" providerId="LiveId" clId="{A44E5494-10C1-4F1D-AF39-330BBFBC3E5D}" dt="2024-05-23T08:29:05.608" v="2893" actId="47"/>
        <pc:sldMkLst>
          <pc:docMk/>
          <pc:sldMk cId="3376293841" sldId="496"/>
        </pc:sldMkLst>
        <pc:spChg chg="mod">
          <ac:chgData name="Justin Vacquerie" userId="968f4b965d9c7392" providerId="LiveId" clId="{A44E5494-10C1-4F1D-AF39-330BBFBC3E5D}" dt="2024-05-21T11:41:41.786" v="472" actId="20577"/>
          <ac:spMkLst>
            <pc:docMk/>
            <pc:sldMk cId="3376293841" sldId="496"/>
            <ac:spMk id="10" creationId="{1729C6A1-97C8-EDE7-D836-BB3AB5344E17}"/>
          </ac:spMkLst>
        </pc:spChg>
        <pc:spChg chg="mod">
          <ac:chgData name="Justin Vacquerie" userId="968f4b965d9c7392" providerId="LiveId" clId="{A44E5494-10C1-4F1D-AF39-330BBFBC3E5D}" dt="2024-05-21T13:53:18.907" v="1174"/>
          <ac:spMkLst>
            <pc:docMk/>
            <pc:sldMk cId="3376293841" sldId="496"/>
            <ac:spMk id="13" creationId="{BDB09EAD-00D3-7824-43E0-739E574F8B8B}"/>
          </ac:spMkLst>
        </pc:spChg>
        <pc:spChg chg="add mod">
          <ac:chgData name="Justin Vacquerie" userId="968f4b965d9c7392" providerId="LiveId" clId="{A44E5494-10C1-4F1D-AF39-330BBFBC3E5D}" dt="2024-05-21T13:54:10.473" v="1182" actId="1076"/>
          <ac:spMkLst>
            <pc:docMk/>
            <pc:sldMk cId="3376293841" sldId="496"/>
            <ac:spMk id="15" creationId="{D81F412A-E455-213F-0785-1AB70B1478F1}"/>
          </ac:spMkLst>
        </pc:spChg>
        <pc:spChg chg="add mod">
          <ac:chgData name="Justin Vacquerie" userId="968f4b965d9c7392" providerId="LiveId" clId="{A44E5494-10C1-4F1D-AF39-330BBFBC3E5D}" dt="2024-05-21T13:54:04.638" v="1180" actId="1076"/>
          <ac:spMkLst>
            <pc:docMk/>
            <pc:sldMk cId="3376293841" sldId="496"/>
            <ac:spMk id="16" creationId="{A1447D97-5C5D-23C2-44D9-6B46CC84EAC5}"/>
          </ac:spMkLst>
        </pc:spChg>
        <pc:spChg chg="mod">
          <ac:chgData name="Justin Vacquerie" userId="968f4b965d9c7392" providerId="LiveId" clId="{A44E5494-10C1-4F1D-AF39-330BBFBC3E5D}" dt="2024-05-21T14:07:49.799" v="1271"/>
          <ac:spMkLst>
            <pc:docMk/>
            <pc:sldMk cId="3376293841" sldId="496"/>
            <ac:spMk id="18" creationId="{3BED0F00-1453-6CB2-915A-83D8D8BBF4F0}"/>
          </ac:spMkLst>
        </pc:spChg>
        <pc:spChg chg="add mod">
          <ac:chgData name="Justin Vacquerie" userId="968f4b965d9c7392" providerId="LiveId" clId="{A44E5494-10C1-4F1D-AF39-330BBFBC3E5D}" dt="2024-05-21T13:54:24.913" v="1208" actId="20577"/>
          <ac:spMkLst>
            <pc:docMk/>
            <pc:sldMk cId="3376293841" sldId="496"/>
            <ac:spMk id="19" creationId="{33090632-7295-2F97-774C-B64AE0F9F6E1}"/>
          </ac:spMkLst>
        </pc:spChg>
        <pc:grpChg chg="add mod">
          <ac:chgData name="Justin Vacquerie" userId="968f4b965d9c7392" providerId="LiveId" clId="{A44E5494-10C1-4F1D-AF39-330BBFBC3E5D}" dt="2024-05-21T13:54:06.858" v="1181" actId="1076"/>
          <ac:grpSpMkLst>
            <pc:docMk/>
            <pc:sldMk cId="3376293841" sldId="496"/>
            <ac:grpSpMk id="5" creationId="{8FAA84AA-F09E-B54A-3653-C28DB16E91F9}"/>
          </ac:grpSpMkLst>
        </pc:grpChg>
        <pc:grpChg chg="del mod">
          <ac:chgData name="Justin Vacquerie" userId="968f4b965d9c7392" providerId="LiveId" clId="{A44E5494-10C1-4F1D-AF39-330BBFBC3E5D}" dt="2024-05-21T13:53:23.570" v="1176" actId="478"/>
          <ac:grpSpMkLst>
            <pc:docMk/>
            <pc:sldMk cId="3376293841" sldId="496"/>
            <ac:grpSpMk id="8" creationId="{77C00137-744E-D315-5CC2-F81A24B97D67}"/>
          </ac:grpSpMkLst>
        </pc:grpChg>
        <pc:cxnChg chg="mod">
          <ac:chgData name="Justin Vacquerie" userId="968f4b965d9c7392" providerId="LiveId" clId="{A44E5494-10C1-4F1D-AF39-330BBFBC3E5D}" dt="2024-05-21T13:54:15.123" v="1183" actId="14100"/>
          <ac:cxnSpMkLst>
            <pc:docMk/>
            <pc:sldMk cId="3376293841" sldId="496"/>
            <ac:cxnSpMk id="11" creationId="{77500BFB-17DA-3907-E406-6B8A2C8AF514}"/>
          </ac:cxnSpMkLst>
        </pc:cxnChg>
        <pc:cxnChg chg="del mod">
          <ac:chgData name="Justin Vacquerie" userId="968f4b965d9c7392" providerId="LiveId" clId="{A44E5494-10C1-4F1D-AF39-330BBFBC3E5D}" dt="2024-05-21T13:53:23.570" v="1176" actId="478"/>
          <ac:cxnSpMkLst>
            <pc:docMk/>
            <pc:sldMk cId="3376293841" sldId="496"/>
            <ac:cxnSpMk id="14" creationId="{4C5F1D32-1848-CF53-85C5-3F065E2B67CF}"/>
          </ac:cxnSpMkLst>
        </pc:cxnChg>
      </pc:sldChg>
      <pc:sldChg chg="modSp mod">
        <pc:chgData name="Justin Vacquerie" userId="968f4b965d9c7392" providerId="LiveId" clId="{A44E5494-10C1-4F1D-AF39-330BBFBC3E5D}" dt="2024-06-04T10:03:35.566" v="39718" actId="20577"/>
        <pc:sldMkLst>
          <pc:docMk/>
          <pc:sldMk cId="283737863" sldId="498"/>
        </pc:sldMkLst>
        <pc:spChg chg="mod">
          <ac:chgData name="Justin Vacquerie" userId="968f4b965d9c7392" providerId="LiveId" clId="{A44E5494-10C1-4F1D-AF39-330BBFBC3E5D}" dt="2024-06-04T10:03:35.566" v="39718" actId="20577"/>
          <ac:spMkLst>
            <pc:docMk/>
            <pc:sldMk cId="283737863" sldId="498"/>
            <ac:spMk id="3" creationId="{565E494A-28B1-0814-2C3E-0D666B2118FA}"/>
          </ac:spMkLst>
        </pc:spChg>
      </pc:sldChg>
      <pc:sldChg chg="addSp delSp modSp add mod modAnim modNotesTx">
        <pc:chgData name="Justin Vacquerie" userId="968f4b965d9c7392" providerId="LiveId" clId="{A44E5494-10C1-4F1D-AF39-330BBFBC3E5D}" dt="2024-06-11T06:22:14.381" v="68457" actId="20577"/>
        <pc:sldMkLst>
          <pc:docMk/>
          <pc:sldMk cId="2809726428" sldId="499"/>
        </pc:sldMkLst>
        <pc:spChg chg="add mod">
          <ac:chgData name="Justin Vacquerie" userId="968f4b965d9c7392" providerId="LiveId" clId="{A44E5494-10C1-4F1D-AF39-330BBFBC3E5D}" dt="2024-05-30T14:26:33.386" v="31970" actId="20577"/>
          <ac:spMkLst>
            <pc:docMk/>
            <pc:sldMk cId="2809726428" sldId="499"/>
            <ac:spMk id="6" creationId="{A954AB1F-220E-8E8D-ABD8-C8B03005489D}"/>
          </ac:spMkLst>
        </pc:spChg>
        <pc:spChg chg="mod">
          <ac:chgData name="Justin Vacquerie" userId="968f4b965d9c7392" providerId="LiveId" clId="{A44E5494-10C1-4F1D-AF39-330BBFBC3E5D}" dt="2024-05-30T14:26:15.958" v="31969" actId="20577"/>
          <ac:spMkLst>
            <pc:docMk/>
            <pc:sldMk cId="2809726428" sldId="499"/>
            <ac:spMk id="10" creationId="{1729C6A1-97C8-EDE7-D836-BB3AB5344E17}"/>
          </ac:spMkLst>
        </pc:spChg>
        <pc:spChg chg="mod">
          <ac:chgData name="Justin Vacquerie" userId="968f4b965d9c7392" providerId="LiveId" clId="{A44E5494-10C1-4F1D-AF39-330BBFBC3E5D}" dt="2024-05-21T14:07:26.686" v="1266" actId="20577"/>
          <ac:spMkLst>
            <pc:docMk/>
            <pc:sldMk cId="2809726428" sldId="499"/>
            <ac:spMk id="18" creationId="{3BED0F00-1453-6CB2-915A-83D8D8BBF4F0}"/>
          </ac:spMkLst>
        </pc:spChg>
        <pc:spChg chg="del">
          <ac:chgData name="Justin Vacquerie" userId="968f4b965d9c7392" providerId="LiveId" clId="{A44E5494-10C1-4F1D-AF39-330BBFBC3E5D}" dt="2024-05-21T11:41:12.690" v="433" actId="478"/>
          <ac:spMkLst>
            <pc:docMk/>
            <pc:sldMk cId="2809726428" sldId="499"/>
            <ac:spMk id="48" creationId="{17DDF380-F34E-0EA3-7804-F0AA308BDBD6}"/>
          </ac:spMkLst>
        </pc:spChg>
        <pc:spChg chg="del">
          <ac:chgData name="Justin Vacquerie" userId="968f4b965d9c7392" providerId="LiveId" clId="{A44E5494-10C1-4F1D-AF39-330BBFBC3E5D}" dt="2024-05-21T11:41:15.944" v="437" actId="478"/>
          <ac:spMkLst>
            <pc:docMk/>
            <pc:sldMk cId="2809726428" sldId="499"/>
            <ac:spMk id="49" creationId="{34F5701B-89BD-9B99-AD6A-F55F090CFE89}"/>
          </ac:spMkLst>
        </pc:spChg>
        <pc:spChg chg="del">
          <ac:chgData name="Justin Vacquerie" userId="968f4b965d9c7392" providerId="LiveId" clId="{A44E5494-10C1-4F1D-AF39-330BBFBC3E5D}" dt="2024-05-21T11:41:13.381" v="434" actId="478"/>
          <ac:spMkLst>
            <pc:docMk/>
            <pc:sldMk cId="2809726428" sldId="499"/>
            <ac:spMk id="50" creationId="{3D741C1F-540F-C728-B19B-A8BFA1433493}"/>
          </ac:spMkLst>
        </pc:spChg>
        <pc:spChg chg="del">
          <ac:chgData name="Justin Vacquerie" userId="968f4b965d9c7392" providerId="LiveId" clId="{A44E5494-10C1-4F1D-AF39-330BBFBC3E5D}" dt="2024-05-21T11:41:03.514" v="425" actId="478"/>
          <ac:spMkLst>
            <pc:docMk/>
            <pc:sldMk cId="2809726428" sldId="499"/>
            <ac:spMk id="51" creationId="{64EF6A16-2BDD-5CAC-E5CC-C2418D1CCC4B}"/>
          </ac:spMkLst>
        </pc:spChg>
        <pc:spChg chg="del">
          <ac:chgData name="Justin Vacquerie" userId="968f4b965d9c7392" providerId="LiveId" clId="{A44E5494-10C1-4F1D-AF39-330BBFBC3E5D}" dt="2024-05-21T11:41:08.724" v="429" actId="478"/>
          <ac:spMkLst>
            <pc:docMk/>
            <pc:sldMk cId="2809726428" sldId="499"/>
            <ac:spMk id="52" creationId="{2B01209B-6F46-434D-578A-1F3A89C6A341}"/>
          </ac:spMkLst>
        </pc:spChg>
        <pc:spChg chg="del">
          <ac:chgData name="Justin Vacquerie" userId="968f4b965d9c7392" providerId="LiveId" clId="{A44E5494-10C1-4F1D-AF39-330BBFBC3E5D}" dt="2024-05-21T11:41:11.967" v="432" actId="478"/>
          <ac:spMkLst>
            <pc:docMk/>
            <pc:sldMk cId="2809726428" sldId="499"/>
            <ac:spMk id="53" creationId="{E064D65A-EC17-5A6C-CCAC-BF095D42F8F9}"/>
          </ac:spMkLst>
        </pc:spChg>
        <pc:spChg chg="del">
          <ac:chgData name="Justin Vacquerie" userId="968f4b965d9c7392" providerId="LiveId" clId="{A44E5494-10C1-4F1D-AF39-330BBFBC3E5D}" dt="2024-05-21T11:41:14.940" v="436" actId="478"/>
          <ac:spMkLst>
            <pc:docMk/>
            <pc:sldMk cId="2809726428" sldId="499"/>
            <ac:spMk id="54" creationId="{A33644D9-B32C-FD16-D38A-A4398AA8F06F}"/>
          </ac:spMkLst>
        </pc:spChg>
        <pc:spChg chg="del mod">
          <ac:chgData name="Justin Vacquerie" userId="968f4b965d9c7392" providerId="LiveId" clId="{A44E5494-10C1-4F1D-AF39-330BBFBC3E5D}" dt="2024-05-21T11:41:01.173" v="423" actId="478"/>
          <ac:spMkLst>
            <pc:docMk/>
            <pc:sldMk cId="2809726428" sldId="499"/>
            <ac:spMk id="55" creationId="{DCEEAC57-468E-4CA6-8B50-5A826A68E14A}"/>
          </ac:spMkLst>
        </pc:spChg>
        <pc:spChg chg="del">
          <ac:chgData name="Justin Vacquerie" userId="968f4b965d9c7392" providerId="LiveId" clId="{A44E5494-10C1-4F1D-AF39-330BBFBC3E5D}" dt="2024-05-21T11:41:06.527" v="427" actId="478"/>
          <ac:spMkLst>
            <pc:docMk/>
            <pc:sldMk cId="2809726428" sldId="499"/>
            <ac:spMk id="56" creationId="{59B2F75E-04AF-B246-ED11-339A4293E28E}"/>
          </ac:spMkLst>
        </pc:spChg>
        <pc:spChg chg="del mod">
          <ac:chgData name="Justin Vacquerie" userId="968f4b965d9c7392" providerId="LiveId" clId="{A44E5494-10C1-4F1D-AF39-330BBFBC3E5D}" dt="2024-05-21T11:41:07.260" v="428" actId="478"/>
          <ac:spMkLst>
            <pc:docMk/>
            <pc:sldMk cId="2809726428" sldId="499"/>
            <ac:spMk id="57" creationId="{28B33CBA-F554-78A0-1ABD-992A7D4C6E0A}"/>
          </ac:spMkLst>
        </pc:spChg>
        <pc:spChg chg="del">
          <ac:chgData name="Justin Vacquerie" userId="968f4b965d9c7392" providerId="LiveId" clId="{A44E5494-10C1-4F1D-AF39-330BBFBC3E5D}" dt="2024-05-21T11:40:47.610" v="412" actId="478"/>
          <ac:spMkLst>
            <pc:docMk/>
            <pc:sldMk cId="2809726428" sldId="499"/>
            <ac:spMk id="58" creationId="{D0AE2C06-1FBC-ED4D-2573-4CB07CD52B96}"/>
          </ac:spMkLst>
        </pc:spChg>
        <pc:spChg chg="del">
          <ac:chgData name="Justin Vacquerie" userId="968f4b965d9c7392" providerId="LiveId" clId="{A44E5494-10C1-4F1D-AF39-330BBFBC3E5D}" dt="2024-05-21T11:40:50.384" v="416" actId="478"/>
          <ac:spMkLst>
            <pc:docMk/>
            <pc:sldMk cId="2809726428" sldId="499"/>
            <ac:spMk id="59" creationId="{8746C188-F73D-519D-EA7F-E9ADD847CD30}"/>
          </ac:spMkLst>
        </pc:spChg>
        <pc:spChg chg="del mod">
          <ac:chgData name="Justin Vacquerie" userId="968f4b965d9c7392" providerId="LiveId" clId="{A44E5494-10C1-4F1D-AF39-330BBFBC3E5D}" dt="2024-05-21T11:40:49.303" v="415" actId="478"/>
          <ac:spMkLst>
            <pc:docMk/>
            <pc:sldMk cId="2809726428" sldId="499"/>
            <ac:spMk id="66" creationId="{186BEF33-8935-F678-3C60-EF3E93CD3563}"/>
          </ac:spMkLst>
        </pc:spChg>
        <pc:spChg chg="del">
          <ac:chgData name="Justin Vacquerie" userId="968f4b965d9c7392" providerId="LiveId" clId="{A44E5494-10C1-4F1D-AF39-330BBFBC3E5D}" dt="2024-05-21T11:40:48.078" v="413" actId="478"/>
          <ac:spMkLst>
            <pc:docMk/>
            <pc:sldMk cId="2809726428" sldId="499"/>
            <ac:spMk id="67" creationId="{97861099-2674-A9CE-2CDE-90CB29092489}"/>
          </ac:spMkLst>
        </pc:spChg>
        <pc:spChg chg="del">
          <ac:chgData name="Justin Vacquerie" userId="968f4b965d9c7392" providerId="LiveId" clId="{A44E5494-10C1-4F1D-AF39-330BBFBC3E5D}" dt="2024-05-21T11:40:45.902" v="411" actId="478"/>
          <ac:spMkLst>
            <pc:docMk/>
            <pc:sldMk cId="2809726428" sldId="499"/>
            <ac:spMk id="68" creationId="{7F08B846-BD8E-D304-312C-4A74B7815323}"/>
          </ac:spMkLst>
        </pc:spChg>
        <pc:spChg chg="del">
          <ac:chgData name="Justin Vacquerie" userId="968f4b965d9c7392" providerId="LiveId" clId="{A44E5494-10C1-4F1D-AF39-330BBFBC3E5D}" dt="2024-05-21T11:40:52.943" v="418" actId="478"/>
          <ac:spMkLst>
            <pc:docMk/>
            <pc:sldMk cId="2809726428" sldId="499"/>
            <ac:spMk id="71" creationId="{3781D013-70EA-E43A-5511-F6D10CFD7386}"/>
          </ac:spMkLst>
        </pc:spChg>
        <pc:spChg chg="del">
          <ac:chgData name="Justin Vacquerie" userId="968f4b965d9c7392" providerId="LiveId" clId="{A44E5494-10C1-4F1D-AF39-330BBFBC3E5D}" dt="2024-05-21T11:41:09.922" v="430" actId="478"/>
          <ac:spMkLst>
            <pc:docMk/>
            <pc:sldMk cId="2809726428" sldId="499"/>
            <ac:spMk id="73" creationId="{6DC5A244-0F7A-C194-79C7-C3B8B653A294}"/>
          </ac:spMkLst>
        </pc:spChg>
        <pc:grpChg chg="del">
          <ac:chgData name="Justin Vacquerie" userId="968f4b965d9c7392" providerId="LiveId" clId="{A44E5494-10C1-4F1D-AF39-330BBFBC3E5D}" dt="2024-05-21T11:41:16.665" v="438" actId="478"/>
          <ac:grpSpMkLst>
            <pc:docMk/>
            <pc:sldMk cId="2809726428" sldId="499"/>
            <ac:grpSpMk id="72" creationId="{BC2434D3-1930-772C-EB00-063E9E485B84}"/>
          </ac:grpSpMkLst>
        </pc:grpChg>
        <pc:graphicFrameChg chg="add mod modGraphic">
          <ac:chgData name="Justin Vacquerie" userId="968f4b965d9c7392" providerId="LiveId" clId="{A44E5494-10C1-4F1D-AF39-330BBFBC3E5D}" dt="2024-05-27T14:58:49.250" v="9567" actId="113"/>
          <ac:graphicFrameMkLst>
            <pc:docMk/>
            <pc:sldMk cId="2809726428" sldId="499"/>
            <ac:graphicFrameMk id="8" creationId="{3F8EECAA-8AFD-52C6-51DC-8210AAF0FDE4}"/>
          </ac:graphicFrameMkLst>
        </pc:graphicFrameChg>
        <pc:cxnChg chg="del mod">
          <ac:chgData name="Justin Vacquerie" userId="968f4b965d9c7392" providerId="LiveId" clId="{A44E5494-10C1-4F1D-AF39-330BBFBC3E5D}" dt="2024-05-21T11:41:11.022" v="431" actId="478"/>
          <ac:cxnSpMkLst>
            <pc:docMk/>
            <pc:sldMk cId="2809726428" sldId="499"/>
            <ac:cxnSpMk id="60" creationId="{C3A5E8F0-61AD-6B8E-D065-07C13026AACF}"/>
          </ac:cxnSpMkLst>
        </pc:cxnChg>
        <pc:cxnChg chg="del">
          <ac:chgData name="Justin Vacquerie" userId="968f4b965d9c7392" providerId="LiveId" clId="{A44E5494-10C1-4F1D-AF39-330BBFBC3E5D}" dt="2024-05-21T11:40:58.486" v="419" actId="478"/>
          <ac:cxnSpMkLst>
            <pc:docMk/>
            <pc:sldMk cId="2809726428" sldId="499"/>
            <ac:cxnSpMk id="61" creationId="{0A9FC02A-ABD9-BB65-C8C7-36C1821D444D}"/>
          </ac:cxnSpMkLst>
        </pc:cxnChg>
        <pc:cxnChg chg="del">
          <ac:chgData name="Justin Vacquerie" userId="968f4b965d9c7392" providerId="LiveId" clId="{A44E5494-10C1-4F1D-AF39-330BBFBC3E5D}" dt="2024-05-21T11:41:04.709" v="426" actId="478"/>
          <ac:cxnSpMkLst>
            <pc:docMk/>
            <pc:sldMk cId="2809726428" sldId="499"/>
            <ac:cxnSpMk id="63" creationId="{E009A223-2B9B-8084-DB8A-733003214E72}"/>
          </ac:cxnSpMkLst>
        </pc:cxnChg>
        <pc:cxnChg chg="del">
          <ac:chgData name="Justin Vacquerie" userId="968f4b965d9c7392" providerId="LiveId" clId="{A44E5494-10C1-4F1D-AF39-330BBFBC3E5D}" dt="2024-05-21T11:41:14.422" v="435" actId="478"/>
          <ac:cxnSpMkLst>
            <pc:docMk/>
            <pc:sldMk cId="2809726428" sldId="499"/>
            <ac:cxnSpMk id="64" creationId="{948CB98F-579D-CBC4-A6BC-AA8CFE41DE5F}"/>
          </ac:cxnSpMkLst>
        </pc:cxnChg>
        <pc:cxnChg chg="del">
          <ac:chgData name="Justin Vacquerie" userId="968f4b965d9c7392" providerId="LiveId" clId="{A44E5494-10C1-4F1D-AF39-330BBFBC3E5D}" dt="2024-05-21T11:41:02.671" v="424" actId="478"/>
          <ac:cxnSpMkLst>
            <pc:docMk/>
            <pc:sldMk cId="2809726428" sldId="499"/>
            <ac:cxnSpMk id="65" creationId="{5393E16A-B40A-A3C2-E4AE-74FF11CC250B}"/>
          </ac:cxnSpMkLst>
        </pc:cxnChg>
        <pc:cxnChg chg="del">
          <ac:chgData name="Justin Vacquerie" userId="968f4b965d9c7392" providerId="LiveId" clId="{A44E5494-10C1-4F1D-AF39-330BBFBC3E5D}" dt="2024-05-21T11:40:51.545" v="417" actId="478"/>
          <ac:cxnSpMkLst>
            <pc:docMk/>
            <pc:sldMk cId="2809726428" sldId="499"/>
            <ac:cxnSpMk id="69" creationId="{8BD39E8F-8B95-0527-4837-406848BB801B}"/>
          </ac:cxnSpMkLst>
        </pc:cxnChg>
        <pc:cxnChg chg="del">
          <ac:chgData name="Justin Vacquerie" userId="968f4b965d9c7392" providerId="LiveId" clId="{A44E5494-10C1-4F1D-AF39-330BBFBC3E5D}" dt="2024-05-21T11:40:59.637" v="421" actId="478"/>
          <ac:cxnSpMkLst>
            <pc:docMk/>
            <pc:sldMk cId="2809726428" sldId="499"/>
            <ac:cxnSpMk id="70" creationId="{3E93B475-02BF-B04E-2820-ABDCF4D32A49}"/>
          </ac:cxnSpMkLst>
        </pc:cxnChg>
      </pc:sldChg>
      <pc:sldChg chg="new del">
        <pc:chgData name="Justin Vacquerie" userId="968f4b965d9c7392" providerId="LiveId" clId="{A44E5494-10C1-4F1D-AF39-330BBFBC3E5D}" dt="2024-05-21T11:40:12.472" v="343" actId="680"/>
        <pc:sldMkLst>
          <pc:docMk/>
          <pc:sldMk cId="3916478088" sldId="499"/>
        </pc:sldMkLst>
      </pc:sldChg>
      <pc:sldChg chg="add del">
        <pc:chgData name="Justin Vacquerie" userId="968f4b965d9c7392" providerId="LiveId" clId="{A44E5494-10C1-4F1D-AF39-330BBFBC3E5D}" dt="2024-05-21T13:42:25.098" v="891" actId="47"/>
        <pc:sldMkLst>
          <pc:docMk/>
          <pc:sldMk cId="988968177" sldId="500"/>
        </pc:sldMkLst>
      </pc:sldChg>
      <pc:sldChg chg="add del">
        <pc:chgData name="Justin Vacquerie" userId="968f4b965d9c7392" providerId="LiveId" clId="{A44E5494-10C1-4F1D-AF39-330BBFBC3E5D}" dt="2024-05-21T11:41:52.112" v="474"/>
        <pc:sldMkLst>
          <pc:docMk/>
          <pc:sldMk cId="4009951648" sldId="500"/>
        </pc:sldMkLst>
      </pc:sldChg>
      <pc:sldChg chg="addSp modSp new del">
        <pc:chgData name="Justin Vacquerie" userId="968f4b965d9c7392" providerId="LiveId" clId="{A44E5494-10C1-4F1D-AF39-330BBFBC3E5D}" dt="2024-05-21T13:45:35.839" v="1027" actId="47"/>
        <pc:sldMkLst>
          <pc:docMk/>
          <pc:sldMk cId="3250965131" sldId="501"/>
        </pc:sldMkLst>
        <pc:spChg chg="add mod">
          <ac:chgData name="Justin Vacquerie" userId="968f4b965d9c7392" providerId="LiveId" clId="{A44E5494-10C1-4F1D-AF39-330BBFBC3E5D}" dt="2024-05-21T13:42:22.562" v="890"/>
          <ac:spMkLst>
            <pc:docMk/>
            <pc:sldMk cId="3250965131" sldId="501"/>
            <ac:spMk id="8" creationId="{E1D3F44C-823F-C8CF-CF9F-1BB50D3A405E}"/>
          </ac:spMkLst>
        </pc:spChg>
        <pc:spChg chg="add mod">
          <ac:chgData name="Justin Vacquerie" userId="968f4b965d9c7392" providerId="LiveId" clId="{A44E5494-10C1-4F1D-AF39-330BBFBC3E5D}" dt="2024-05-21T13:42:22.562" v="890"/>
          <ac:spMkLst>
            <pc:docMk/>
            <pc:sldMk cId="3250965131" sldId="501"/>
            <ac:spMk id="9" creationId="{62175C88-0B4F-CD2C-67AC-7A3FAB69D505}"/>
          </ac:spMkLst>
        </pc:spChg>
        <pc:grpChg chg="add mod">
          <ac:chgData name="Justin Vacquerie" userId="968f4b965d9c7392" providerId="LiveId" clId="{A44E5494-10C1-4F1D-AF39-330BBFBC3E5D}" dt="2024-05-21T13:42:22.562" v="890"/>
          <ac:grpSpMkLst>
            <pc:docMk/>
            <pc:sldMk cId="3250965131" sldId="501"/>
            <ac:grpSpMk id="7" creationId="{CF571081-5C07-C666-D32C-66C522D82257}"/>
          </ac:grpSpMkLst>
        </pc:grpChg>
      </pc:sldChg>
      <pc:sldChg chg="addSp delSp modSp add mod modAnim modNotesTx">
        <pc:chgData name="Justin Vacquerie" userId="968f4b965d9c7392" providerId="LiveId" clId="{A44E5494-10C1-4F1D-AF39-330BBFBC3E5D}" dt="2024-06-10T19:53:27.516" v="68230" actId="20577"/>
        <pc:sldMkLst>
          <pc:docMk/>
          <pc:sldMk cId="3082022873" sldId="502"/>
        </pc:sldMkLst>
        <pc:spChg chg="add mod">
          <ac:chgData name="Justin Vacquerie" userId="968f4b965d9c7392" providerId="LiveId" clId="{A44E5494-10C1-4F1D-AF39-330BBFBC3E5D}" dt="2024-05-27T16:40:31.682" v="15151" actId="20577"/>
          <ac:spMkLst>
            <pc:docMk/>
            <pc:sldMk cId="3082022873" sldId="502"/>
            <ac:spMk id="5" creationId="{53A63072-A30E-DE8F-A8D3-5B88BE4B6049}"/>
          </ac:spMkLst>
        </pc:spChg>
        <pc:spChg chg="add mod">
          <ac:chgData name="Justin Vacquerie" userId="968f4b965d9c7392" providerId="LiveId" clId="{A44E5494-10C1-4F1D-AF39-330BBFBC3E5D}" dt="2024-06-10T07:28:14.208" v="48340" actId="207"/>
          <ac:spMkLst>
            <pc:docMk/>
            <pc:sldMk cId="3082022873" sldId="502"/>
            <ac:spMk id="6" creationId="{21E4721E-1F3A-2531-49C0-AE8EEED6EBB4}"/>
          </ac:spMkLst>
        </pc:spChg>
        <pc:spChg chg="add mod">
          <ac:chgData name="Justin Vacquerie" userId="968f4b965d9c7392" providerId="LiveId" clId="{A44E5494-10C1-4F1D-AF39-330BBFBC3E5D}" dt="2024-05-28T10:57:00.013" v="23111" actId="207"/>
          <ac:spMkLst>
            <pc:docMk/>
            <pc:sldMk cId="3082022873" sldId="502"/>
            <ac:spMk id="8" creationId="{692AC516-D91F-CD25-8ED7-9FB98912AD5B}"/>
          </ac:spMkLst>
        </pc:spChg>
        <pc:spChg chg="mod">
          <ac:chgData name="Justin Vacquerie" userId="968f4b965d9c7392" providerId="LiveId" clId="{A44E5494-10C1-4F1D-AF39-330BBFBC3E5D}" dt="2024-05-21T13:45:55.569" v="1082" actId="20577"/>
          <ac:spMkLst>
            <pc:docMk/>
            <pc:sldMk cId="3082022873" sldId="502"/>
            <ac:spMk id="10" creationId="{1729C6A1-97C8-EDE7-D836-BB3AB5344E17}"/>
          </ac:spMkLst>
        </pc:spChg>
        <pc:spChg chg="add mod">
          <ac:chgData name="Justin Vacquerie" userId="968f4b965d9c7392" providerId="LiveId" clId="{A44E5494-10C1-4F1D-AF39-330BBFBC3E5D}" dt="2024-06-04T07:41:43.725" v="34721" actId="20577"/>
          <ac:spMkLst>
            <pc:docMk/>
            <pc:sldMk cId="3082022873" sldId="502"/>
            <ac:spMk id="11" creationId="{E26CDE9E-27B2-0FED-81FA-D7336139DB0D}"/>
          </ac:spMkLst>
        </pc:spChg>
        <pc:spChg chg="add mod">
          <ac:chgData name="Justin Vacquerie" userId="968f4b965d9c7392" providerId="LiveId" clId="{A44E5494-10C1-4F1D-AF39-330BBFBC3E5D}" dt="2024-05-24T06:37:25.017" v="5734" actId="693"/>
          <ac:spMkLst>
            <pc:docMk/>
            <pc:sldMk cId="3082022873" sldId="502"/>
            <ac:spMk id="12" creationId="{407782C2-D397-D3EA-7ACB-2300573BEE14}"/>
          </ac:spMkLst>
        </pc:spChg>
        <pc:spChg chg="add mod">
          <ac:chgData name="Justin Vacquerie" userId="968f4b965d9c7392" providerId="LiveId" clId="{A44E5494-10C1-4F1D-AF39-330BBFBC3E5D}" dt="2024-05-28T15:57:39.992" v="24678" actId="1076"/>
          <ac:spMkLst>
            <pc:docMk/>
            <pc:sldMk cId="3082022873" sldId="502"/>
            <ac:spMk id="13" creationId="{19EF861B-91B2-A018-2340-1DCCCE5D389B}"/>
          </ac:spMkLst>
        </pc:spChg>
        <pc:spChg chg="add del mod">
          <ac:chgData name="Justin Vacquerie" userId="968f4b965d9c7392" providerId="LiveId" clId="{A44E5494-10C1-4F1D-AF39-330BBFBC3E5D}" dt="2024-05-24T06:37:02.121" v="5731" actId="478"/>
          <ac:spMkLst>
            <pc:docMk/>
            <pc:sldMk cId="3082022873" sldId="502"/>
            <ac:spMk id="13" creationId="{CE4B0E84-2C4E-ADD7-1FC6-14D7BB773C2C}"/>
          </ac:spMkLst>
        </pc:spChg>
        <pc:spChg chg="add mod">
          <ac:chgData name="Justin Vacquerie" userId="968f4b965d9c7392" providerId="LiveId" clId="{A44E5494-10C1-4F1D-AF39-330BBFBC3E5D}" dt="2024-06-04T07:41:14.116" v="34719" actId="1076"/>
          <ac:spMkLst>
            <pc:docMk/>
            <pc:sldMk cId="3082022873" sldId="502"/>
            <ac:spMk id="14" creationId="{2A5CC903-3DA8-E9CB-0331-01BA4BF16ADC}"/>
          </ac:spMkLst>
        </pc:spChg>
        <pc:spChg chg="add mod">
          <ac:chgData name="Justin Vacquerie" userId="968f4b965d9c7392" providerId="LiveId" clId="{A44E5494-10C1-4F1D-AF39-330BBFBC3E5D}" dt="2024-05-28T11:05:06.329" v="23419"/>
          <ac:spMkLst>
            <pc:docMk/>
            <pc:sldMk cId="3082022873" sldId="502"/>
            <ac:spMk id="15" creationId="{DFD9C735-4798-08FB-B1CD-E34F8FF9DC82}"/>
          </ac:spMkLst>
        </pc:spChg>
        <pc:spChg chg="mod">
          <ac:chgData name="Justin Vacquerie" userId="968f4b965d9c7392" providerId="LiveId" clId="{A44E5494-10C1-4F1D-AF39-330BBFBC3E5D}" dt="2024-05-21T14:07:43.974" v="1270"/>
          <ac:spMkLst>
            <pc:docMk/>
            <pc:sldMk cId="3082022873" sldId="502"/>
            <ac:spMk id="18" creationId="{3BED0F00-1453-6CB2-915A-83D8D8BBF4F0}"/>
          </ac:spMkLst>
        </pc:spChg>
        <pc:spChg chg="del">
          <ac:chgData name="Justin Vacquerie" userId="968f4b965d9c7392" providerId="LiveId" clId="{A44E5494-10C1-4F1D-AF39-330BBFBC3E5D}" dt="2024-05-21T13:46:15.616" v="1091" actId="478"/>
          <ac:spMkLst>
            <pc:docMk/>
            <pc:sldMk cId="3082022873" sldId="502"/>
            <ac:spMk id="48" creationId="{17DDF380-F34E-0EA3-7804-F0AA308BDBD6}"/>
          </ac:spMkLst>
        </pc:spChg>
        <pc:spChg chg="del">
          <ac:chgData name="Justin Vacquerie" userId="968f4b965d9c7392" providerId="LiveId" clId="{A44E5494-10C1-4F1D-AF39-330BBFBC3E5D}" dt="2024-05-21T13:46:08.711" v="1084" actId="478"/>
          <ac:spMkLst>
            <pc:docMk/>
            <pc:sldMk cId="3082022873" sldId="502"/>
            <ac:spMk id="49" creationId="{34F5701B-89BD-9B99-AD6A-F55F090CFE89}"/>
          </ac:spMkLst>
        </pc:spChg>
        <pc:spChg chg="del">
          <ac:chgData name="Justin Vacquerie" userId="968f4b965d9c7392" providerId="LiveId" clId="{A44E5494-10C1-4F1D-AF39-330BBFBC3E5D}" dt="2024-05-21T13:46:13.747" v="1089" actId="478"/>
          <ac:spMkLst>
            <pc:docMk/>
            <pc:sldMk cId="3082022873" sldId="502"/>
            <ac:spMk id="50" creationId="{3D741C1F-540F-C728-B19B-A8BFA1433493}"/>
          </ac:spMkLst>
        </pc:spChg>
        <pc:spChg chg="del">
          <ac:chgData name="Justin Vacquerie" userId="968f4b965d9c7392" providerId="LiveId" clId="{A44E5494-10C1-4F1D-AF39-330BBFBC3E5D}" dt="2024-05-21T13:46:22.143" v="1097" actId="478"/>
          <ac:spMkLst>
            <pc:docMk/>
            <pc:sldMk cId="3082022873" sldId="502"/>
            <ac:spMk id="51" creationId="{64EF6A16-2BDD-5CAC-E5CC-C2418D1CCC4B}"/>
          </ac:spMkLst>
        </pc:spChg>
        <pc:spChg chg="del">
          <ac:chgData name="Justin Vacquerie" userId="968f4b965d9c7392" providerId="LiveId" clId="{A44E5494-10C1-4F1D-AF39-330BBFBC3E5D}" dt="2024-05-21T13:46:09.535" v="1085" actId="478"/>
          <ac:spMkLst>
            <pc:docMk/>
            <pc:sldMk cId="3082022873" sldId="502"/>
            <ac:spMk id="52" creationId="{2B01209B-6F46-434D-578A-1F3A89C6A341}"/>
          </ac:spMkLst>
        </pc:spChg>
        <pc:spChg chg="del">
          <ac:chgData name="Justin Vacquerie" userId="968f4b965d9c7392" providerId="LiveId" clId="{A44E5494-10C1-4F1D-AF39-330BBFBC3E5D}" dt="2024-05-21T13:46:16.428" v="1092" actId="478"/>
          <ac:spMkLst>
            <pc:docMk/>
            <pc:sldMk cId="3082022873" sldId="502"/>
            <ac:spMk id="53" creationId="{E064D65A-EC17-5A6C-CCAC-BF095D42F8F9}"/>
          </ac:spMkLst>
        </pc:spChg>
        <pc:spChg chg="del">
          <ac:chgData name="Justin Vacquerie" userId="968f4b965d9c7392" providerId="LiveId" clId="{A44E5494-10C1-4F1D-AF39-330BBFBC3E5D}" dt="2024-05-21T13:46:11.349" v="1086" actId="478"/>
          <ac:spMkLst>
            <pc:docMk/>
            <pc:sldMk cId="3082022873" sldId="502"/>
            <ac:spMk id="54" creationId="{A33644D9-B32C-FD16-D38A-A4398AA8F06F}"/>
          </ac:spMkLst>
        </pc:spChg>
        <pc:spChg chg="del">
          <ac:chgData name="Justin Vacquerie" userId="968f4b965d9c7392" providerId="LiveId" clId="{A44E5494-10C1-4F1D-AF39-330BBFBC3E5D}" dt="2024-05-21T13:46:19.757" v="1095" actId="478"/>
          <ac:spMkLst>
            <pc:docMk/>
            <pc:sldMk cId="3082022873" sldId="502"/>
            <ac:spMk id="55" creationId="{DCEEAC57-468E-4CA6-8B50-5A826A68E14A}"/>
          </ac:spMkLst>
        </pc:spChg>
        <pc:spChg chg="del">
          <ac:chgData name="Justin Vacquerie" userId="968f4b965d9c7392" providerId="LiveId" clId="{A44E5494-10C1-4F1D-AF39-330BBFBC3E5D}" dt="2024-05-21T13:46:29.735" v="1107" actId="478"/>
          <ac:spMkLst>
            <pc:docMk/>
            <pc:sldMk cId="3082022873" sldId="502"/>
            <ac:spMk id="56" creationId="{59B2F75E-04AF-B246-ED11-339A4293E28E}"/>
          </ac:spMkLst>
        </pc:spChg>
        <pc:spChg chg="del">
          <ac:chgData name="Justin Vacquerie" userId="968f4b965d9c7392" providerId="LiveId" clId="{A44E5494-10C1-4F1D-AF39-330BBFBC3E5D}" dt="2024-05-21T13:46:28.104" v="1105" actId="478"/>
          <ac:spMkLst>
            <pc:docMk/>
            <pc:sldMk cId="3082022873" sldId="502"/>
            <ac:spMk id="57" creationId="{28B33CBA-F554-78A0-1ABD-992A7D4C6E0A}"/>
          </ac:spMkLst>
        </pc:spChg>
        <pc:spChg chg="del mod">
          <ac:chgData name="Justin Vacquerie" userId="968f4b965d9c7392" providerId="LiveId" clId="{A44E5494-10C1-4F1D-AF39-330BBFBC3E5D}" dt="2024-05-21T13:46:24.193" v="1099" actId="478"/>
          <ac:spMkLst>
            <pc:docMk/>
            <pc:sldMk cId="3082022873" sldId="502"/>
            <ac:spMk id="58" creationId="{D0AE2C06-1FBC-ED4D-2573-4CB07CD52B96}"/>
          </ac:spMkLst>
        </pc:spChg>
        <pc:spChg chg="del">
          <ac:chgData name="Justin Vacquerie" userId="968f4b965d9c7392" providerId="LiveId" clId="{A44E5494-10C1-4F1D-AF39-330BBFBC3E5D}" dt="2024-05-21T13:46:26.342" v="1102" actId="478"/>
          <ac:spMkLst>
            <pc:docMk/>
            <pc:sldMk cId="3082022873" sldId="502"/>
            <ac:spMk id="59" creationId="{8746C188-F73D-519D-EA7F-E9ADD847CD30}"/>
          </ac:spMkLst>
        </pc:spChg>
        <pc:spChg chg="del">
          <ac:chgData name="Justin Vacquerie" userId="968f4b965d9c7392" providerId="LiveId" clId="{A44E5494-10C1-4F1D-AF39-330BBFBC3E5D}" dt="2024-05-21T13:46:27.552" v="1104" actId="478"/>
          <ac:spMkLst>
            <pc:docMk/>
            <pc:sldMk cId="3082022873" sldId="502"/>
            <ac:spMk id="66" creationId="{186BEF33-8935-F678-3C60-EF3E93CD3563}"/>
          </ac:spMkLst>
        </pc:spChg>
        <pc:spChg chg="del">
          <ac:chgData name="Justin Vacquerie" userId="968f4b965d9c7392" providerId="LiveId" clId="{A44E5494-10C1-4F1D-AF39-330BBFBC3E5D}" dt="2024-05-21T13:46:25.033" v="1100" actId="478"/>
          <ac:spMkLst>
            <pc:docMk/>
            <pc:sldMk cId="3082022873" sldId="502"/>
            <ac:spMk id="67" creationId="{97861099-2674-A9CE-2CDE-90CB29092489}"/>
          </ac:spMkLst>
        </pc:spChg>
        <pc:spChg chg="del">
          <ac:chgData name="Justin Vacquerie" userId="968f4b965d9c7392" providerId="LiveId" clId="{A44E5494-10C1-4F1D-AF39-330BBFBC3E5D}" dt="2024-05-21T13:46:18.398" v="1093" actId="478"/>
          <ac:spMkLst>
            <pc:docMk/>
            <pc:sldMk cId="3082022873" sldId="502"/>
            <ac:spMk id="68" creationId="{7F08B846-BD8E-D304-312C-4A74B7815323}"/>
          </ac:spMkLst>
        </pc:spChg>
        <pc:spChg chg="del">
          <ac:chgData name="Justin Vacquerie" userId="968f4b965d9c7392" providerId="LiveId" clId="{A44E5494-10C1-4F1D-AF39-330BBFBC3E5D}" dt="2024-05-21T13:46:30.958" v="1108" actId="478"/>
          <ac:spMkLst>
            <pc:docMk/>
            <pc:sldMk cId="3082022873" sldId="502"/>
            <ac:spMk id="71" creationId="{3781D013-70EA-E43A-5511-F6D10CFD7386}"/>
          </ac:spMkLst>
        </pc:spChg>
        <pc:spChg chg="del">
          <ac:chgData name="Justin Vacquerie" userId="968f4b965d9c7392" providerId="LiveId" clId="{A44E5494-10C1-4F1D-AF39-330BBFBC3E5D}" dt="2024-05-21T13:46:14.610" v="1090" actId="478"/>
          <ac:spMkLst>
            <pc:docMk/>
            <pc:sldMk cId="3082022873" sldId="502"/>
            <ac:spMk id="73" creationId="{6DC5A244-0F7A-C194-79C7-C3B8B653A294}"/>
          </ac:spMkLst>
        </pc:spChg>
        <pc:grpChg chg="del">
          <ac:chgData name="Justin Vacquerie" userId="968f4b965d9c7392" providerId="LiveId" clId="{A44E5494-10C1-4F1D-AF39-330BBFBC3E5D}" dt="2024-05-21T13:46:07.646" v="1083" actId="478"/>
          <ac:grpSpMkLst>
            <pc:docMk/>
            <pc:sldMk cId="3082022873" sldId="502"/>
            <ac:grpSpMk id="72" creationId="{BC2434D3-1930-772C-EB00-063E9E485B84}"/>
          </ac:grpSpMkLst>
        </pc:grpChg>
        <pc:graphicFrameChg chg="add mod">
          <ac:chgData name="Justin Vacquerie" userId="968f4b965d9c7392" providerId="LiveId" clId="{A44E5494-10C1-4F1D-AF39-330BBFBC3E5D}" dt="2024-05-23T12:10:33.237" v="3699"/>
          <ac:graphicFrameMkLst>
            <pc:docMk/>
            <pc:sldMk cId="3082022873" sldId="502"/>
            <ac:graphicFrameMk id="12" creationId="{2F8C479B-40C1-DC4D-8443-F085A5D32398}"/>
          </ac:graphicFrameMkLst>
        </pc:graphicFrameChg>
        <pc:cxnChg chg="del mod">
          <ac:chgData name="Justin Vacquerie" userId="968f4b965d9c7392" providerId="LiveId" clId="{A44E5494-10C1-4F1D-AF39-330BBFBC3E5D}" dt="2024-05-21T13:46:12.219" v="1087" actId="478"/>
          <ac:cxnSpMkLst>
            <pc:docMk/>
            <pc:sldMk cId="3082022873" sldId="502"/>
            <ac:cxnSpMk id="60" creationId="{C3A5E8F0-61AD-6B8E-D065-07C13026AACF}"/>
          </ac:cxnSpMkLst>
        </pc:cxnChg>
        <pc:cxnChg chg="del">
          <ac:chgData name="Justin Vacquerie" userId="968f4b965d9c7392" providerId="LiveId" clId="{A44E5494-10C1-4F1D-AF39-330BBFBC3E5D}" dt="2024-05-21T13:46:28.821" v="1106" actId="478"/>
          <ac:cxnSpMkLst>
            <pc:docMk/>
            <pc:sldMk cId="3082022873" sldId="502"/>
            <ac:cxnSpMk id="61" creationId="{0A9FC02A-ABD9-BB65-C8C7-36C1821D444D}"/>
          </ac:cxnSpMkLst>
        </pc:cxnChg>
        <pc:cxnChg chg="del">
          <ac:chgData name="Justin Vacquerie" userId="968f4b965d9c7392" providerId="LiveId" clId="{A44E5494-10C1-4F1D-AF39-330BBFBC3E5D}" dt="2024-05-21T13:46:21.543" v="1096" actId="478"/>
          <ac:cxnSpMkLst>
            <pc:docMk/>
            <pc:sldMk cId="3082022873" sldId="502"/>
            <ac:cxnSpMk id="63" creationId="{E009A223-2B9B-8084-DB8A-733003214E72}"/>
          </ac:cxnSpMkLst>
        </pc:cxnChg>
        <pc:cxnChg chg="del">
          <ac:chgData name="Justin Vacquerie" userId="968f4b965d9c7392" providerId="LiveId" clId="{A44E5494-10C1-4F1D-AF39-330BBFBC3E5D}" dt="2024-05-21T13:46:12.947" v="1088" actId="478"/>
          <ac:cxnSpMkLst>
            <pc:docMk/>
            <pc:sldMk cId="3082022873" sldId="502"/>
            <ac:cxnSpMk id="64" creationId="{948CB98F-579D-CBC4-A6BC-AA8CFE41DE5F}"/>
          </ac:cxnSpMkLst>
        </pc:cxnChg>
        <pc:cxnChg chg="del">
          <ac:chgData name="Justin Vacquerie" userId="968f4b965d9c7392" providerId="LiveId" clId="{A44E5494-10C1-4F1D-AF39-330BBFBC3E5D}" dt="2024-05-21T13:46:19.304" v="1094" actId="478"/>
          <ac:cxnSpMkLst>
            <pc:docMk/>
            <pc:sldMk cId="3082022873" sldId="502"/>
            <ac:cxnSpMk id="65" creationId="{5393E16A-B40A-A3C2-E4AE-74FF11CC250B}"/>
          </ac:cxnSpMkLst>
        </pc:cxnChg>
        <pc:cxnChg chg="del">
          <ac:chgData name="Justin Vacquerie" userId="968f4b965d9c7392" providerId="LiveId" clId="{A44E5494-10C1-4F1D-AF39-330BBFBC3E5D}" dt="2024-05-21T13:46:25.707" v="1101" actId="478"/>
          <ac:cxnSpMkLst>
            <pc:docMk/>
            <pc:sldMk cId="3082022873" sldId="502"/>
            <ac:cxnSpMk id="69" creationId="{8BD39E8F-8B95-0527-4837-406848BB801B}"/>
          </ac:cxnSpMkLst>
        </pc:cxnChg>
        <pc:cxnChg chg="del">
          <ac:chgData name="Justin Vacquerie" userId="968f4b965d9c7392" providerId="LiveId" clId="{A44E5494-10C1-4F1D-AF39-330BBFBC3E5D}" dt="2024-05-21T13:46:27.151" v="1103" actId="478"/>
          <ac:cxnSpMkLst>
            <pc:docMk/>
            <pc:sldMk cId="3082022873" sldId="502"/>
            <ac:cxnSpMk id="70" creationId="{3E93B475-02BF-B04E-2820-ABDCF4D32A49}"/>
          </ac:cxnSpMkLst>
        </pc:cxnChg>
      </pc:sldChg>
      <pc:sldChg chg="addSp delSp modSp new del mod ord">
        <pc:chgData name="Justin Vacquerie" userId="968f4b965d9c7392" providerId="LiveId" clId="{A44E5494-10C1-4F1D-AF39-330BBFBC3E5D}" dt="2024-05-24T07:33:54.818" v="5853" actId="47"/>
        <pc:sldMkLst>
          <pc:docMk/>
          <pc:sldMk cId="869940763" sldId="503"/>
        </pc:sldMkLst>
        <pc:spChg chg="add mod">
          <ac:chgData name="Justin Vacquerie" userId="968f4b965d9c7392" providerId="LiveId" clId="{A44E5494-10C1-4F1D-AF39-330BBFBC3E5D}" dt="2024-05-23T15:14:25.093" v="5045" actId="20577"/>
          <ac:spMkLst>
            <pc:docMk/>
            <pc:sldMk cId="869940763" sldId="503"/>
            <ac:spMk id="5" creationId="{C8633E31-F837-C4A4-6833-38BE7AF6F1D0}"/>
          </ac:spMkLst>
        </pc:spChg>
        <pc:spChg chg="del mod">
          <ac:chgData name="Justin Vacquerie" userId="968f4b965d9c7392" providerId="LiveId" clId="{A44E5494-10C1-4F1D-AF39-330BBFBC3E5D}" dt="2024-05-21T14:08:51.546" v="1275" actId="478"/>
          <ac:spMkLst>
            <pc:docMk/>
            <pc:sldMk cId="869940763" sldId="503"/>
            <ac:spMk id="5" creationId="{DBA2CD08-9908-A98F-D2F8-B66DD554722A}"/>
          </ac:spMkLst>
        </pc:spChg>
        <pc:spChg chg="del">
          <ac:chgData name="Justin Vacquerie" userId="968f4b965d9c7392" providerId="LiveId" clId="{A44E5494-10C1-4F1D-AF39-330BBFBC3E5D}" dt="2024-05-23T15:16:08.777" v="5053" actId="478"/>
          <ac:spMkLst>
            <pc:docMk/>
            <pc:sldMk cId="869940763" sldId="503"/>
            <ac:spMk id="6" creationId="{ADA66685-4A40-0FEF-53F4-04188E3F875A}"/>
          </ac:spMkLst>
        </pc:spChg>
        <pc:spChg chg="add mod">
          <ac:chgData name="Justin Vacquerie" userId="968f4b965d9c7392" providerId="LiveId" clId="{A44E5494-10C1-4F1D-AF39-330BBFBC3E5D}" dt="2024-05-23T15:16:02.777" v="5049" actId="20577"/>
          <ac:spMkLst>
            <pc:docMk/>
            <pc:sldMk cId="869940763" sldId="503"/>
            <ac:spMk id="7" creationId="{640E6285-DD34-7EFD-EF5A-97830A5FF76A}"/>
          </ac:spMkLst>
        </pc:spChg>
        <pc:picChg chg="add del mod">
          <ac:chgData name="Justin Vacquerie" userId="968f4b965d9c7392" providerId="LiveId" clId="{A44E5494-10C1-4F1D-AF39-330BBFBC3E5D}" dt="2024-05-24T07:20:02.930" v="5794" actId="478"/>
          <ac:picMkLst>
            <pc:docMk/>
            <pc:sldMk cId="869940763" sldId="503"/>
            <ac:picMk id="9" creationId="{70D8A7B2-D6B0-89EB-2123-2F8AFC62EC31}"/>
          </ac:picMkLst>
        </pc:picChg>
      </pc:sldChg>
      <pc:sldChg chg="delSp modSp add del mod">
        <pc:chgData name="Justin Vacquerie" userId="968f4b965d9c7392" providerId="LiveId" clId="{A44E5494-10C1-4F1D-AF39-330BBFBC3E5D}" dt="2024-05-23T08:29:26.174" v="2895" actId="47"/>
        <pc:sldMkLst>
          <pc:docMk/>
          <pc:sldMk cId="3827765623" sldId="504"/>
        </pc:sldMkLst>
        <pc:spChg chg="del">
          <ac:chgData name="Justin Vacquerie" userId="968f4b965d9c7392" providerId="LiveId" clId="{A44E5494-10C1-4F1D-AF39-330BBFBC3E5D}" dt="2024-05-21T14:09:54.033" v="1333" actId="478"/>
          <ac:spMkLst>
            <pc:docMk/>
            <pc:sldMk cId="3827765623" sldId="504"/>
            <ac:spMk id="8" creationId="{D26C5CDA-36EF-D42C-3A76-69C19C842046}"/>
          </ac:spMkLst>
        </pc:spChg>
        <pc:spChg chg="mod">
          <ac:chgData name="Justin Vacquerie" userId="968f4b965d9c7392" providerId="LiveId" clId="{A44E5494-10C1-4F1D-AF39-330BBFBC3E5D}" dt="2024-05-23T08:22:59.680" v="2799" actId="20577"/>
          <ac:spMkLst>
            <pc:docMk/>
            <pc:sldMk cId="3827765623" sldId="504"/>
            <ac:spMk id="10" creationId="{1729C6A1-97C8-EDE7-D836-BB3AB5344E17}"/>
          </ac:spMkLst>
        </pc:spChg>
        <pc:spChg chg="del">
          <ac:chgData name="Justin Vacquerie" userId="968f4b965d9c7392" providerId="LiveId" clId="{A44E5494-10C1-4F1D-AF39-330BBFBC3E5D}" dt="2024-05-21T14:10:12.383" v="1351" actId="478"/>
          <ac:spMkLst>
            <pc:docMk/>
            <pc:sldMk cId="3827765623" sldId="504"/>
            <ac:spMk id="48" creationId="{17DDF380-F34E-0EA3-7804-F0AA308BDBD6}"/>
          </ac:spMkLst>
        </pc:spChg>
        <pc:spChg chg="del">
          <ac:chgData name="Justin Vacquerie" userId="968f4b965d9c7392" providerId="LiveId" clId="{A44E5494-10C1-4F1D-AF39-330BBFBC3E5D}" dt="2024-05-21T14:09:55.913" v="1335" actId="478"/>
          <ac:spMkLst>
            <pc:docMk/>
            <pc:sldMk cId="3827765623" sldId="504"/>
            <ac:spMk id="49" creationId="{34F5701B-89BD-9B99-AD6A-F55F090CFE89}"/>
          </ac:spMkLst>
        </pc:spChg>
        <pc:spChg chg="del">
          <ac:chgData name="Justin Vacquerie" userId="968f4b965d9c7392" providerId="LiveId" clId="{A44E5494-10C1-4F1D-AF39-330BBFBC3E5D}" dt="2024-05-21T14:10:11.483" v="1350" actId="478"/>
          <ac:spMkLst>
            <pc:docMk/>
            <pc:sldMk cId="3827765623" sldId="504"/>
            <ac:spMk id="50" creationId="{3D741C1F-540F-C728-B19B-A8BFA1433493}"/>
          </ac:spMkLst>
        </pc:spChg>
        <pc:spChg chg="del">
          <ac:chgData name="Justin Vacquerie" userId="968f4b965d9c7392" providerId="LiveId" clId="{A44E5494-10C1-4F1D-AF39-330BBFBC3E5D}" dt="2024-05-21T14:09:43.603" v="1320" actId="478"/>
          <ac:spMkLst>
            <pc:docMk/>
            <pc:sldMk cId="3827765623" sldId="504"/>
            <ac:spMk id="51" creationId="{64EF6A16-2BDD-5CAC-E5CC-C2418D1CCC4B}"/>
          </ac:spMkLst>
        </pc:spChg>
        <pc:spChg chg="del">
          <ac:chgData name="Justin Vacquerie" userId="968f4b965d9c7392" providerId="LiveId" clId="{A44E5494-10C1-4F1D-AF39-330BBFBC3E5D}" dt="2024-05-21T14:09:59.102" v="1338" actId="478"/>
          <ac:spMkLst>
            <pc:docMk/>
            <pc:sldMk cId="3827765623" sldId="504"/>
            <ac:spMk id="52" creationId="{2B01209B-6F46-434D-578A-1F3A89C6A341}"/>
          </ac:spMkLst>
        </pc:spChg>
        <pc:spChg chg="del">
          <ac:chgData name="Justin Vacquerie" userId="968f4b965d9c7392" providerId="LiveId" clId="{A44E5494-10C1-4F1D-AF39-330BBFBC3E5D}" dt="2024-05-21T14:10:10.815" v="1349" actId="478"/>
          <ac:spMkLst>
            <pc:docMk/>
            <pc:sldMk cId="3827765623" sldId="504"/>
            <ac:spMk id="53" creationId="{E064D65A-EC17-5A6C-CCAC-BF095D42F8F9}"/>
          </ac:spMkLst>
        </pc:spChg>
        <pc:spChg chg="del">
          <ac:chgData name="Justin Vacquerie" userId="968f4b965d9c7392" providerId="LiveId" clId="{A44E5494-10C1-4F1D-AF39-330BBFBC3E5D}" dt="2024-05-21T14:09:57.653" v="1337" actId="478"/>
          <ac:spMkLst>
            <pc:docMk/>
            <pc:sldMk cId="3827765623" sldId="504"/>
            <ac:spMk id="54" creationId="{A33644D9-B32C-FD16-D38A-A4398AA8F06F}"/>
          </ac:spMkLst>
        </pc:spChg>
        <pc:spChg chg="del">
          <ac:chgData name="Justin Vacquerie" userId="968f4b965d9c7392" providerId="LiveId" clId="{A44E5494-10C1-4F1D-AF39-330BBFBC3E5D}" dt="2024-05-21T14:10:03.773" v="1342" actId="478"/>
          <ac:spMkLst>
            <pc:docMk/>
            <pc:sldMk cId="3827765623" sldId="504"/>
            <ac:spMk id="55" creationId="{DCEEAC57-468E-4CA6-8B50-5A826A68E14A}"/>
          </ac:spMkLst>
        </pc:spChg>
        <pc:spChg chg="del mod">
          <ac:chgData name="Justin Vacquerie" userId="968f4b965d9c7392" providerId="LiveId" clId="{A44E5494-10C1-4F1D-AF39-330BBFBC3E5D}" dt="2024-05-21T14:10:08.453" v="1347" actId="478"/>
          <ac:spMkLst>
            <pc:docMk/>
            <pc:sldMk cId="3827765623" sldId="504"/>
            <ac:spMk id="56" creationId="{59B2F75E-04AF-B246-ED11-339A4293E28E}"/>
          </ac:spMkLst>
        </pc:spChg>
        <pc:spChg chg="del mod">
          <ac:chgData name="Justin Vacquerie" userId="968f4b965d9c7392" providerId="LiveId" clId="{A44E5494-10C1-4F1D-AF39-330BBFBC3E5D}" dt="2024-05-21T14:10:01.468" v="1341" actId="478"/>
          <ac:spMkLst>
            <pc:docMk/>
            <pc:sldMk cId="3827765623" sldId="504"/>
            <ac:spMk id="57" creationId="{28B33CBA-F554-78A0-1ABD-992A7D4C6E0A}"/>
          </ac:spMkLst>
        </pc:spChg>
        <pc:spChg chg="del mod">
          <ac:chgData name="Justin Vacquerie" userId="968f4b965d9c7392" providerId="LiveId" clId="{A44E5494-10C1-4F1D-AF39-330BBFBC3E5D}" dt="2024-05-21T14:09:48.774" v="1327" actId="478"/>
          <ac:spMkLst>
            <pc:docMk/>
            <pc:sldMk cId="3827765623" sldId="504"/>
            <ac:spMk id="58" creationId="{D0AE2C06-1FBC-ED4D-2573-4CB07CD52B96}"/>
          </ac:spMkLst>
        </pc:spChg>
        <pc:spChg chg="del mod">
          <ac:chgData name="Justin Vacquerie" userId="968f4b965d9c7392" providerId="LiveId" clId="{A44E5494-10C1-4F1D-AF39-330BBFBC3E5D}" dt="2024-05-21T14:09:50.843" v="1330" actId="478"/>
          <ac:spMkLst>
            <pc:docMk/>
            <pc:sldMk cId="3827765623" sldId="504"/>
            <ac:spMk id="59" creationId="{8746C188-F73D-519D-EA7F-E9ADD847CD30}"/>
          </ac:spMkLst>
        </pc:spChg>
        <pc:spChg chg="del">
          <ac:chgData name="Justin Vacquerie" userId="968f4b965d9c7392" providerId="LiveId" clId="{A44E5494-10C1-4F1D-AF39-330BBFBC3E5D}" dt="2024-05-21T14:09:47.007" v="1324" actId="478"/>
          <ac:spMkLst>
            <pc:docMk/>
            <pc:sldMk cId="3827765623" sldId="504"/>
            <ac:spMk id="66" creationId="{186BEF33-8935-F678-3C60-EF3E93CD3563}"/>
          </ac:spMkLst>
        </pc:spChg>
        <pc:spChg chg="del">
          <ac:chgData name="Justin Vacquerie" userId="968f4b965d9c7392" providerId="LiveId" clId="{A44E5494-10C1-4F1D-AF39-330BBFBC3E5D}" dt="2024-05-21T14:09:45.903" v="1323" actId="478"/>
          <ac:spMkLst>
            <pc:docMk/>
            <pc:sldMk cId="3827765623" sldId="504"/>
            <ac:spMk id="67" creationId="{97861099-2674-A9CE-2CDE-90CB29092489}"/>
          </ac:spMkLst>
        </pc:spChg>
        <pc:spChg chg="del">
          <ac:chgData name="Justin Vacquerie" userId="968f4b965d9c7392" providerId="LiveId" clId="{A44E5494-10C1-4F1D-AF39-330BBFBC3E5D}" dt="2024-05-21T14:09:44.423" v="1321" actId="478"/>
          <ac:spMkLst>
            <pc:docMk/>
            <pc:sldMk cId="3827765623" sldId="504"/>
            <ac:spMk id="68" creationId="{7F08B846-BD8E-D304-312C-4A74B7815323}"/>
          </ac:spMkLst>
        </pc:spChg>
        <pc:spChg chg="del mod">
          <ac:chgData name="Justin Vacquerie" userId="968f4b965d9c7392" providerId="LiveId" clId="{A44E5494-10C1-4F1D-AF39-330BBFBC3E5D}" dt="2024-05-21T14:09:52.958" v="1332" actId="478"/>
          <ac:spMkLst>
            <pc:docMk/>
            <pc:sldMk cId="3827765623" sldId="504"/>
            <ac:spMk id="71" creationId="{3781D013-70EA-E43A-5511-F6D10CFD7386}"/>
          </ac:spMkLst>
        </pc:spChg>
        <pc:spChg chg="del">
          <ac:chgData name="Justin Vacquerie" userId="968f4b965d9c7392" providerId="LiveId" clId="{A44E5494-10C1-4F1D-AF39-330BBFBC3E5D}" dt="2024-05-21T14:10:05.093" v="1343" actId="478"/>
          <ac:spMkLst>
            <pc:docMk/>
            <pc:sldMk cId="3827765623" sldId="504"/>
            <ac:spMk id="73" creationId="{6DC5A244-0F7A-C194-79C7-C3B8B653A294}"/>
          </ac:spMkLst>
        </pc:spChg>
        <pc:grpChg chg="del">
          <ac:chgData name="Justin Vacquerie" userId="968f4b965d9c7392" providerId="LiveId" clId="{A44E5494-10C1-4F1D-AF39-330BBFBC3E5D}" dt="2024-05-21T14:09:54.685" v="1334" actId="478"/>
          <ac:grpSpMkLst>
            <pc:docMk/>
            <pc:sldMk cId="3827765623" sldId="504"/>
            <ac:grpSpMk id="72" creationId="{BC2434D3-1930-772C-EB00-063E9E485B84}"/>
          </ac:grpSpMkLst>
        </pc:grpChg>
        <pc:cxnChg chg="del mod">
          <ac:chgData name="Justin Vacquerie" userId="968f4b965d9c7392" providerId="LiveId" clId="{A44E5494-10C1-4F1D-AF39-330BBFBC3E5D}" dt="2024-05-21T14:10:06.883" v="1345" actId="478"/>
          <ac:cxnSpMkLst>
            <pc:docMk/>
            <pc:sldMk cId="3827765623" sldId="504"/>
            <ac:cxnSpMk id="11" creationId="{8B5E4C87-9C07-94C3-F578-BBCC4290A467}"/>
          </ac:cxnSpMkLst>
        </pc:cxnChg>
        <pc:cxnChg chg="del mod">
          <ac:chgData name="Justin Vacquerie" userId="968f4b965d9c7392" providerId="LiveId" clId="{A44E5494-10C1-4F1D-AF39-330BBFBC3E5D}" dt="2024-05-21T14:10:09.468" v="1348" actId="478"/>
          <ac:cxnSpMkLst>
            <pc:docMk/>
            <pc:sldMk cId="3827765623" sldId="504"/>
            <ac:cxnSpMk id="60" creationId="{C3A5E8F0-61AD-6B8E-D065-07C13026AACF}"/>
          </ac:cxnSpMkLst>
        </pc:cxnChg>
        <pc:cxnChg chg="del mod">
          <ac:chgData name="Justin Vacquerie" userId="968f4b965d9c7392" providerId="LiveId" clId="{A44E5494-10C1-4F1D-AF39-330BBFBC3E5D}" dt="2024-05-21T14:10:00.353" v="1339" actId="478"/>
          <ac:cxnSpMkLst>
            <pc:docMk/>
            <pc:sldMk cId="3827765623" sldId="504"/>
            <ac:cxnSpMk id="61" creationId="{0A9FC02A-ABD9-BB65-C8C7-36C1821D444D}"/>
          </ac:cxnSpMkLst>
        </pc:cxnChg>
        <pc:cxnChg chg="del mod">
          <ac:chgData name="Justin Vacquerie" userId="968f4b965d9c7392" providerId="LiveId" clId="{A44E5494-10C1-4F1D-AF39-330BBFBC3E5D}" dt="2024-05-21T14:10:06.323" v="1344" actId="478"/>
          <ac:cxnSpMkLst>
            <pc:docMk/>
            <pc:sldMk cId="3827765623" sldId="504"/>
            <ac:cxnSpMk id="63" creationId="{E009A223-2B9B-8084-DB8A-733003214E72}"/>
          </ac:cxnSpMkLst>
        </pc:cxnChg>
        <pc:cxnChg chg="del mod">
          <ac:chgData name="Justin Vacquerie" userId="968f4b965d9c7392" providerId="LiveId" clId="{A44E5494-10C1-4F1D-AF39-330BBFBC3E5D}" dt="2024-05-21T14:09:57.183" v="1336" actId="478"/>
          <ac:cxnSpMkLst>
            <pc:docMk/>
            <pc:sldMk cId="3827765623" sldId="504"/>
            <ac:cxnSpMk id="64" creationId="{948CB98F-579D-CBC4-A6BC-AA8CFE41DE5F}"/>
          </ac:cxnSpMkLst>
        </pc:cxnChg>
        <pc:cxnChg chg="del mod">
          <ac:chgData name="Justin Vacquerie" userId="968f4b965d9c7392" providerId="LiveId" clId="{A44E5494-10C1-4F1D-AF39-330BBFBC3E5D}" dt="2024-05-21T14:09:45.063" v="1322" actId="478"/>
          <ac:cxnSpMkLst>
            <pc:docMk/>
            <pc:sldMk cId="3827765623" sldId="504"/>
            <ac:cxnSpMk id="65" creationId="{5393E16A-B40A-A3C2-E4AE-74FF11CC250B}"/>
          </ac:cxnSpMkLst>
        </pc:cxnChg>
        <pc:cxnChg chg="del mod">
          <ac:chgData name="Justin Vacquerie" userId="968f4b965d9c7392" providerId="LiveId" clId="{A44E5494-10C1-4F1D-AF39-330BBFBC3E5D}" dt="2024-05-21T14:09:49.523" v="1328" actId="478"/>
          <ac:cxnSpMkLst>
            <pc:docMk/>
            <pc:sldMk cId="3827765623" sldId="504"/>
            <ac:cxnSpMk id="69" creationId="{8BD39E8F-8B95-0527-4837-406848BB801B}"/>
          </ac:cxnSpMkLst>
        </pc:cxnChg>
        <pc:cxnChg chg="del mod">
          <ac:chgData name="Justin Vacquerie" userId="968f4b965d9c7392" providerId="LiveId" clId="{A44E5494-10C1-4F1D-AF39-330BBFBC3E5D}" dt="2024-05-21T14:09:50.067" v="1329" actId="478"/>
          <ac:cxnSpMkLst>
            <pc:docMk/>
            <pc:sldMk cId="3827765623" sldId="504"/>
            <ac:cxnSpMk id="70" creationId="{3E93B475-02BF-B04E-2820-ABDCF4D32A49}"/>
          </ac:cxnSpMkLst>
        </pc:cxnChg>
      </pc:sldChg>
      <pc:sldChg chg="addSp delSp modSp add del mod delAnim modAnim modNotesTx">
        <pc:chgData name="Justin Vacquerie" userId="968f4b965d9c7392" providerId="LiveId" clId="{A44E5494-10C1-4F1D-AF39-330BBFBC3E5D}" dt="2024-06-10T08:37:35.857" v="54557" actId="47"/>
        <pc:sldMkLst>
          <pc:docMk/>
          <pc:sldMk cId="1379943423" sldId="505"/>
        </pc:sldMkLst>
        <pc:spChg chg="add mod">
          <ac:chgData name="Justin Vacquerie" userId="968f4b965d9c7392" providerId="LiveId" clId="{A44E5494-10C1-4F1D-AF39-330BBFBC3E5D}" dt="2024-06-04T07:40:12.504" v="34713" actId="1076"/>
          <ac:spMkLst>
            <pc:docMk/>
            <pc:sldMk cId="1379943423" sldId="505"/>
            <ac:spMk id="5" creationId="{140C5AE8-0F95-A214-477C-740E7D0FB31F}"/>
          </ac:spMkLst>
        </pc:spChg>
        <pc:spChg chg="del">
          <ac:chgData name="Justin Vacquerie" userId="968f4b965d9c7392" providerId="LiveId" clId="{A44E5494-10C1-4F1D-AF39-330BBFBC3E5D}" dt="2024-05-23T07:14:29.164" v="1492" actId="478"/>
          <ac:spMkLst>
            <pc:docMk/>
            <pc:sldMk cId="1379943423" sldId="505"/>
            <ac:spMk id="5" creationId="{AEA5F3CF-23E3-4D0A-E5D7-8E2335550C06}"/>
          </ac:spMkLst>
        </pc:spChg>
        <pc:spChg chg="add mod">
          <ac:chgData name="Justin Vacquerie" userId="968f4b965d9c7392" providerId="LiveId" clId="{A44E5494-10C1-4F1D-AF39-330BBFBC3E5D}" dt="2024-06-04T07:40:36.077" v="34718" actId="1076"/>
          <ac:spMkLst>
            <pc:docMk/>
            <pc:sldMk cId="1379943423" sldId="505"/>
            <ac:spMk id="7" creationId="{465D82CE-4A0E-D884-9CA4-F320771DD01F}"/>
          </ac:spMkLst>
        </pc:spChg>
        <pc:spChg chg="mod">
          <ac:chgData name="Justin Vacquerie" userId="968f4b965d9c7392" providerId="LiveId" clId="{A44E5494-10C1-4F1D-AF39-330BBFBC3E5D}" dt="2024-05-27T18:27:14.225" v="16738" actId="20577"/>
          <ac:spMkLst>
            <pc:docMk/>
            <pc:sldMk cId="1379943423" sldId="505"/>
            <ac:spMk id="8" creationId="{E8AB1B43-3027-5263-D7EF-375F8DA705A4}"/>
          </ac:spMkLst>
        </pc:spChg>
        <pc:spChg chg="mod">
          <ac:chgData name="Justin Vacquerie" userId="968f4b965d9c7392" providerId="LiveId" clId="{A44E5494-10C1-4F1D-AF39-330BBFBC3E5D}" dt="2024-05-23T07:14:31.716" v="1494" actId="1076"/>
          <ac:spMkLst>
            <pc:docMk/>
            <pc:sldMk cId="1379943423" sldId="505"/>
            <ac:spMk id="9" creationId="{CF8969C0-C683-F8D8-E6AD-2A1BFA7D4EFC}"/>
          </ac:spMkLst>
        </pc:spChg>
        <pc:spChg chg="add mod">
          <ac:chgData name="Justin Vacquerie" userId="968f4b965d9c7392" providerId="LiveId" clId="{A44E5494-10C1-4F1D-AF39-330BBFBC3E5D}" dt="2024-06-04T07:40:19.861" v="34714" actId="1582"/>
          <ac:spMkLst>
            <pc:docMk/>
            <pc:sldMk cId="1379943423" sldId="505"/>
            <ac:spMk id="11" creationId="{F57F6EB9-8B7D-F7C7-5FA4-38D04D1B7823}"/>
          </ac:spMkLst>
        </pc:spChg>
        <pc:spChg chg="add mod">
          <ac:chgData name="Justin Vacquerie" userId="968f4b965d9c7392" providerId="LiveId" clId="{A44E5494-10C1-4F1D-AF39-330BBFBC3E5D}" dt="2024-06-04T07:40:28.983" v="34716" actId="1076"/>
          <ac:spMkLst>
            <pc:docMk/>
            <pc:sldMk cId="1379943423" sldId="505"/>
            <ac:spMk id="13" creationId="{12644B37-148B-1E5F-6CFA-CAFE6C1FA720}"/>
          </ac:spMkLst>
        </pc:spChg>
        <pc:spChg chg="del">
          <ac:chgData name="Justin Vacquerie" userId="968f4b965d9c7392" providerId="LiveId" clId="{A44E5494-10C1-4F1D-AF39-330BBFBC3E5D}" dt="2024-05-23T07:14:28.076" v="1491" actId="478"/>
          <ac:spMkLst>
            <pc:docMk/>
            <pc:sldMk cId="1379943423" sldId="505"/>
            <ac:spMk id="15" creationId="{30FDF7A4-1BD9-4B71-E79E-0E2A2D7A01CE}"/>
          </ac:spMkLst>
        </pc:spChg>
        <pc:spChg chg="mod">
          <ac:chgData name="Justin Vacquerie" userId="968f4b965d9c7392" providerId="LiveId" clId="{A44E5494-10C1-4F1D-AF39-330BBFBC3E5D}" dt="2024-06-05T12:43:04.441" v="45464" actId="18245"/>
          <ac:spMkLst>
            <pc:docMk/>
            <pc:sldMk cId="1379943423" sldId="505"/>
            <ac:spMk id="15" creationId="{F1E0C478-08F5-5C85-B99E-E42EE91B000B}"/>
          </ac:spMkLst>
        </pc:spChg>
        <pc:spChg chg="mod ord">
          <ac:chgData name="Justin Vacquerie" userId="968f4b965d9c7392" providerId="LiveId" clId="{A44E5494-10C1-4F1D-AF39-330BBFBC3E5D}" dt="2024-06-05T12:45:59.629" v="45479" actId="166"/>
          <ac:spMkLst>
            <pc:docMk/>
            <pc:sldMk cId="1379943423" sldId="505"/>
            <ac:spMk id="16" creationId="{7886C777-987E-414B-8638-AE107A57FE26}"/>
          </ac:spMkLst>
        </pc:spChg>
        <pc:spChg chg="mod">
          <ac:chgData name="Justin Vacquerie" userId="968f4b965d9c7392" providerId="LiveId" clId="{A44E5494-10C1-4F1D-AF39-330BBFBC3E5D}" dt="2024-06-05T12:43:04.441" v="45464" actId="18245"/>
          <ac:spMkLst>
            <pc:docMk/>
            <pc:sldMk cId="1379943423" sldId="505"/>
            <ac:spMk id="17" creationId="{08903FFC-D060-10BC-1EC3-4D207171301D}"/>
          </ac:spMkLst>
        </pc:spChg>
        <pc:spChg chg="mod">
          <ac:chgData name="Justin Vacquerie" userId="968f4b965d9c7392" providerId="LiveId" clId="{A44E5494-10C1-4F1D-AF39-330BBFBC3E5D}" dt="2024-06-05T12:43:04.441" v="45464" actId="18245"/>
          <ac:spMkLst>
            <pc:docMk/>
            <pc:sldMk cId="1379943423" sldId="505"/>
            <ac:spMk id="18" creationId="{D2BBEA31-B25E-AE5E-5E90-6B223D76DA04}"/>
          </ac:spMkLst>
        </pc:spChg>
        <pc:spChg chg="mod">
          <ac:chgData name="Justin Vacquerie" userId="968f4b965d9c7392" providerId="LiveId" clId="{A44E5494-10C1-4F1D-AF39-330BBFBC3E5D}" dt="2024-06-05T12:43:04.441" v="45464" actId="18245"/>
          <ac:spMkLst>
            <pc:docMk/>
            <pc:sldMk cId="1379943423" sldId="505"/>
            <ac:spMk id="19" creationId="{8208D481-2AA3-01EB-1D4D-291E95CB8560}"/>
          </ac:spMkLst>
        </pc:spChg>
        <pc:spChg chg="mod">
          <ac:chgData name="Justin Vacquerie" userId="968f4b965d9c7392" providerId="LiveId" clId="{A44E5494-10C1-4F1D-AF39-330BBFBC3E5D}" dt="2024-06-05T12:43:04.441" v="45464" actId="18245"/>
          <ac:spMkLst>
            <pc:docMk/>
            <pc:sldMk cId="1379943423" sldId="505"/>
            <ac:spMk id="20" creationId="{4D7B32C5-3FEE-4BE1-2AB6-8ADA78F6AC8F}"/>
          </ac:spMkLst>
        </pc:spChg>
        <pc:spChg chg="mod">
          <ac:chgData name="Justin Vacquerie" userId="968f4b965d9c7392" providerId="LiveId" clId="{A44E5494-10C1-4F1D-AF39-330BBFBC3E5D}" dt="2024-06-05T12:43:04.441" v="45464" actId="18245"/>
          <ac:spMkLst>
            <pc:docMk/>
            <pc:sldMk cId="1379943423" sldId="505"/>
            <ac:spMk id="21" creationId="{41E3A367-193A-E6AE-3304-57BEFA2E4C09}"/>
          </ac:spMkLst>
        </pc:spChg>
        <pc:grpChg chg="mod ord">
          <ac:chgData name="Justin Vacquerie" userId="968f4b965d9c7392" providerId="LiveId" clId="{A44E5494-10C1-4F1D-AF39-330BBFBC3E5D}" dt="2024-06-05T12:45:40.221" v="45477" actId="166"/>
          <ac:grpSpMkLst>
            <pc:docMk/>
            <pc:sldMk cId="1379943423" sldId="505"/>
            <ac:grpSpMk id="14" creationId="{940CB12F-7CB4-DADC-EFCE-4AE6410BF3CD}"/>
          </ac:grpSpMkLst>
        </pc:grpChg>
        <pc:graphicFrameChg chg="add del mod modGraphic">
          <ac:chgData name="Justin Vacquerie" userId="968f4b965d9c7392" providerId="LiveId" clId="{A44E5494-10C1-4F1D-AF39-330BBFBC3E5D}" dt="2024-06-05T12:43:04.441" v="45464" actId="18245"/>
          <ac:graphicFrameMkLst>
            <pc:docMk/>
            <pc:sldMk cId="1379943423" sldId="505"/>
            <ac:graphicFrameMk id="6" creationId="{64017B8A-8F68-D24B-35F0-967E57CE6CE4}"/>
          </ac:graphicFrameMkLst>
        </pc:graphicFrameChg>
      </pc:sldChg>
      <pc:sldChg chg="delSp modSp add del mod">
        <pc:chgData name="Justin Vacquerie" userId="968f4b965d9c7392" providerId="LiveId" clId="{A44E5494-10C1-4F1D-AF39-330BBFBC3E5D}" dt="2024-05-23T08:29:11.124" v="2894" actId="47"/>
        <pc:sldMkLst>
          <pc:docMk/>
          <pc:sldMk cId="3064991985" sldId="506"/>
        </pc:sldMkLst>
        <pc:spChg chg="mod">
          <ac:chgData name="Justin Vacquerie" userId="968f4b965d9c7392" providerId="LiveId" clId="{A44E5494-10C1-4F1D-AF39-330BBFBC3E5D}" dt="2024-05-23T08:20:55.059" v="2781" actId="1076"/>
          <ac:spMkLst>
            <pc:docMk/>
            <pc:sldMk cId="3064991985" sldId="506"/>
            <ac:spMk id="8" creationId="{D26C5CDA-36EF-D42C-3A76-69C19C842046}"/>
          </ac:spMkLst>
        </pc:spChg>
        <pc:spChg chg="mod">
          <ac:chgData name="Justin Vacquerie" userId="968f4b965d9c7392" providerId="LiveId" clId="{A44E5494-10C1-4F1D-AF39-330BBFBC3E5D}" dt="2024-05-23T08:21:22.064" v="2785" actId="1076"/>
          <ac:spMkLst>
            <pc:docMk/>
            <pc:sldMk cId="3064991985" sldId="506"/>
            <ac:spMk id="48" creationId="{17DDF380-F34E-0EA3-7804-F0AA308BDBD6}"/>
          </ac:spMkLst>
        </pc:spChg>
        <pc:spChg chg="mod">
          <ac:chgData name="Justin Vacquerie" userId="968f4b965d9c7392" providerId="LiveId" clId="{A44E5494-10C1-4F1D-AF39-330BBFBC3E5D}" dt="2024-05-23T08:22:38.179" v="2797" actId="1076"/>
          <ac:spMkLst>
            <pc:docMk/>
            <pc:sldMk cId="3064991985" sldId="506"/>
            <ac:spMk id="49" creationId="{34F5701B-89BD-9B99-AD6A-F55F090CFE89}"/>
          </ac:spMkLst>
        </pc:spChg>
        <pc:spChg chg="mod">
          <ac:chgData name="Justin Vacquerie" userId="968f4b965d9c7392" providerId="LiveId" clId="{A44E5494-10C1-4F1D-AF39-330BBFBC3E5D}" dt="2024-05-23T08:21:25.316" v="2786" actId="1076"/>
          <ac:spMkLst>
            <pc:docMk/>
            <pc:sldMk cId="3064991985" sldId="506"/>
            <ac:spMk id="50" creationId="{3D741C1F-540F-C728-B19B-A8BFA1433493}"/>
          </ac:spMkLst>
        </pc:spChg>
        <pc:spChg chg="mod">
          <ac:chgData name="Justin Vacquerie" userId="968f4b965d9c7392" providerId="LiveId" clId="{A44E5494-10C1-4F1D-AF39-330BBFBC3E5D}" dt="2024-05-23T08:21:42.934" v="2791" actId="1076"/>
          <ac:spMkLst>
            <pc:docMk/>
            <pc:sldMk cId="3064991985" sldId="506"/>
            <ac:spMk id="51" creationId="{64EF6A16-2BDD-5CAC-E5CC-C2418D1CCC4B}"/>
          </ac:spMkLst>
        </pc:spChg>
        <pc:spChg chg="mod">
          <ac:chgData name="Justin Vacquerie" userId="968f4b965d9c7392" providerId="LiveId" clId="{A44E5494-10C1-4F1D-AF39-330BBFBC3E5D}" dt="2024-05-23T08:22:50.392" v="2798" actId="1076"/>
          <ac:spMkLst>
            <pc:docMk/>
            <pc:sldMk cId="3064991985" sldId="506"/>
            <ac:spMk id="52" creationId="{2B01209B-6F46-434D-578A-1F3A89C6A341}"/>
          </ac:spMkLst>
        </pc:spChg>
        <pc:spChg chg="mod">
          <ac:chgData name="Justin Vacquerie" userId="968f4b965d9c7392" providerId="LiveId" clId="{A44E5494-10C1-4F1D-AF39-330BBFBC3E5D}" dt="2024-05-23T08:20:51.878" v="2780" actId="1076"/>
          <ac:spMkLst>
            <pc:docMk/>
            <pc:sldMk cId="3064991985" sldId="506"/>
            <ac:spMk id="54" creationId="{A33644D9-B32C-FD16-D38A-A4398AA8F06F}"/>
          </ac:spMkLst>
        </pc:spChg>
        <pc:spChg chg="mod">
          <ac:chgData name="Justin Vacquerie" userId="968f4b965d9c7392" providerId="LiveId" clId="{A44E5494-10C1-4F1D-AF39-330BBFBC3E5D}" dt="2024-05-23T08:21:48.731" v="2793" actId="1076"/>
          <ac:spMkLst>
            <pc:docMk/>
            <pc:sldMk cId="3064991985" sldId="506"/>
            <ac:spMk id="55" creationId="{DCEEAC57-468E-4CA6-8B50-5A826A68E14A}"/>
          </ac:spMkLst>
        </pc:spChg>
        <pc:spChg chg="mod">
          <ac:chgData name="Justin Vacquerie" userId="968f4b965d9c7392" providerId="LiveId" clId="{A44E5494-10C1-4F1D-AF39-330BBFBC3E5D}" dt="2024-05-23T08:22:05.896" v="2796" actId="1076"/>
          <ac:spMkLst>
            <pc:docMk/>
            <pc:sldMk cId="3064991985" sldId="506"/>
            <ac:spMk id="66" creationId="{186BEF33-8935-F678-3C60-EF3E93CD3563}"/>
          </ac:spMkLst>
        </pc:spChg>
        <pc:spChg chg="mod">
          <ac:chgData name="Justin Vacquerie" userId="968f4b965d9c7392" providerId="LiveId" clId="{A44E5494-10C1-4F1D-AF39-330BBFBC3E5D}" dt="2024-05-23T08:22:03.660" v="2795" actId="1076"/>
          <ac:spMkLst>
            <pc:docMk/>
            <pc:sldMk cId="3064991985" sldId="506"/>
            <ac:spMk id="67" creationId="{97861099-2674-A9CE-2CDE-90CB29092489}"/>
          </ac:spMkLst>
        </pc:spChg>
        <pc:spChg chg="mod">
          <ac:chgData name="Justin Vacquerie" userId="968f4b965d9c7392" providerId="LiveId" clId="{A44E5494-10C1-4F1D-AF39-330BBFBC3E5D}" dt="2024-05-23T08:21:50.665" v="2794" actId="1076"/>
          <ac:spMkLst>
            <pc:docMk/>
            <pc:sldMk cId="3064991985" sldId="506"/>
            <ac:spMk id="68" creationId="{7F08B846-BD8E-D304-312C-4A74B7815323}"/>
          </ac:spMkLst>
        </pc:spChg>
        <pc:spChg chg="mod">
          <ac:chgData name="Justin Vacquerie" userId="968f4b965d9c7392" providerId="LiveId" clId="{A44E5494-10C1-4F1D-AF39-330BBFBC3E5D}" dt="2024-05-23T08:21:46.052" v="2792" actId="1076"/>
          <ac:spMkLst>
            <pc:docMk/>
            <pc:sldMk cId="3064991985" sldId="506"/>
            <ac:spMk id="73" creationId="{6DC5A244-0F7A-C194-79C7-C3B8B653A294}"/>
          </ac:spMkLst>
        </pc:spChg>
        <pc:spChg chg="mod">
          <ac:chgData name="Justin Vacquerie" userId="968f4b965d9c7392" providerId="LiveId" clId="{A44E5494-10C1-4F1D-AF39-330BBFBC3E5D}" dt="2024-05-23T08:20:06.352" v="2768" actId="1076"/>
          <ac:spMkLst>
            <pc:docMk/>
            <pc:sldMk cId="3064991985" sldId="506"/>
            <ac:spMk id="79" creationId="{01F2F363-E4A6-EF0F-E841-A64AD9D4831C}"/>
          </ac:spMkLst>
        </pc:spChg>
        <pc:grpChg chg="mod">
          <ac:chgData name="Justin Vacquerie" userId="968f4b965d9c7392" providerId="LiveId" clId="{A44E5494-10C1-4F1D-AF39-330BBFBC3E5D}" dt="2024-05-23T08:20:32.073" v="2777" actId="14100"/>
          <ac:grpSpMkLst>
            <pc:docMk/>
            <pc:sldMk cId="3064991985" sldId="506"/>
            <ac:grpSpMk id="72" creationId="{BC2434D3-1930-772C-EB00-063E9E485B84}"/>
          </ac:grpSpMkLst>
        </pc:grpChg>
        <pc:grpChg chg="del">
          <ac:chgData name="Justin Vacquerie" userId="968f4b965d9c7392" providerId="LiveId" clId="{A44E5494-10C1-4F1D-AF39-330BBFBC3E5D}" dt="2024-05-23T08:20:20.465" v="2772" actId="478"/>
          <ac:grpSpMkLst>
            <pc:docMk/>
            <pc:sldMk cId="3064991985" sldId="506"/>
            <ac:grpSpMk id="77" creationId="{7C5DD4F8-67A4-00E4-C036-ED1826097115}"/>
          </ac:grpSpMkLst>
        </pc:grpChg>
        <pc:cxnChg chg="mod">
          <ac:chgData name="Justin Vacquerie" userId="968f4b965d9c7392" providerId="LiveId" clId="{A44E5494-10C1-4F1D-AF39-330BBFBC3E5D}" dt="2024-05-23T08:21:42.934" v="2791" actId="1076"/>
          <ac:cxnSpMkLst>
            <pc:docMk/>
            <pc:sldMk cId="3064991985" sldId="506"/>
            <ac:cxnSpMk id="11" creationId="{8B5E4C87-9C07-94C3-F578-BBCC4290A467}"/>
          </ac:cxnSpMkLst>
        </pc:cxnChg>
        <pc:cxnChg chg="mod">
          <ac:chgData name="Justin Vacquerie" userId="968f4b965d9c7392" providerId="LiveId" clId="{A44E5494-10C1-4F1D-AF39-330BBFBC3E5D}" dt="2024-05-23T08:21:42.934" v="2791" actId="1076"/>
          <ac:cxnSpMkLst>
            <pc:docMk/>
            <pc:sldMk cId="3064991985" sldId="506"/>
            <ac:cxnSpMk id="60" creationId="{C3A5E8F0-61AD-6B8E-D065-07C13026AACF}"/>
          </ac:cxnSpMkLst>
        </pc:cxnChg>
        <pc:cxnChg chg="mod">
          <ac:chgData name="Justin Vacquerie" userId="968f4b965d9c7392" providerId="LiveId" clId="{A44E5494-10C1-4F1D-AF39-330BBFBC3E5D}" dt="2024-05-23T08:22:50.392" v="2798" actId="1076"/>
          <ac:cxnSpMkLst>
            <pc:docMk/>
            <pc:sldMk cId="3064991985" sldId="506"/>
            <ac:cxnSpMk id="61" creationId="{0A9FC02A-ABD9-BB65-C8C7-36C1821D444D}"/>
          </ac:cxnSpMkLst>
        </pc:cxnChg>
        <pc:cxnChg chg="mod">
          <ac:chgData name="Justin Vacquerie" userId="968f4b965d9c7392" providerId="LiveId" clId="{A44E5494-10C1-4F1D-AF39-330BBFBC3E5D}" dt="2024-05-23T08:22:50.392" v="2798" actId="1076"/>
          <ac:cxnSpMkLst>
            <pc:docMk/>
            <pc:sldMk cId="3064991985" sldId="506"/>
            <ac:cxnSpMk id="63" creationId="{E009A223-2B9B-8084-DB8A-733003214E72}"/>
          </ac:cxnSpMkLst>
        </pc:cxnChg>
        <pc:cxnChg chg="mod">
          <ac:chgData name="Justin Vacquerie" userId="968f4b965d9c7392" providerId="LiveId" clId="{A44E5494-10C1-4F1D-AF39-330BBFBC3E5D}" dt="2024-05-23T08:22:50.392" v="2798" actId="1076"/>
          <ac:cxnSpMkLst>
            <pc:docMk/>
            <pc:sldMk cId="3064991985" sldId="506"/>
            <ac:cxnSpMk id="64" creationId="{948CB98F-579D-CBC4-A6BC-AA8CFE41DE5F}"/>
          </ac:cxnSpMkLst>
        </pc:cxnChg>
        <pc:cxnChg chg="mod">
          <ac:chgData name="Justin Vacquerie" userId="968f4b965d9c7392" providerId="LiveId" clId="{A44E5494-10C1-4F1D-AF39-330BBFBC3E5D}" dt="2024-05-23T08:21:50.665" v="2794" actId="1076"/>
          <ac:cxnSpMkLst>
            <pc:docMk/>
            <pc:sldMk cId="3064991985" sldId="506"/>
            <ac:cxnSpMk id="65" creationId="{5393E16A-B40A-A3C2-E4AE-74FF11CC250B}"/>
          </ac:cxnSpMkLst>
        </pc:cxnChg>
        <pc:cxnChg chg="mod">
          <ac:chgData name="Justin Vacquerie" userId="968f4b965d9c7392" providerId="LiveId" clId="{A44E5494-10C1-4F1D-AF39-330BBFBC3E5D}" dt="2024-05-23T08:22:03.660" v="2795" actId="1076"/>
          <ac:cxnSpMkLst>
            <pc:docMk/>
            <pc:sldMk cId="3064991985" sldId="506"/>
            <ac:cxnSpMk id="69" creationId="{8BD39E8F-8B95-0527-4837-406848BB801B}"/>
          </ac:cxnSpMkLst>
        </pc:cxnChg>
        <pc:cxnChg chg="mod">
          <ac:chgData name="Justin Vacquerie" userId="968f4b965d9c7392" providerId="LiveId" clId="{A44E5494-10C1-4F1D-AF39-330BBFBC3E5D}" dt="2024-05-23T08:22:05.896" v="2796" actId="1076"/>
          <ac:cxnSpMkLst>
            <pc:docMk/>
            <pc:sldMk cId="3064991985" sldId="506"/>
            <ac:cxnSpMk id="70" creationId="{3E93B475-02BF-B04E-2820-ABDCF4D32A49}"/>
          </ac:cxnSpMkLst>
        </pc:cxnChg>
        <pc:cxnChg chg="mod">
          <ac:chgData name="Justin Vacquerie" userId="968f4b965d9c7392" providerId="LiveId" clId="{A44E5494-10C1-4F1D-AF39-330BBFBC3E5D}" dt="2024-05-23T08:22:38.179" v="2797" actId="1076"/>
          <ac:cxnSpMkLst>
            <pc:docMk/>
            <pc:sldMk cId="3064991985" sldId="506"/>
            <ac:cxnSpMk id="78" creationId="{221FB249-BEFA-BB69-D636-F3D56B5B1FA8}"/>
          </ac:cxnSpMkLst>
        </pc:cxnChg>
        <pc:cxnChg chg="del mod">
          <ac:chgData name="Justin Vacquerie" userId="968f4b965d9c7392" providerId="LiveId" clId="{A44E5494-10C1-4F1D-AF39-330BBFBC3E5D}" dt="2024-05-23T08:20:20.465" v="2772" actId="478"/>
          <ac:cxnSpMkLst>
            <pc:docMk/>
            <pc:sldMk cId="3064991985" sldId="506"/>
            <ac:cxnSpMk id="80" creationId="{856B86E5-B846-129A-5F2E-E6F907155417}"/>
          </ac:cxnSpMkLst>
        </pc:cxnChg>
      </pc:sldChg>
      <pc:sldChg chg="addSp delSp modSp add mod modAnim modNotesTx">
        <pc:chgData name="Justin Vacquerie" userId="968f4b965d9c7392" providerId="LiveId" clId="{A44E5494-10C1-4F1D-AF39-330BBFBC3E5D}" dt="2024-06-10T19:54:22.040" v="68237" actId="20577"/>
        <pc:sldMkLst>
          <pc:docMk/>
          <pc:sldMk cId="4185058537" sldId="507"/>
        </pc:sldMkLst>
        <pc:spChg chg="del">
          <ac:chgData name="Justin Vacquerie" userId="968f4b965d9c7392" providerId="LiveId" clId="{A44E5494-10C1-4F1D-AF39-330BBFBC3E5D}" dt="2024-05-23T08:42:07.860" v="2957" actId="478"/>
          <ac:spMkLst>
            <pc:docMk/>
            <pc:sldMk cId="4185058537" sldId="507"/>
            <ac:spMk id="5" creationId="{53A63072-A30E-DE8F-A8D3-5B88BE4B6049}"/>
          </ac:spMkLst>
        </pc:spChg>
        <pc:spChg chg="add mod">
          <ac:chgData name="Justin Vacquerie" userId="968f4b965d9c7392" providerId="LiveId" clId="{A44E5494-10C1-4F1D-AF39-330BBFBC3E5D}" dt="2024-05-23T12:33:58.393" v="3980" actId="113"/>
          <ac:spMkLst>
            <pc:docMk/>
            <pc:sldMk cId="4185058537" sldId="507"/>
            <ac:spMk id="5" creationId="{9A8F4FF6-044D-0279-34AF-1433994546B2}"/>
          </ac:spMkLst>
        </pc:spChg>
        <pc:spChg chg="del">
          <ac:chgData name="Justin Vacquerie" userId="968f4b965d9c7392" providerId="LiveId" clId="{A44E5494-10C1-4F1D-AF39-330BBFBC3E5D}" dt="2024-05-23T08:42:10.144" v="2958" actId="478"/>
          <ac:spMkLst>
            <pc:docMk/>
            <pc:sldMk cId="4185058537" sldId="507"/>
            <ac:spMk id="6" creationId="{21E4721E-1F3A-2531-49C0-AE8EEED6EBB4}"/>
          </ac:spMkLst>
        </pc:spChg>
        <pc:spChg chg="add mod">
          <ac:chgData name="Justin Vacquerie" userId="968f4b965d9c7392" providerId="LiveId" clId="{A44E5494-10C1-4F1D-AF39-330BBFBC3E5D}" dt="2024-06-04T07:42:53.422" v="34722"/>
          <ac:spMkLst>
            <pc:docMk/>
            <pc:sldMk cId="4185058537" sldId="507"/>
            <ac:spMk id="6" creationId="{A2AED571-FEE4-EEFC-C8AA-81E1204F2489}"/>
          </ac:spMkLst>
        </pc:spChg>
        <pc:spChg chg="add del mod">
          <ac:chgData name="Justin Vacquerie" userId="968f4b965d9c7392" providerId="LiveId" clId="{A44E5494-10C1-4F1D-AF39-330BBFBC3E5D}" dt="2024-05-23T12:14:29.298" v="3891" actId="478"/>
          <ac:spMkLst>
            <pc:docMk/>
            <pc:sldMk cId="4185058537" sldId="507"/>
            <ac:spMk id="8" creationId="{45D1A3AF-ED4A-5910-81EE-14FFF27FC738}"/>
          </ac:spMkLst>
        </pc:spChg>
        <pc:spChg chg="add mod">
          <ac:chgData name="Justin Vacquerie" userId="968f4b965d9c7392" providerId="LiveId" clId="{A44E5494-10C1-4F1D-AF39-330BBFBC3E5D}" dt="2024-05-24T06:38:08.799" v="5758" actId="1036"/>
          <ac:spMkLst>
            <pc:docMk/>
            <pc:sldMk cId="4185058537" sldId="507"/>
            <ac:spMk id="8" creationId="{EE041EAF-A48A-81E1-06DB-FD3DB7A3430E}"/>
          </ac:spMkLst>
        </pc:spChg>
        <pc:spChg chg="mod">
          <ac:chgData name="Justin Vacquerie" userId="968f4b965d9c7392" providerId="LiveId" clId="{A44E5494-10C1-4F1D-AF39-330BBFBC3E5D}" dt="2024-05-23T08:47:12.207" v="3057" actId="20577"/>
          <ac:spMkLst>
            <pc:docMk/>
            <pc:sldMk cId="4185058537" sldId="507"/>
            <ac:spMk id="10" creationId="{1729C6A1-97C8-EDE7-D836-BB3AB5344E17}"/>
          </ac:spMkLst>
        </pc:spChg>
        <pc:spChg chg="add mod">
          <ac:chgData name="Justin Vacquerie" userId="968f4b965d9c7392" providerId="LiveId" clId="{A44E5494-10C1-4F1D-AF39-330BBFBC3E5D}" dt="2024-05-23T12:33:08.963" v="3968"/>
          <ac:spMkLst>
            <pc:docMk/>
            <pc:sldMk cId="4185058537" sldId="507"/>
            <ac:spMk id="11" creationId="{F561028A-D583-2825-302C-65E1F55B8CD4}"/>
          </ac:spMkLst>
        </pc:spChg>
        <pc:spChg chg="add mod">
          <ac:chgData name="Justin Vacquerie" userId="968f4b965d9c7392" providerId="LiveId" clId="{A44E5494-10C1-4F1D-AF39-330BBFBC3E5D}" dt="2024-06-10T07:27:35.424" v="48334" actId="207"/>
          <ac:spMkLst>
            <pc:docMk/>
            <pc:sldMk cId="4185058537" sldId="507"/>
            <ac:spMk id="12" creationId="{7B84820B-F8F9-D122-2B36-E19DB713D972}"/>
          </ac:spMkLst>
        </pc:spChg>
        <pc:spChg chg="add mod">
          <ac:chgData name="Justin Vacquerie" userId="968f4b965d9c7392" providerId="LiveId" clId="{A44E5494-10C1-4F1D-AF39-330BBFBC3E5D}" dt="2024-05-27T16:36:57.550" v="14726" actId="207"/>
          <ac:spMkLst>
            <pc:docMk/>
            <pc:sldMk cId="4185058537" sldId="507"/>
            <ac:spMk id="13" creationId="{5B181713-AE6D-C1C4-B30D-F152F8312E2D}"/>
          </ac:spMkLst>
        </pc:spChg>
        <pc:spChg chg="add mod">
          <ac:chgData name="Justin Vacquerie" userId="968f4b965d9c7392" providerId="LiveId" clId="{A44E5494-10C1-4F1D-AF39-330BBFBC3E5D}" dt="2024-05-28T10:57:36.248" v="23116" actId="113"/>
          <ac:spMkLst>
            <pc:docMk/>
            <pc:sldMk cId="4185058537" sldId="507"/>
            <ac:spMk id="14" creationId="{06DEF2CC-657B-C84B-8B9A-3728E900CB9F}"/>
          </ac:spMkLst>
        </pc:spChg>
        <pc:spChg chg="add del mod">
          <ac:chgData name="Justin Vacquerie" userId="968f4b965d9c7392" providerId="LiveId" clId="{A44E5494-10C1-4F1D-AF39-330BBFBC3E5D}" dt="2024-05-24T06:37:33.691" v="5735" actId="478"/>
          <ac:spMkLst>
            <pc:docMk/>
            <pc:sldMk cId="4185058537" sldId="507"/>
            <ac:spMk id="14" creationId="{833A2A53-0439-3718-2EF4-85A7B6ABDDC6}"/>
          </ac:spMkLst>
        </pc:spChg>
        <pc:spChg chg="add mod">
          <ac:chgData name="Justin Vacquerie" userId="968f4b965d9c7392" providerId="LiveId" clId="{A44E5494-10C1-4F1D-AF39-330BBFBC3E5D}" dt="2024-05-28T11:05:49.690" v="23486" actId="1076"/>
          <ac:spMkLst>
            <pc:docMk/>
            <pc:sldMk cId="4185058537" sldId="507"/>
            <ac:spMk id="15" creationId="{AADB8366-65FB-D057-F2C7-3E1560C35640}"/>
          </ac:spMkLst>
        </pc:spChg>
      </pc:sldChg>
      <pc:sldChg chg="addSp delSp modSp add mod modAnim modNotesTx">
        <pc:chgData name="Justin Vacquerie" userId="968f4b965d9c7392" providerId="LiveId" clId="{A44E5494-10C1-4F1D-AF39-330BBFBC3E5D}" dt="2024-06-10T12:56:29.509" v="67894" actId="20577"/>
        <pc:sldMkLst>
          <pc:docMk/>
          <pc:sldMk cId="577698347" sldId="508"/>
        </pc:sldMkLst>
        <pc:spChg chg="add mod">
          <ac:chgData name="Justin Vacquerie" userId="968f4b965d9c7392" providerId="LiveId" clId="{A44E5494-10C1-4F1D-AF39-330BBFBC3E5D}" dt="2024-05-28T08:39:47.017" v="21796" actId="20577"/>
          <ac:spMkLst>
            <pc:docMk/>
            <pc:sldMk cId="577698347" sldId="508"/>
            <ac:spMk id="5" creationId="{605BED68-0C07-1582-4869-733301A54695}"/>
          </ac:spMkLst>
        </pc:spChg>
        <pc:spChg chg="add mod">
          <ac:chgData name="Justin Vacquerie" userId="968f4b965d9c7392" providerId="LiveId" clId="{A44E5494-10C1-4F1D-AF39-330BBFBC3E5D}" dt="2024-05-27T09:34:36.355" v="8038" actId="14100"/>
          <ac:spMkLst>
            <pc:docMk/>
            <pc:sldMk cId="577698347" sldId="508"/>
            <ac:spMk id="6" creationId="{F2052F0E-A84E-8E1B-6A14-C4938CB6410B}"/>
          </ac:spMkLst>
        </pc:spChg>
        <pc:spChg chg="mod">
          <ac:chgData name="Justin Vacquerie" userId="968f4b965d9c7392" providerId="LiveId" clId="{A44E5494-10C1-4F1D-AF39-330BBFBC3E5D}" dt="2024-06-10T07:28:28.728" v="48341" actId="207"/>
          <ac:spMkLst>
            <pc:docMk/>
            <pc:sldMk cId="577698347" sldId="508"/>
            <ac:spMk id="8" creationId="{45D1A3AF-ED4A-5910-81EE-14FFF27FC738}"/>
          </ac:spMkLst>
        </pc:spChg>
        <pc:spChg chg="mod">
          <ac:chgData name="Justin Vacquerie" userId="968f4b965d9c7392" providerId="LiveId" clId="{A44E5494-10C1-4F1D-AF39-330BBFBC3E5D}" dt="2024-05-23T08:47:24.567" v="3067" actId="20577"/>
          <ac:spMkLst>
            <pc:docMk/>
            <pc:sldMk cId="577698347" sldId="508"/>
            <ac:spMk id="10" creationId="{1729C6A1-97C8-EDE7-D836-BB3AB5344E17}"/>
          </ac:spMkLst>
        </pc:spChg>
        <pc:spChg chg="add mod">
          <ac:chgData name="Justin Vacquerie" userId="968f4b965d9c7392" providerId="LiveId" clId="{A44E5494-10C1-4F1D-AF39-330BBFBC3E5D}" dt="2024-05-28T10:57:50.106" v="23117" actId="207"/>
          <ac:spMkLst>
            <pc:docMk/>
            <pc:sldMk cId="577698347" sldId="508"/>
            <ac:spMk id="11" creationId="{2901D892-6AEB-185B-2110-DC273E079811}"/>
          </ac:spMkLst>
        </pc:spChg>
        <pc:spChg chg="del mod">
          <ac:chgData name="Justin Vacquerie" userId="968f4b965d9c7392" providerId="LiveId" clId="{A44E5494-10C1-4F1D-AF39-330BBFBC3E5D}" dt="2024-05-23T12:51:29.818" v="4302" actId="478"/>
          <ac:spMkLst>
            <pc:docMk/>
            <pc:sldMk cId="577698347" sldId="508"/>
            <ac:spMk id="11" creationId="{F561028A-D583-2825-302C-65E1F55B8CD4}"/>
          </ac:spMkLst>
        </pc:spChg>
        <pc:spChg chg="add mod">
          <ac:chgData name="Justin Vacquerie" userId="968f4b965d9c7392" providerId="LiveId" clId="{A44E5494-10C1-4F1D-AF39-330BBFBC3E5D}" dt="2024-05-28T11:06:25.137" v="23502" actId="1076"/>
          <ac:spMkLst>
            <pc:docMk/>
            <pc:sldMk cId="577698347" sldId="508"/>
            <ac:spMk id="12" creationId="{27BE194B-2DA0-CB68-AF95-8B7837E0C672}"/>
          </ac:spMkLst>
        </pc:spChg>
        <pc:spChg chg="add del mod">
          <ac:chgData name="Justin Vacquerie" userId="968f4b965d9c7392" providerId="LiveId" clId="{A44E5494-10C1-4F1D-AF39-330BBFBC3E5D}" dt="2024-05-28T08:17:00.595" v="20109" actId="478"/>
          <ac:spMkLst>
            <pc:docMk/>
            <pc:sldMk cId="577698347" sldId="508"/>
            <ac:spMk id="12" creationId="{2B7259F6-71A0-470B-ABED-E09CBBBDA627}"/>
          </ac:spMkLst>
        </pc:spChg>
        <pc:spChg chg="del">
          <ac:chgData name="Justin Vacquerie" userId="968f4b965d9c7392" providerId="LiveId" clId="{A44E5494-10C1-4F1D-AF39-330BBFBC3E5D}" dt="2024-05-23T12:36:18.196" v="3997" actId="478"/>
          <ac:spMkLst>
            <pc:docMk/>
            <pc:sldMk cId="577698347" sldId="508"/>
            <ac:spMk id="12" creationId="{7B84820B-F8F9-D122-2B36-E19DB713D972}"/>
          </ac:spMkLst>
        </pc:spChg>
        <pc:spChg chg="del">
          <ac:chgData name="Justin Vacquerie" userId="968f4b965d9c7392" providerId="LiveId" clId="{A44E5494-10C1-4F1D-AF39-330BBFBC3E5D}" dt="2024-05-23T12:36:18.689" v="3998" actId="478"/>
          <ac:spMkLst>
            <pc:docMk/>
            <pc:sldMk cId="577698347" sldId="508"/>
            <ac:spMk id="13" creationId="{5B181713-AE6D-C1C4-B30D-F152F8312E2D}"/>
          </ac:spMkLst>
        </pc:spChg>
        <pc:spChg chg="add mod">
          <ac:chgData name="Justin Vacquerie" userId="968f4b965d9c7392" providerId="LiveId" clId="{A44E5494-10C1-4F1D-AF39-330BBFBC3E5D}" dt="2024-06-10T07:31:00.627" v="48770" actId="113"/>
          <ac:spMkLst>
            <pc:docMk/>
            <pc:sldMk cId="577698347" sldId="508"/>
            <ac:spMk id="13" creationId="{E0901972-625E-0578-E859-0C54184DF714}"/>
          </ac:spMkLst>
        </pc:spChg>
      </pc:sldChg>
      <pc:sldChg chg="addSp delSp modSp add mod modNotesTx">
        <pc:chgData name="Justin Vacquerie" userId="968f4b965d9c7392" providerId="LiveId" clId="{A44E5494-10C1-4F1D-AF39-330BBFBC3E5D}" dt="2024-06-10T07:40:46.247" v="50196" actId="20577"/>
        <pc:sldMkLst>
          <pc:docMk/>
          <pc:sldMk cId="98296686" sldId="509"/>
        </pc:sldMkLst>
        <pc:spChg chg="mod">
          <ac:chgData name="Justin Vacquerie" userId="968f4b965d9c7392" providerId="LiveId" clId="{A44E5494-10C1-4F1D-AF39-330BBFBC3E5D}" dt="2024-05-23T12:55:06.254" v="4479" actId="20577"/>
          <ac:spMkLst>
            <pc:docMk/>
            <pc:sldMk cId="98296686" sldId="509"/>
            <ac:spMk id="5" creationId="{C8633E31-F837-C4A4-6833-38BE7AF6F1D0}"/>
          </ac:spMkLst>
        </pc:spChg>
        <pc:spChg chg="add mod">
          <ac:chgData name="Justin Vacquerie" userId="968f4b965d9c7392" providerId="LiveId" clId="{A44E5494-10C1-4F1D-AF39-330BBFBC3E5D}" dt="2024-06-02T14:44:11.828" v="33318" actId="1076"/>
          <ac:spMkLst>
            <pc:docMk/>
            <pc:sldMk cId="98296686" sldId="509"/>
            <ac:spMk id="6" creationId="{69909E13-D4C5-E2C7-C36C-FC3FCD441F6E}"/>
          </ac:spMkLst>
        </pc:spChg>
        <pc:spChg chg="del">
          <ac:chgData name="Justin Vacquerie" userId="968f4b965d9c7392" providerId="LiveId" clId="{A44E5494-10C1-4F1D-AF39-330BBFBC3E5D}" dt="2024-05-23T12:57:42.068" v="4575" actId="478"/>
          <ac:spMkLst>
            <pc:docMk/>
            <pc:sldMk cId="98296686" sldId="509"/>
            <ac:spMk id="6" creationId="{ADA66685-4A40-0FEF-53F4-04188E3F875A}"/>
          </ac:spMkLst>
        </pc:spChg>
        <pc:spChg chg="mod">
          <ac:chgData name="Justin Vacquerie" userId="968f4b965d9c7392" providerId="LiveId" clId="{A44E5494-10C1-4F1D-AF39-330BBFBC3E5D}" dt="2024-05-23T12:54:51.396" v="4412" actId="20577"/>
          <ac:spMkLst>
            <pc:docMk/>
            <pc:sldMk cId="98296686" sldId="509"/>
            <ac:spMk id="7" creationId="{640E6285-DD34-7EFD-EF5A-97830A5FF76A}"/>
          </ac:spMkLst>
        </pc:spChg>
        <pc:spChg chg="add mod">
          <ac:chgData name="Justin Vacquerie" userId="968f4b965d9c7392" providerId="LiveId" clId="{A44E5494-10C1-4F1D-AF39-330BBFBC3E5D}" dt="2024-05-28T16:00:51.607" v="24723" actId="1076"/>
          <ac:spMkLst>
            <pc:docMk/>
            <pc:sldMk cId="98296686" sldId="509"/>
            <ac:spMk id="8" creationId="{77F2241B-FE5F-D197-A0F3-F8DB57A9EAFB}"/>
          </ac:spMkLst>
        </pc:spChg>
        <pc:picChg chg="add del mod">
          <ac:chgData name="Justin Vacquerie" userId="968f4b965d9c7392" providerId="LiveId" clId="{A44E5494-10C1-4F1D-AF39-330BBFBC3E5D}" dt="2024-05-23T13:04:16.156" v="4603" actId="478"/>
          <ac:picMkLst>
            <pc:docMk/>
            <pc:sldMk cId="98296686" sldId="509"/>
            <ac:picMk id="9" creationId="{AC899D13-922B-7C15-3468-E9E684917A49}"/>
          </ac:picMkLst>
        </pc:picChg>
        <pc:picChg chg="add del mod">
          <ac:chgData name="Justin Vacquerie" userId="968f4b965d9c7392" providerId="LiveId" clId="{A44E5494-10C1-4F1D-AF39-330BBFBC3E5D}" dt="2024-05-23T12:59:27.223" v="4594" actId="21"/>
          <ac:picMkLst>
            <pc:docMk/>
            <pc:sldMk cId="98296686" sldId="509"/>
            <ac:picMk id="10" creationId="{38C3814F-3146-3BEF-9590-ADB7102D7656}"/>
          </ac:picMkLst>
        </pc:picChg>
        <pc:picChg chg="add mod">
          <ac:chgData name="Justin Vacquerie" userId="968f4b965d9c7392" providerId="LiveId" clId="{A44E5494-10C1-4F1D-AF39-330BBFBC3E5D}" dt="2024-06-02T14:44:21.260" v="33320" actId="1076"/>
          <ac:picMkLst>
            <pc:docMk/>
            <pc:sldMk cId="98296686" sldId="509"/>
            <ac:picMk id="12" creationId="{CDDE70C9-1979-9E40-A54F-CEC12A5D6342}"/>
          </ac:picMkLst>
        </pc:picChg>
        <pc:picChg chg="add mod">
          <ac:chgData name="Justin Vacquerie" userId="968f4b965d9c7392" providerId="LiveId" clId="{A44E5494-10C1-4F1D-AF39-330BBFBC3E5D}" dt="2024-05-23T13:04:37.331" v="4608" actId="1076"/>
          <ac:picMkLst>
            <pc:docMk/>
            <pc:sldMk cId="98296686" sldId="509"/>
            <ac:picMk id="14" creationId="{23D2B58A-F93D-9BF5-42B7-F732834418FD}"/>
          </ac:picMkLst>
        </pc:picChg>
      </pc:sldChg>
      <pc:sldChg chg="addSp delSp modSp add mod ord modNotesTx">
        <pc:chgData name="Justin Vacquerie" userId="968f4b965d9c7392" providerId="LiveId" clId="{A44E5494-10C1-4F1D-AF39-330BBFBC3E5D}" dt="2024-06-01T09:05:35.642" v="33244"/>
        <pc:sldMkLst>
          <pc:docMk/>
          <pc:sldMk cId="1113042524" sldId="510"/>
        </pc:sldMkLst>
        <pc:spChg chg="mod">
          <ac:chgData name="Justin Vacquerie" userId="968f4b965d9c7392" providerId="LiveId" clId="{A44E5494-10C1-4F1D-AF39-330BBFBC3E5D}" dt="2024-05-28T07:59:17.300" v="19956" actId="1076"/>
          <ac:spMkLst>
            <pc:docMk/>
            <pc:sldMk cId="1113042524" sldId="510"/>
            <ac:spMk id="4" creationId="{20B5DA8C-A363-A3FE-C267-F42ADBA088BA}"/>
          </ac:spMkLst>
        </pc:spChg>
        <pc:spChg chg="mod">
          <ac:chgData name="Justin Vacquerie" userId="968f4b965d9c7392" providerId="LiveId" clId="{A44E5494-10C1-4F1D-AF39-330BBFBC3E5D}" dt="2024-05-28T07:36:29.452" v="17602" actId="20577"/>
          <ac:spMkLst>
            <pc:docMk/>
            <pc:sldMk cId="1113042524" sldId="510"/>
            <ac:spMk id="5" creationId="{C8633E31-F837-C4A4-6833-38BE7AF6F1D0}"/>
          </ac:spMkLst>
        </pc:spChg>
        <pc:spChg chg="del">
          <ac:chgData name="Justin Vacquerie" userId="968f4b965d9c7392" providerId="LiveId" clId="{A44E5494-10C1-4F1D-AF39-330BBFBC3E5D}" dt="2024-05-23T12:57:31.211" v="4570" actId="478"/>
          <ac:spMkLst>
            <pc:docMk/>
            <pc:sldMk cId="1113042524" sldId="510"/>
            <ac:spMk id="6" creationId="{ADA66685-4A40-0FEF-53F4-04188E3F875A}"/>
          </ac:spMkLst>
        </pc:spChg>
        <pc:spChg chg="mod">
          <ac:chgData name="Justin Vacquerie" userId="968f4b965d9c7392" providerId="LiveId" clId="{A44E5494-10C1-4F1D-AF39-330BBFBC3E5D}" dt="2024-05-23T15:00:07.832" v="4772" actId="1076"/>
          <ac:spMkLst>
            <pc:docMk/>
            <pc:sldMk cId="1113042524" sldId="510"/>
            <ac:spMk id="7" creationId="{640E6285-DD34-7EFD-EF5A-97830A5FF76A}"/>
          </ac:spMkLst>
        </pc:spChg>
        <pc:spChg chg="add mod">
          <ac:chgData name="Justin Vacquerie" userId="968f4b965d9c7392" providerId="LiveId" clId="{A44E5494-10C1-4F1D-AF39-330BBFBC3E5D}" dt="2024-05-30T14:28:46.019" v="32121" actId="20577"/>
          <ac:spMkLst>
            <pc:docMk/>
            <pc:sldMk cId="1113042524" sldId="510"/>
            <ac:spMk id="15" creationId="{09821D6D-D61F-DC0C-96AF-8800E935B03C}"/>
          </ac:spMkLst>
        </pc:spChg>
        <pc:picChg chg="add del mod">
          <ac:chgData name="Justin Vacquerie" userId="968f4b965d9c7392" providerId="LiveId" clId="{A44E5494-10C1-4F1D-AF39-330BBFBC3E5D}" dt="2024-05-28T07:37:21.885" v="17619" actId="478"/>
          <ac:picMkLst>
            <pc:docMk/>
            <pc:sldMk cId="1113042524" sldId="510"/>
            <ac:picMk id="8" creationId="{4D4C7A31-856E-DC6E-7732-0731BEDFCDC8}"/>
          </ac:picMkLst>
        </pc:picChg>
        <pc:picChg chg="add del mod">
          <ac:chgData name="Justin Vacquerie" userId="968f4b965d9c7392" providerId="LiveId" clId="{A44E5494-10C1-4F1D-AF39-330BBFBC3E5D}" dt="2024-05-23T12:57:39.086" v="4573" actId="21"/>
          <ac:picMkLst>
            <pc:docMk/>
            <pc:sldMk cId="1113042524" sldId="510"/>
            <ac:picMk id="9" creationId="{AC899D13-922B-7C15-3468-E9E684917A49}"/>
          </ac:picMkLst>
        </pc:picChg>
        <pc:picChg chg="add del mod">
          <ac:chgData name="Justin Vacquerie" userId="968f4b965d9c7392" providerId="LiveId" clId="{A44E5494-10C1-4F1D-AF39-330BBFBC3E5D}" dt="2024-05-28T07:59:13.157" v="19952" actId="478"/>
          <ac:picMkLst>
            <pc:docMk/>
            <pc:sldMk cId="1113042524" sldId="510"/>
            <ac:picMk id="10" creationId="{9E0DFA2C-BD1E-D2B3-96B8-6D365676DEF5}"/>
          </ac:picMkLst>
        </pc:picChg>
        <pc:picChg chg="add mod">
          <ac:chgData name="Justin Vacquerie" userId="968f4b965d9c7392" providerId="LiveId" clId="{A44E5494-10C1-4F1D-AF39-330BBFBC3E5D}" dt="2024-05-28T11:17:34.317" v="23527" actId="1076"/>
          <ac:picMkLst>
            <pc:docMk/>
            <pc:sldMk cId="1113042524" sldId="510"/>
            <ac:picMk id="11" creationId="{313DB7EA-B38F-A31A-F248-44CFD5BC2EF4}"/>
          </ac:picMkLst>
        </pc:picChg>
        <pc:picChg chg="add del mod">
          <ac:chgData name="Justin Vacquerie" userId="968f4b965d9c7392" providerId="LiveId" clId="{A44E5494-10C1-4F1D-AF39-330BBFBC3E5D}" dt="2024-05-28T07:36:04.603" v="17520" actId="478"/>
          <ac:picMkLst>
            <pc:docMk/>
            <pc:sldMk cId="1113042524" sldId="510"/>
            <ac:picMk id="13" creationId="{F8DCA5D9-D215-F544-D2F5-F836E6607908}"/>
          </ac:picMkLst>
        </pc:picChg>
        <pc:picChg chg="add mod">
          <ac:chgData name="Justin Vacquerie" userId="968f4b965d9c7392" providerId="LiveId" clId="{A44E5494-10C1-4F1D-AF39-330BBFBC3E5D}" dt="2024-05-30T14:27:51.070" v="31974" actId="1076"/>
          <ac:picMkLst>
            <pc:docMk/>
            <pc:sldMk cId="1113042524" sldId="510"/>
            <ac:picMk id="14" creationId="{AE3795B1-11A7-E108-47C9-2F6115074748}"/>
          </ac:picMkLst>
        </pc:picChg>
        <pc:picChg chg="add mod">
          <ac:chgData name="Justin Vacquerie" userId="968f4b965d9c7392" providerId="LiveId" clId="{A44E5494-10C1-4F1D-AF39-330BBFBC3E5D}" dt="2024-05-30T14:27:45.543" v="31971" actId="1076"/>
          <ac:picMkLst>
            <pc:docMk/>
            <pc:sldMk cId="1113042524" sldId="510"/>
            <ac:picMk id="17" creationId="{B7D5D05A-B219-8708-482B-BF40CCC2246F}"/>
          </ac:picMkLst>
        </pc:picChg>
      </pc:sldChg>
      <pc:sldChg chg="addSp delSp modSp add mod modNotesTx">
        <pc:chgData name="Justin Vacquerie" userId="968f4b965d9c7392" providerId="LiveId" clId="{A44E5494-10C1-4F1D-AF39-330BBFBC3E5D}" dt="2024-06-10T07:47:46.494" v="51262" actId="20577"/>
        <pc:sldMkLst>
          <pc:docMk/>
          <pc:sldMk cId="4204664249" sldId="511"/>
        </pc:sldMkLst>
        <pc:spChg chg="add mod">
          <ac:chgData name="Justin Vacquerie" userId="968f4b965d9c7392" providerId="LiveId" clId="{A44E5494-10C1-4F1D-AF39-330BBFBC3E5D}" dt="2024-06-02T14:44:31.551" v="33328" actId="20577"/>
          <ac:spMkLst>
            <pc:docMk/>
            <pc:sldMk cId="4204664249" sldId="511"/>
            <ac:spMk id="8" creationId="{CB506512-EF6B-0D8A-A2E4-EDC8EF420CDC}"/>
          </ac:spMkLst>
        </pc:spChg>
        <pc:spChg chg="add mod">
          <ac:chgData name="Justin Vacquerie" userId="968f4b965d9c7392" providerId="LiveId" clId="{A44E5494-10C1-4F1D-AF39-330BBFBC3E5D}" dt="2024-05-28T16:00:53.556" v="24724"/>
          <ac:spMkLst>
            <pc:docMk/>
            <pc:sldMk cId="4204664249" sldId="511"/>
            <ac:spMk id="9" creationId="{1DCF6CBE-4F5D-720A-BB31-31045D526524}"/>
          </ac:spMkLst>
        </pc:spChg>
        <pc:picChg chg="add mod">
          <ac:chgData name="Justin Vacquerie" userId="968f4b965d9c7392" providerId="LiveId" clId="{A44E5494-10C1-4F1D-AF39-330BBFBC3E5D}" dt="2024-05-28T15:59:06.637" v="24681" actId="1076"/>
          <ac:picMkLst>
            <pc:docMk/>
            <pc:sldMk cId="4204664249" sldId="511"/>
            <ac:picMk id="6" creationId="{38C3814F-3146-3BEF-9590-ADB7102D7656}"/>
          </ac:picMkLst>
        </pc:picChg>
        <pc:picChg chg="del">
          <ac:chgData name="Justin Vacquerie" userId="968f4b965d9c7392" providerId="LiveId" clId="{A44E5494-10C1-4F1D-AF39-330BBFBC3E5D}" dt="2024-05-23T12:58:48.027" v="4586" actId="478"/>
          <ac:picMkLst>
            <pc:docMk/>
            <pc:sldMk cId="4204664249" sldId="511"/>
            <ac:picMk id="9" creationId="{AC899D13-922B-7C15-3468-E9E684917A49}"/>
          </ac:picMkLst>
        </pc:picChg>
        <pc:picChg chg="del">
          <ac:chgData name="Justin Vacquerie" userId="968f4b965d9c7392" providerId="LiveId" clId="{A44E5494-10C1-4F1D-AF39-330BBFBC3E5D}" dt="2024-05-23T12:58:49.949" v="4587" actId="478"/>
          <ac:picMkLst>
            <pc:docMk/>
            <pc:sldMk cId="4204664249" sldId="511"/>
            <ac:picMk id="10" creationId="{38C3814F-3146-3BEF-9590-ADB7102D7656}"/>
          </ac:picMkLst>
        </pc:picChg>
        <pc:picChg chg="add mod">
          <ac:chgData name="Justin Vacquerie" userId="968f4b965d9c7392" providerId="LiveId" clId="{A44E5494-10C1-4F1D-AF39-330BBFBC3E5D}" dt="2024-05-28T08:44:21.627" v="21813" actId="1076"/>
          <ac:picMkLst>
            <pc:docMk/>
            <pc:sldMk cId="4204664249" sldId="511"/>
            <ac:picMk id="11" creationId="{316D3C0C-2BDF-A201-6EA0-0539C7A7BD8A}"/>
          </ac:picMkLst>
        </pc:picChg>
      </pc:sldChg>
      <pc:sldChg chg="addSp delSp modSp new mod modNotesTx">
        <pc:chgData name="Justin Vacquerie" userId="968f4b965d9c7392" providerId="LiveId" clId="{A44E5494-10C1-4F1D-AF39-330BBFBC3E5D}" dt="2024-06-11T06:28:32.908" v="68571" actId="20577"/>
        <pc:sldMkLst>
          <pc:docMk/>
          <pc:sldMk cId="819676400" sldId="512"/>
        </pc:sldMkLst>
        <pc:spChg chg="add mod">
          <ac:chgData name="Justin Vacquerie" userId="968f4b965d9c7392" providerId="LiveId" clId="{A44E5494-10C1-4F1D-AF39-330BBFBC3E5D}" dt="2024-06-05T09:45:49.150" v="43790" actId="20577"/>
          <ac:spMkLst>
            <pc:docMk/>
            <pc:sldMk cId="819676400" sldId="512"/>
            <ac:spMk id="5" creationId="{4083D4D3-681D-6D62-31BE-73F803012C7F}"/>
          </ac:spMkLst>
        </pc:spChg>
        <pc:spChg chg="add del">
          <ac:chgData name="Justin Vacquerie" userId="968f4b965d9c7392" providerId="LiveId" clId="{A44E5494-10C1-4F1D-AF39-330BBFBC3E5D}" dt="2024-05-23T14:46:50.073" v="4643" actId="478"/>
          <ac:spMkLst>
            <pc:docMk/>
            <pc:sldMk cId="819676400" sldId="512"/>
            <ac:spMk id="5" creationId="{5847CC79-94E3-74C0-755C-61E58F4CEA71}"/>
          </ac:spMkLst>
        </pc:spChg>
        <pc:spChg chg="del">
          <ac:chgData name="Justin Vacquerie" userId="968f4b965d9c7392" providerId="LiveId" clId="{A44E5494-10C1-4F1D-AF39-330BBFBC3E5D}" dt="2024-05-23T14:57:38.305" v="4647" actId="478"/>
          <ac:spMkLst>
            <pc:docMk/>
            <pc:sldMk cId="819676400" sldId="512"/>
            <ac:spMk id="6" creationId="{F62B5F9F-A963-7479-A68F-781BDEA1F61A}"/>
          </ac:spMkLst>
        </pc:spChg>
        <pc:spChg chg="add mod">
          <ac:chgData name="Justin Vacquerie" userId="968f4b965d9c7392" providerId="LiveId" clId="{A44E5494-10C1-4F1D-AF39-330BBFBC3E5D}" dt="2024-05-23T14:46:45.412" v="4642"/>
          <ac:spMkLst>
            <pc:docMk/>
            <pc:sldMk cId="819676400" sldId="512"/>
            <ac:spMk id="7" creationId="{5F6995C9-487E-6FF8-850A-41DE17D67D20}"/>
          </ac:spMkLst>
        </pc:spChg>
        <pc:spChg chg="add mod">
          <ac:chgData name="Justin Vacquerie" userId="968f4b965d9c7392" providerId="LiveId" clId="{A44E5494-10C1-4F1D-AF39-330BBFBC3E5D}" dt="2024-05-23T14:46:51.082" v="4644"/>
          <ac:spMkLst>
            <pc:docMk/>
            <pc:sldMk cId="819676400" sldId="512"/>
            <ac:spMk id="8" creationId="{9E8F8C8E-0977-C3EB-BD95-1E88A33F1B1F}"/>
          </ac:spMkLst>
        </pc:spChg>
        <pc:spChg chg="add mod">
          <ac:chgData name="Justin Vacquerie" userId="968f4b965d9c7392" providerId="LiveId" clId="{A44E5494-10C1-4F1D-AF39-330BBFBC3E5D}" dt="2024-06-04T10:00:10.267" v="39529" actId="20577"/>
          <ac:spMkLst>
            <pc:docMk/>
            <pc:sldMk cId="819676400" sldId="512"/>
            <ac:spMk id="15" creationId="{23CB81AE-7178-3E61-DD29-816067C3E6DB}"/>
          </ac:spMkLst>
        </pc:spChg>
        <pc:picChg chg="add del">
          <ac:chgData name="Justin Vacquerie" userId="968f4b965d9c7392" providerId="LiveId" clId="{A44E5494-10C1-4F1D-AF39-330BBFBC3E5D}" dt="2024-05-23T14:57:34.597" v="4646" actId="22"/>
          <ac:picMkLst>
            <pc:docMk/>
            <pc:sldMk cId="819676400" sldId="512"/>
            <ac:picMk id="10" creationId="{83D4EB7B-7AD3-8E01-1F09-8C0817A617BD}"/>
          </ac:picMkLst>
        </pc:picChg>
        <pc:picChg chg="add mod">
          <ac:chgData name="Justin Vacquerie" userId="968f4b965d9c7392" providerId="LiveId" clId="{A44E5494-10C1-4F1D-AF39-330BBFBC3E5D}" dt="2024-05-28T07:55:43.024" v="19766" actId="1076"/>
          <ac:picMkLst>
            <pc:docMk/>
            <pc:sldMk cId="819676400" sldId="512"/>
            <ac:picMk id="12" creationId="{B72473AD-205F-3D6E-678E-42ECDF9FB9C1}"/>
          </ac:picMkLst>
        </pc:picChg>
        <pc:picChg chg="add mod">
          <ac:chgData name="Justin Vacquerie" userId="968f4b965d9c7392" providerId="LiveId" clId="{A44E5494-10C1-4F1D-AF39-330BBFBC3E5D}" dt="2024-05-28T12:17:03.218" v="23727" actId="1076"/>
          <ac:picMkLst>
            <pc:docMk/>
            <pc:sldMk cId="819676400" sldId="512"/>
            <ac:picMk id="14" creationId="{C27825FC-E001-72DD-92E5-0068D104416E}"/>
          </ac:picMkLst>
        </pc:picChg>
      </pc:sldChg>
      <pc:sldChg chg="addSp delSp modSp new del mod ord">
        <pc:chgData name="Justin Vacquerie" userId="968f4b965d9c7392" providerId="LiveId" clId="{A44E5494-10C1-4F1D-AF39-330BBFBC3E5D}" dt="2024-06-04T08:23:11.527" v="34925" actId="2696"/>
        <pc:sldMkLst>
          <pc:docMk/>
          <pc:sldMk cId="648229475" sldId="513"/>
        </pc:sldMkLst>
        <pc:spChg chg="del">
          <ac:chgData name="Justin Vacquerie" userId="968f4b965d9c7392" providerId="LiveId" clId="{A44E5494-10C1-4F1D-AF39-330BBFBC3E5D}" dt="2024-05-23T15:05:11.453" v="4920" actId="478"/>
          <ac:spMkLst>
            <pc:docMk/>
            <pc:sldMk cId="648229475" sldId="513"/>
            <ac:spMk id="5" creationId="{5E671946-8485-768D-2DED-1849441BB1DD}"/>
          </ac:spMkLst>
        </pc:spChg>
        <pc:spChg chg="del">
          <ac:chgData name="Justin Vacquerie" userId="968f4b965d9c7392" providerId="LiveId" clId="{A44E5494-10C1-4F1D-AF39-330BBFBC3E5D}" dt="2024-05-23T15:04:11.153" v="4907" actId="478"/>
          <ac:spMkLst>
            <pc:docMk/>
            <pc:sldMk cId="648229475" sldId="513"/>
            <ac:spMk id="6" creationId="{A5E8741D-5550-5ECD-EB5A-AEA210622D12}"/>
          </ac:spMkLst>
        </pc:spChg>
        <pc:spChg chg="add mod">
          <ac:chgData name="Justin Vacquerie" userId="968f4b965d9c7392" providerId="LiveId" clId="{A44E5494-10C1-4F1D-AF39-330BBFBC3E5D}" dt="2024-05-23T15:05:12.334" v="4921"/>
          <ac:spMkLst>
            <pc:docMk/>
            <pc:sldMk cId="648229475" sldId="513"/>
            <ac:spMk id="11" creationId="{B732AB76-6AA4-F925-F860-1DED4FEAC3D5}"/>
          </ac:spMkLst>
        </pc:spChg>
        <pc:spChg chg="add mod">
          <ac:chgData name="Justin Vacquerie" userId="968f4b965d9c7392" providerId="LiveId" clId="{A44E5494-10C1-4F1D-AF39-330BBFBC3E5D}" dt="2024-05-27T15:01:37.448" v="9960" actId="20577"/>
          <ac:spMkLst>
            <pc:docMk/>
            <pc:sldMk cId="648229475" sldId="513"/>
            <ac:spMk id="12" creationId="{341EBB80-EA32-5069-2349-36B0023FC762}"/>
          </ac:spMkLst>
        </pc:spChg>
        <pc:picChg chg="add del mod">
          <ac:chgData name="Justin Vacquerie" userId="968f4b965d9c7392" providerId="LiveId" clId="{A44E5494-10C1-4F1D-AF39-330BBFBC3E5D}" dt="2024-05-28T07:50:13.119" v="19255" actId="478"/>
          <ac:picMkLst>
            <pc:docMk/>
            <pc:sldMk cId="648229475" sldId="513"/>
            <ac:picMk id="6" creationId="{F1A4CD59-F234-19F0-3F1D-6136638A56C2}"/>
          </ac:picMkLst>
        </pc:picChg>
        <pc:picChg chg="add mod">
          <ac:chgData name="Justin Vacquerie" userId="968f4b965d9c7392" providerId="LiveId" clId="{A44E5494-10C1-4F1D-AF39-330BBFBC3E5D}" dt="2024-05-23T15:04:59.196" v="4918" actId="1076"/>
          <ac:picMkLst>
            <pc:docMk/>
            <pc:sldMk cId="648229475" sldId="513"/>
            <ac:picMk id="8" creationId="{280F407D-8139-C409-3CD5-51DE36E3ED1B}"/>
          </ac:picMkLst>
        </pc:picChg>
        <pc:picChg chg="add mod">
          <ac:chgData name="Justin Vacquerie" userId="968f4b965d9c7392" providerId="LiveId" clId="{A44E5494-10C1-4F1D-AF39-330BBFBC3E5D}" dt="2024-05-28T16:13:08.957" v="24880" actId="1076"/>
          <ac:picMkLst>
            <pc:docMk/>
            <pc:sldMk cId="648229475" sldId="513"/>
            <ac:picMk id="10" creationId="{29F96B50-B91A-442E-2632-7B3675143A72}"/>
          </ac:picMkLst>
        </pc:picChg>
      </pc:sldChg>
      <pc:sldChg chg="add">
        <pc:chgData name="Justin Vacquerie" userId="968f4b965d9c7392" providerId="LiveId" clId="{A44E5494-10C1-4F1D-AF39-330BBFBC3E5D}" dt="2024-06-04T08:23:19.673" v="34926"/>
        <pc:sldMkLst>
          <pc:docMk/>
          <pc:sldMk cId="4284599684" sldId="513"/>
        </pc:sldMkLst>
      </pc:sldChg>
      <pc:sldChg chg="add">
        <pc:chgData name="Justin Vacquerie" userId="968f4b965d9c7392" providerId="LiveId" clId="{A44E5494-10C1-4F1D-AF39-330BBFBC3E5D}" dt="2024-06-04T07:59:19.114" v="34888"/>
        <pc:sldMkLst>
          <pc:docMk/>
          <pc:sldMk cId="1988384997" sldId="514"/>
        </pc:sldMkLst>
      </pc:sldChg>
      <pc:sldChg chg="addSp delSp modSp new del mod ord">
        <pc:chgData name="Justin Vacquerie" userId="968f4b965d9c7392" providerId="LiveId" clId="{A44E5494-10C1-4F1D-AF39-330BBFBC3E5D}" dt="2024-06-04T07:59:12.055" v="34887" actId="2696"/>
        <pc:sldMkLst>
          <pc:docMk/>
          <pc:sldMk cId="2281157187" sldId="514"/>
        </pc:sldMkLst>
        <pc:spChg chg="del">
          <ac:chgData name="Justin Vacquerie" userId="968f4b965d9c7392" providerId="LiveId" clId="{A44E5494-10C1-4F1D-AF39-330BBFBC3E5D}" dt="2024-05-23T15:01:32.080" v="4786" actId="478"/>
          <ac:spMkLst>
            <pc:docMk/>
            <pc:sldMk cId="2281157187" sldId="514"/>
            <ac:spMk id="5" creationId="{B56A7C0A-C319-52E5-1A96-79AA9005F580}"/>
          </ac:spMkLst>
        </pc:spChg>
        <pc:spChg chg="add del mod">
          <ac:chgData name="Justin Vacquerie" userId="968f4b965d9c7392" providerId="LiveId" clId="{A44E5494-10C1-4F1D-AF39-330BBFBC3E5D}" dt="2024-05-28T13:16:24.984" v="24501" actId="478"/>
          <ac:spMkLst>
            <pc:docMk/>
            <pc:sldMk cId="2281157187" sldId="514"/>
            <ac:spMk id="6" creationId="{B8372857-639C-95E7-B8B1-D27CFBC3E1FB}"/>
          </ac:spMkLst>
        </pc:spChg>
        <pc:spChg chg="del">
          <ac:chgData name="Justin Vacquerie" userId="968f4b965d9c7392" providerId="LiveId" clId="{A44E5494-10C1-4F1D-AF39-330BBFBC3E5D}" dt="2024-05-23T15:02:08.553" v="4791" actId="478"/>
          <ac:spMkLst>
            <pc:docMk/>
            <pc:sldMk cId="2281157187" sldId="514"/>
            <ac:spMk id="6" creationId="{D6D28A16-FE2E-8AC6-167D-FF1C4CFC1300}"/>
          </ac:spMkLst>
        </pc:spChg>
        <pc:spChg chg="add mod">
          <ac:chgData name="Justin Vacquerie" userId="968f4b965d9c7392" providerId="LiveId" clId="{A44E5494-10C1-4F1D-AF39-330BBFBC3E5D}" dt="2024-05-28T12:25:21.935" v="24243" actId="20577"/>
          <ac:spMkLst>
            <pc:docMk/>
            <pc:sldMk cId="2281157187" sldId="514"/>
            <ac:spMk id="7" creationId="{E71F5424-2559-CC40-3C3B-2C16B7EFEEEF}"/>
          </ac:spMkLst>
        </pc:spChg>
        <pc:spChg chg="add del mod">
          <ac:chgData name="Justin Vacquerie" userId="968f4b965d9c7392" providerId="LiveId" clId="{A44E5494-10C1-4F1D-AF39-330BBFBC3E5D}" dt="2024-05-28T12:29:16.328" v="24256" actId="478"/>
          <ac:spMkLst>
            <pc:docMk/>
            <pc:sldMk cId="2281157187" sldId="514"/>
            <ac:spMk id="8" creationId="{70CF1D62-990C-4E58-A1A8-F70EB50FE982}"/>
          </ac:spMkLst>
        </pc:spChg>
        <pc:spChg chg="add mod">
          <ac:chgData name="Justin Vacquerie" userId="968f4b965d9c7392" providerId="LiveId" clId="{A44E5494-10C1-4F1D-AF39-330BBFBC3E5D}" dt="2024-05-28T12:29:16.514" v="24257"/>
          <ac:spMkLst>
            <pc:docMk/>
            <pc:sldMk cId="2281157187" sldId="514"/>
            <ac:spMk id="9" creationId="{7AE0ABA2-AD53-F5C7-8593-92B2F048D872}"/>
          </ac:spMkLst>
        </pc:spChg>
        <pc:spChg chg="add mod">
          <ac:chgData name="Justin Vacquerie" userId="968f4b965d9c7392" providerId="LiveId" clId="{A44E5494-10C1-4F1D-AF39-330BBFBC3E5D}" dt="2024-05-28T16:41:50.196" v="25618" actId="1076"/>
          <ac:spMkLst>
            <pc:docMk/>
            <pc:sldMk cId="2281157187" sldId="514"/>
            <ac:spMk id="10" creationId="{CDF3A79C-0EFD-B18F-A578-AEDEEE6CE6AA}"/>
          </ac:spMkLst>
        </pc:spChg>
        <pc:picChg chg="add mod">
          <ac:chgData name="Justin Vacquerie" userId="968f4b965d9c7392" providerId="LiveId" clId="{A44E5494-10C1-4F1D-AF39-330BBFBC3E5D}" dt="2024-05-28T12:27:41.129" v="24255" actId="1076"/>
          <ac:picMkLst>
            <pc:docMk/>
            <pc:sldMk cId="2281157187" sldId="514"/>
            <ac:picMk id="5" creationId="{834F71E4-23EF-2712-C1DC-3BCC0962F7DE}"/>
          </ac:picMkLst>
        </pc:picChg>
      </pc:sldChg>
      <pc:sldChg chg="addSp delSp modSp add mod ord modNotesTx">
        <pc:chgData name="Justin Vacquerie" userId="968f4b965d9c7392" providerId="LiveId" clId="{A44E5494-10C1-4F1D-AF39-330BBFBC3E5D}" dt="2024-06-10T19:55:49.286" v="68238" actId="20577"/>
        <pc:sldMkLst>
          <pc:docMk/>
          <pc:sldMk cId="968809687" sldId="515"/>
        </pc:sldMkLst>
        <pc:spChg chg="mod">
          <ac:chgData name="Justin Vacquerie" userId="968f4b965d9c7392" providerId="LiveId" clId="{A44E5494-10C1-4F1D-AF39-330BBFBC3E5D}" dt="2024-05-28T12:25:18.528" v="24240" actId="20577"/>
          <ac:spMkLst>
            <pc:docMk/>
            <pc:sldMk cId="968809687" sldId="515"/>
            <ac:spMk id="7" creationId="{E71F5424-2559-CC40-3C3B-2C16B7EFEEEF}"/>
          </ac:spMkLst>
        </pc:spChg>
        <pc:spChg chg="mod">
          <ac:chgData name="Justin Vacquerie" userId="968f4b965d9c7392" providerId="LiveId" clId="{A44E5494-10C1-4F1D-AF39-330BBFBC3E5D}" dt="2024-05-27T15:47:31.742" v="9963" actId="313"/>
          <ac:spMkLst>
            <pc:docMk/>
            <pc:sldMk cId="968809687" sldId="515"/>
            <ac:spMk id="8" creationId="{70CF1D62-990C-4E58-A1A8-F70EB50FE982}"/>
          </ac:spMkLst>
        </pc:spChg>
        <pc:spChg chg="add mod">
          <ac:chgData name="Justin Vacquerie" userId="968f4b965d9c7392" providerId="LiveId" clId="{A44E5494-10C1-4F1D-AF39-330BBFBC3E5D}" dt="2024-06-04T07:12:49.558" v="34628" actId="404"/>
          <ac:spMkLst>
            <pc:docMk/>
            <pc:sldMk cId="968809687" sldId="515"/>
            <ac:spMk id="11" creationId="{DDEEBC9C-8653-3F98-FB7B-67F928CC2737}"/>
          </ac:spMkLst>
        </pc:spChg>
        <pc:picChg chg="add del mod">
          <ac:chgData name="Justin Vacquerie" userId="968f4b965d9c7392" providerId="LiveId" clId="{A44E5494-10C1-4F1D-AF39-330BBFBC3E5D}" dt="2024-05-24T07:48:23.686" v="6099" actId="21"/>
          <ac:picMkLst>
            <pc:docMk/>
            <pc:sldMk cId="968809687" sldId="515"/>
            <ac:picMk id="6" creationId="{03D4C6BC-4B6B-79F2-34A4-D98A4477D50A}"/>
          </ac:picMkLst>
        </pc:picChg>
        <pc:picChg chg="add mod">
          <ac:chgData name="Justin Vacquerie" userId="968f4b965d9c7392" providerId="LiveId" clId="{A44E5494-10C1-4F1D-AF39-330BBFBC3E5D}" dt="2024-06-04T07:49:15.471" v="34871" actId="1076"/>
          <ac:picMkLst>
            <pc:docMk/>
            <pc:sldMk cId="968809687" sldId="515"/>
            <ac:picMk id="6" creationId="{37561327-B771-EBD8-B1DF-AE8A1E67300C}"/>
          </ac:picMkLst>
        </pc:picChg>
        <pc:picChg chg="add mod">
          <ac:chgData name="Justin Vacquerie" userId="968f4b965d9c7392" providerId="LiveId" clId="{A44E5494-10C1-4F1D-AF39-330BBFBC3E5D}" dt="2024-05-24T07:48:43.311" v="6143"/>
          <ac:picMkLst>
            <pc:docMk/>
            <pc:sldMk cId="968809687" sldId="515"/>
            <ac:picMk id="9" creationId="{03D4C6BC-4B6B-79F2-34A4-D98A4477D50A}"/>
          </ac:picMkLst>
        </pc:picChg>
        <pc:picChg chg="add mod">
          <ac:chgData name="Justin Vacquerie" userId="968f4b965d9c7392" providerId="LiveId" clId="{A44E5494-10C1-4F1D-AF39-330BBFBC3E5D}" dt="2024-05-30T14:31:57.975" v="32395" actId="1076"/>
          <ac:picMkLst>
            <pc:docMk/>
            <pc:sldMk cId="968809687" sldId="515"/>
            <ac:picMk id="10" creationId="{6989BE08-6065-5F3C-3175-A345EFE3E227}"/>
          </ac:picMkLst>
        </pc:picChg>
      </pc:sldChg>
      <pc:sldChg chg="addSp delSp modSp add del mod ord">
        <pc:chgData name="Justin Vacquerie" userId="968f4b965d9c7392" providerId="LiveId" clId="{A44E5494-10C1-4F1D-AF39-330BBFBC3E5D}" dt="2024-05-27T12:04:01.362" v="8791" actId="47"/>
        <pc:sldMkLst>
          <pc:docMk/>
          <pc:sldMk cId="3274225201" sldId="516"/>
        </pc:sldMkLst>
        <pc:spChg chg="add">
          <ac:chgData name="Justin Vacquerie" userId="968f4b965d9c7392" providerId="LiveId" clId="{A44E5494-10C1-4F1D-AF39-330BBFBC3E5D}" dt="2024-05-23T15:20:34.804" v="5062"/>
          <ac:spMkLst>
            <pc:docMk/>
            <pc:sldMk cId="3274225201" sldId="516"/>
            <ac:spMk id="6" creationId="{7777EF63-3CB3-3339-AB67-962A04A787F2}"/>
          </ac:spMkLst>
        </pc:spChg>
        <pc:spChg chg="add mod">
          <ac:chgData name="Justin Vacquerie" userId="968f4b965d9c7392" providerId="LiveId" clId="{A44E5494-10C1-4F1D-AF39-330BBFBC3E5D}" dt="2024-05-27T11:51:31.575" v="8556" actId="1076"/>
          <ac:spMkLst>
            <pc:docMk/>
            <pc:sldMk cId="3274225201" sldId="516"/>
            <ac:spMk id="10" creationId="{F6B0B62E-F555-12C7-8B55-16FED9B445A6}"/>
          </ac:spMkLst>
        </pc:spChg>
        <pc:spChg chg="add">
          <ac:chgData name="Justin Vacquerie" userId="968f4b965d9c7392" providerId="LiveId" clId="{A44E5494-10C1-4F1D-AF39-330BBFBC3E5D}" dt="2024-05-23T15:21:26.417" v="5075"/>
          <ac:spMkLst>
            <pc:docMk/>
            <pc:sldMk cId="3274225201" sldId="516"/>
            <ac:spMk id="11" creationId="{66B0AFD3-EA4D-D605-9C65-F4CC9742B309}"/>
          </ac:spMkLst>
        </pc:spChg>
        <pc:spChg chg="add mod">
          <ac:chgData name="Justin Vacquerie" userId="968f4b965d9c7392" providerId="LiveId" clId="{A44E5494-10C1-4F1D-AF39-330BBFBC3E5D}" dt="2024-05-24T06:43:20.469" v="5791" actId="1076"/>
          <ac:spMkLst>
            <pc:docMk/>
            <pc:sldMk cId="3274225201" sldId="516"/>
            <ac:spMk id="13" creationId="{4A453366-D8D4-CC9F-8B2D-A017E8615928}"/>
          </ac:spMkLst>
        </pc:spChg>
        <pc:spChg chg="add">
          <ac:chgData name="Justin Vacquerie" userId="968f4b965d9c7392" providerId="LiveId" clId="{A44E5494-10C1-4F1D-AF39-330BBFBC3E5D}" dt="2024-05-23T15:22:39.796" v="5084"/>
          <ac:spMkLst>
            <pc:docMk/>
            <pc:sldMk cId="3274225201" sldId="516"/>
            <ac:spMk id="14" creationId="{1DE1C043-0F23-E698-5EC7-CC89EE679CDF}"/>
          </ac:spMkLst>
        </pc:spChg>
        <pc:spChg chg="add mod">
          <ac:chgData name="Justin Vacquerie" userId="968f4b965d9c7392" providerId="LiveId" clId="{A44E5494-10C1-4F1D-AF39-330BBFBC3E5D}" dt="2024-05-23T15:28:34.098" v="5149" actId="1076"/>
          <ac:spMkLst>
            <pc:docMk/>
            <pc:sldMk cId="3274225201" sldId="516"/>
            <ac:spMk id="16" creationId="{57F3CACC-52C3-9EBA-EE94-B8E81202F275}"/>
          </ac:spMkLst>
        </pc:spChg>
        <pc:spChg chg="add mod">
          <ac:chgData name="Justin Vacquerie" userId="968f4b965d9c7392" providerId="LiveId" clId="{A44E5494-10C1-4F1D-AF39-330BBFBC3E5D}" dt="2024-05-23T15:28:22.738" v="5144" actId="1076"/>
          <ac:spMkLst>
            <pc:docMk/>
            <pc:sldMk cId="3274225201" sldId="516"/>
            <ac:spMk id="18" creationId="{BDDC964C-1313-C5C7-9547-CDB0935B2740}"/>
          </ac:spMkLst>
        </pc:spChg>
        <pc:spChg chg="add">
          <ac:chgData name="Justin Vacquerie" userId="968f4b965d9c7392" providerId="LiveId" clId="{A44E5494-10C1-4F1D-AF39-330BBFBC3E5D}" dt="2024-05-23T15:26:41.063" v="5116"/>
          <ac:spMkLst>
            <pc:docMk/>
            <pc:sldMk cId="3274225201" sldId="516"/>
            <ac:spMk id="19" creationId="{7F005F09-4362-3AAE-090A-AD3363FD696A}"/>
          </ac:spMkLst>
        </pc:spChg>
        <pc:spChg chg="add mod">
          <ac:chgData name="Justin Vacquerie" userId="968f4b965d9c7392" providerId="LiveId" clId="{A44E5494-10C1-4F1D-AF39-330BBFBC3E5D}" dt="2024-05-23T15:28:27.620" v="5147" actId="1076"/>
          <ac:spMkLst>
            <pc:docMk/>
            <pc:sldMk cId="3274225201" sldId="516"/>
            <ac:spMk id="21" creationId="{C434C3CB-4202-1AC0-F798-5EC33DAB0398}"/>
          </ac:spMkLst>
        </pc:spChg>
        <pc:spChg chg="add">
          <ac:chgData name="Justin Vacquerie" userId="968f4b965d9c7392" providerId="LiveId" clId="{A44E5494-10C1-4F1D-AF39-330BBFBC3E5D}" dt="2024-05-23T15:27:41.948" v="5132"/>
          <ac:spMkLst>
            <pc:docMk/>
            <pc:sldMk cId="3274225201" sldId="516"/>
            <ac:spMk id="22" creationId="{212378D9-FAD6-82C1-86D2-48C20421E0B7}"/>
          </ac:spMkLst>
        </pc:spChg>
        <pc:spChg chg="add mod">
          <ac:chgData name="Justin Vacquerie" userId="968f4b965d9c7392" providerId="LiveId" clId="{A44E5494-10C1-4F1D-AF39-330BBFBC3E5D}" dt="2024-05-23T15:28:05.048" v="5139"/>
          <ac:spMkLst>
            <pc:docMk/>
            <pc:sldMk cId="3274225201" sldId="516"/>
            <ac:spMk id="23" creationId="{F0DF8527-3812-CC6F-A6C1-655B931D4276}"/>
          </ac:spMkLst>
        </pc:spChg>
        <pc:spChg chg="add mod">
          <ac:chgData name="Justin Vacquerie" userId="968f4b965d9c7392" providerId="LiveId" clId="{A44E5494-10C1-4F1D-AF39-330BBFBC3E5D}" dt="2024-05-23T15:28:04.618" v="5138"/>
          <ac:spMkLst>
            <pc:docMk/>
            <pc:sldMk cId="3274225201" sldId="516"/>
            <ac:spMk id="24" creationId="{53551863-19A9-0F32-4530-4F7415CD4695}"/>
          </ac:spMkLst>
        </pc:spChg>
        <pc:spChg chg="add mod">
          <ac:chgData name="Justin Vacquerie" userId="968f4b965d9c7392" providerId="LiveId" clId="{A44E5494-10C1-4F1D-AF39-330BBFBC3E5D}" dt="2024-05-23T15:28:03.658" v="5137"/>
          <ac:spMkLst>
            <pc:docMk/>
            <pc:sldMk cId="3274225201" sldId="516"/>
            <ac:spMk id="25" creationId="{A7A22A26-560F-03B5-533A-42789A336893}"/>
          </ac:spMkLst>
        </pc:spChg>
        <pc:picChg chg="del">
          <ac:chgData name="Justin Vacquerie" userId="968f4b965d9c7392" providerId="LiveId" clId="{A44E5494-10C1-4F1D-AF39-330BBFBC3E5D}" dt="2024-05-23T15:20:33.544" v="5061" actId="478"/>
          <ac:picMkLst>
            <pc:docMk/>
            <pc:sldMk cId="3274225201" sldId="516"/>
            <ac:picMk id="9" creationId="{70D8A7B2-D6B0-89EB-2123-2F8AFC62EC31}"/>
          </ac:picMkLst>
        </pc:picChg>
      </pc:sldChg>
      <pc:sldChg chg="addSp delSp modSp new mod ord modNotesTx">
        <pc:chgData name="Justin Vacquerie" userId="968f4b965d9c7392" providerId="LiveId" clId="{A44E5494-10C1-4F1D-AF39-330BBFBC3E5D}" dt="2024-06-10T19:57:13.546" v="68249" actId="20577"/>
        <pc:sldMkLst>
          <pc:docMk/>
          <pc:sldMk cId="2459554222" sldId="517"/>
        </pc:sldMkLst>
        <pc:spChg chg="del">
          <ac:chgData name="Justin Vacquerie" userId="968f4b965d9c7392" providerId="LiveId" clId="{A44E5494-10C1-4F1D-AF39-330BBFBC3E5D}" dt="2024-05-24T07:33:42.528" v="5851" actId="478"/>
          <ac:spMkLst>
            <pc:docMk/>
            <pc:sldMk cId="2459554222" sldId="517"/>
            <ac:spMk id="5" creationId="{55D46489-F269-ABE4-A150-DDE324273305}"/>
          </ac:spMkLst>
        </pc:spChg>
        <pc:spChg chg="add mod">
          <ac:chgData name="Justin Vacquerie" userId="968f4b965d9c7392" providerId="LiveId" clId="{A44E5494-10C1-4F1D-AF39-330BBFBC3E5D}" dt="2024-05-24T12:22:25.999" v="6593"/>
          <ac:spMkLst>
            <pc:docMk/>
            <pc:sldMk cId="2459554222" sldId="517"/>
            <ac:spMk id="5" creationId="{8038BDE6-B598-78C1-D12F-5F4CCDD2DB9F}"/>
          </ac:spMkLst>
        </pc:spChg>
        <pc:spChg chg="add mod">
          <ac:chgData name="Justin Vacquerie" userId="968f4b965d9c7392" providerId="LiveId" clId="{A44E5494-10C1-4F1D-AF39-330BBFBC3E5D}" dt="2024-05-28T12:25:14.861" v="24237" actId="20577"/>
          <ac:spMkLst>
            <pc:docMk/>
            <pc:sldMk cId="2459554222" sldId="517"/>
            <ac:spMk id="6" creationId="{0A174F00-F65C-229A-1FA1-03B47CF59892}"/>
          </ac:spMkLst>
        </pc:spChg>
        <pc:spChg chg="del">
          <ac:chgData name="Justin Vacquerie" userId="968f4b965d9c7392" providerId="LiveId" clId="{A44E5494-10C1-4F1D-AF39-330BBFBC3E5D}" dt="2024-05-23T15:30:11.397" v="5154" actId="478"/>
          <ac:spMkLst>
            <pc:docMk/>
            <pc:sldMk cId="2459554222" sldId="517"/>
            <ac:spMk id="6" creationId="{8925EB36-8CB5-409C-9886-12A88D064531}"/>
          </ac:spMkLst>
        </pc:spChg>
        <pc:spChg chg="add del mod">
          <ac:chgData name="Justin Vacquerie" userId="968f4b965d9c7392" providerId="LiveId" clId="{A44E5494-10C1-4F1D-AF39-330BBFBC3E5D}" dt="2024-06-02T14:49:45.860" v="33489" actId="478"/>
          <ac:spMkLst>
            <pc:docMk/>
            <pc:sldMk cId="2459554222" sldId="517"/>
            <ac:spMk id="7" creationId="{7A5B46B7-B898-2D70-7368-60D2ABBCF0DB}"/>
          </ac:spMkLst>
        </pc:spChg>
        <pc:spChg chg="add del mod">
          <ac:chgData name="Justin Vacquerie" userId="968f4b965d9c7392" providerId="LiveId" clId="{A44E5494-10C1-4F1D-AF39-330BBFBC3E5D}" dt="2024-05-28T13:16:30.282" v="24503" actId="478"/>
          <ac:spMkLst>
            <pc:docMk/>
            <pc:sldMk cId="2459554222" sldId="517"/>
            <ac:spMk id="7" creationId="{C6FA4BDF-98F2-A683-960E-549E612A6FBE}"/>
          </ac:spMkLst>
        </pc:spChg>
        <pc:spChg chg="add del mod">
          <ac:chgData name="Justin Vacquerie" userId="968f4b965d9c7392" providerId="LiveId" clId="{A44E5494-10C1-4F1D-AF39-330BBFBC3E5D}" dt="2024-05-28T16:42:00.191" v="25619" actId="478"/>
          <ac:spMkLst>
            <pc:docMk/>
            <pc:sldMk cId="2459554222" sldId="517"/>
            <ac:spMk id="9" creationId="{D3AC41EA-F14B-6E3A-D243-32AB203E2EFC}"/>
          </ac:spMkLst>
        </pc:spChg>
        <pc:picChg chg="add mod">
          <ac:chgData name="Justin Vacquerie" userId="968f4b965d9c7392" providerId="LiveId" clId="{A44E5494-10C1-4F1D-AF39-330BBFBC3E5D}" dt="2024-06-04T07:49:57.116" v="34879" actId="1076"/>
          <ac:picMkLst>
            <pc:docMk/>
            <pc:sldMk cId="2459554222" sldId="517"/>
            <ac:picMk id="8" creationId="{F5DD9B09-53D2-2C94-6119-BD569F5561EF}"/>
          </ac:picMkLst>
        </pc:picChg>
      </pc:sldChg>
      <pc:sldChg chg="addSp modSp add mod ord modAnim modNotesTx">
        <pc:chgData name="Justin Vacquerie" userId="968f4b965d9c7392" providerId="LiveId" clId="{A44E5494-10C1-4F1D-AF39-330BBFBC3E5D}" dt="2024-06-11T17:28:30.508" v="69131" actId="20577"/>
        <pc:sldMkLst>
          <pc:docMk/>
          <pc:sldMk cId="1203238509" sldId="518"/>
        </pc:sldMkLst>
        <pc:spChg chg="add mod">
          <ac:chgData name="Justin Vacquerie" userId="968f4b965d9c7392" providerId="LiveId" clId="{A44E5494-10C1-4F1D-AF39-330BBFBC3E5D}" dt="2024-05-27T08:40:25.120" v="7827" actId="1582"/>
          <ac:spMkLst>
            <pc:docMk/>
            <pc:sldMk cId="1203238509" sldId="518"/>
            <ac:spMk id="5" creationId="{4D6E673C-7193-1ECB-85D4-894080F1E98F}"/>
          </ac:spMkLst>
        </pc:spChg>
        <pc:spChg chg="mod">
          <ac:chgData name="Justin Vacquerie" userId="968f4b965d9c7392" providerId="LiveId" clId="{A44E5494-10C1-4F1D-AF39-330BBFBC3E5D}" dt="2024-05-23T15:30:36.726" v="5184" actId="1076"/>
          <ac:spMkLst>
            <pc:docMk/>
            <pc:sldMk cId="1203238509" sldId="518"/>
            <ac:spMk id="7" creationId="{E71F5424-2559-CC40-3C3B-2C16B7EFEEEF}"/>
          </ac:spMkLst>
        </pc:spChg>
        <pc:spChg chg="mod">
          <ac:chgData name="Justin Vacquerie" userId="968f4b965d9c7392" providerId="LiveId" clId="{A44E5494-10C1-4F1D-AF39-330BBFBC3E5D}" dt="2024-05-27T20:02:04.084" v="16822" actId="313"/>
          <ac:spMkLst>
            <pc:docMk/>
            <pc:sldMk cId="1203238509" sldId="518"/>
            <ac:spMk id="8" creationId="{70CF1D62-990C-4E58-A1A8-F70EB50FE982}"/>
          </ac:spMkLst>
        </pc:spChg>
        <pc:spChg chg="add mod">
          <ac:chgData name="Justin Vacquerie" userId="968f4b965d9c7392" providerId="LiveId" clId="{A44E5494-10C1-4F1D-AF39-330BBFBC3E5D}" dt="2024-05-28T13:04:49.501" v="24386" actId="1076"/>
          <ac:spMkLst>
            <pc:docMk/>
            <pc:sldMk cId="1203238509" sldId="518"/>
            <ac:spMk id="9" creationId="{65F5160B-A5FA-4F1A-B79E-A1A32422CB7E}"/>
          </ac:spMkLst>
        </pc:spChg>
        <pc:spChg chg="add mod">
          <ac:chgData name="Justin Vacquerie" userId="968f4b965d9c7392" providerId="LiveId" clId="{A44E5494-10C1-4F1D-AF39-330BBFBC3E5D}" dt="2024-05-28T13:04:52.796" v="24387" actId="1076"/>
          <ac:spMkLst>
            <pc:docMk/>
            <pc:sldMk cId="1203238509" sldId="518"/>
            <ac:spMk id="12" creationId="{8868D026-640C-F31E-41FB-1383475C37AF}"/>
          </ac:spMkLst>
        </pc:spChg>
        <pc:picChg chg="add mod">
          <ac:chgData name="Justin Vacquerie" userId="968f4b965d9c7392" providerId="LiveId" clId="{A44E5494-10C1-4F1D-AF39-330BBFBC3E5D}" dt="2024-05-27T08:39:27.282" v="7818" actId="1076"/>
          <ac:picMkLst>
            <pc:docMk/>
            <pc:sldMk cId="1203238509" sldId="518"/>
            <ac:picMk id="6" creationId="{7DCB45D3-0A9D-D1D4-9D67-B8738C92A9FC}"/>
          </ac:picMkLst>
        </pc:picChg>
        <pc:picChg chg="add mod">
          <ac:chgData name="Justin Vacquerie" userId="968f4b965d9c7392" providerId="LiveId" clId="{A44E5494-10C1-4F1D-AF39-330BBFBC3E5D}" dt="2024-05-27T08:39:29.848" v="7819" actId="1076"/>
          <ac:picMkLst>
            <pc:docMk/>
            <pc:sldMk cId="1203238509" sldId="518"/>
            <ac:picMk id="10" creationId="{3B6565B0-42A8-2F25-E74B-A126B47CECB2}"/>
          </ac:picMkLst>
        </pc:picChg>
      </pc:sldChg>
      <pc:sldChg chg="addSp delSp modSp add mod modNotesTx">
        <pc:chgData name="Justin Vacquerie" userId="968f4b965d9c7392" providerId="LiveId" clId="{A44E5494-10C1-4F1D-AF39-330BBFBC3E5D}" dt="2024-06-10T09:46:48.842" v="57503" actId="20577"/>
        <pc:sldMkLst>
          <pc:docMk/>
          <pc:sldMk cId="2193968984" sldId="519"/>
        </pc:sldMkLst>
        <pc:spChg chg="mod">
          <ac:chgData name="Justin Vacquerie" userId="968f4b965d9c7392" providerId="LiveId" clId="{A44E5494-10C1-4F1D-AF39-330BBFBC3E5D}" dt="2024-05-27T08:26:38.046" v="7617" actId="20577"/>
          <ac:spMkLst>
            <pc:docMk/>
            <pc:sldMk cId="2193968984" sldId="519"/>
            <ac:spMk id="8" creationId="{70CF1D62-990C-4E58-A1A8-F70EB50FE982}"/>
          </ac:spMkLst>
        </pc:spChg>
        <pc:spChg chg="add mod">
          <ac:chgData name="Justin Vacquerie" userId="968f4b965d9c7392" providerId="LiveId" clId="{A44E5494-10C1-4F1D-AF39-330BBFBC3E5D}" dt="2024-05-29T12:21:28.688" v="28170" actId="20577"/>
          <ac:spMkLst>
            <pc:docMk/>
            <pc:sldMk cId="2193968984" sldId="519"/>
            <ac:spMk id="14" creationId="{C7693219-7DFA-2517-F2D3-73310233FF79}"/>
          </ac:spMkLst>
        </pc:spChg>
        <pc:spChg chg="add mod">
          <ac:chgData name="Justin Vacquerie" userId="968f4b965d9c7392" providerId="LiveId" clId="{A44E5494-10C1-4F1D-AF39-330BBFBC3E5D}" dt="2024-05-28T17:02:11.125" v="25657" actId="14100"/>
          <ac:spMkLst>
            <pc:docMk/>
            <pc:sldMk cId="2193968984" sldId="519"/>
            <ac:spMk id="15" creationId="{AF1659A7-0CBD-3D1D-69D6-838EA81FEE2F}"/>
          </ac:spMkLst>
        </pc:spChg>
        <pc:picChg chg="add del mod">
          <ac:chgData name="Justin Vacquerie" userId="968f4b965d9c7392" providerId="LiveId" clId="{A44E5494-10C1-4F1D-AF39-330BBFBC3E5D}" dt="2024-05-28T16:58:47.182" v="25622" actId="478"/>
          <ac:picMkLst>
            <pc:docMk/>
            <pc:sldMk cId="2193968984" sldId="519"/>
            <ac:picMk id="6" creationId="{52CF5922-BF7B-2DA5-52CC-BECD3E526987}"/>
          </ac:picMkLst>
        </pc:picChg>
        <pc:picChg chg="del">
          <ac:chgData name="Justin Vacquerie" userId="968f4b965d9c7392" providerId="LiveId" clId="{A44E5494-10C1-4F1D-AF39-330BBFBC3E5D}" dt="2024-05-23T19:06:28.398" v="5392" actId="478"/>
          <ac:picMkLst>
            <pc:docMk/>
            <pc:sldMk cId="2193968984" sldId="519"/>
            <ac:picMk id="6" creationId="{7DCB45D3-0A9D-D1D4-9D67-B8738C92A9FC}"/>
          </ac:picMkLst>
        </pc:picChg>
        <pc:picChg chg="add mod">
          <ac:chgData name="Justin Vacquerie" userId="968f4b965d9c7392" providerId="LiveId" clId="{A44E5494-10C1-4F1D-AF39-330BBFBC3E5D}" dt="2024-05-28T17:04:14.891" v="25659" actId="1076"/>
          <ac:picMkLst>
            <pc:docMk/>
            <pc:sldMk cId="2193968984" sldId="519"/>
            <ac:picMk id="9" creationId="{6EA8EA79-B608-FE9A-4B28-903C230773C2}"/>
          </ac:picMkLst>
        </pc:picChg>
        <pc:picChg chg="add del">
          <ac:chgData name="Justin Vacquerie" userId="968f4b965d9c7392" providerId="LiveId" clId="{A44E5494-10C1-4F1D-AF39-330BBFBC3E5D}" dt="2024-05-28T16:58:50.052" v="25624" actId="22"/>
          <ac:picMkLst>
            <pc:docMk/>
            <pc:sldMk cId="2193968984" sldId="519"/>
            <ac:picMk id="10" creationId="{2B216E36-6EB1-FB94-613C-0F82C557859F}"/>
          </ac:picMkLst>
        </pc:picChg>
        <pc:picChg chg="del">
          <ac:chgData name="Justin Vacquerie" userId="968f4b965d9c7392" providerId="LiveId" clId="{A44E5494-10C1-4F1D-AF39-330BBFBC3E5D}" dt="2024-05-23T19:06:29.355" v="5393" actId="478"/>
          <ac:picMkLst>
            <pc:docMk/>
            <pc:sldMk cId="2193968984" sldId="519"/>
            <ac:picMk id="10" creationId="{3B6565B0-42A8-2F25-E74B-A126B47CECB2}"/>
          </ac:picMkLst>
        </pc:picChg>
        <pc:picChg chg="add mod">
          <ac:chgData name="Justin Vacquerie" userId="968f4b965d9c7392" providerId="LiveId" clId="{A44E5494-10C1-4F1D-AF39-330BBFBC3E5D}" dt="2024-05-28T16:59:14.391" v="25639" actId="1076"/>
          <ac:picMkLst>
            <pc:docMk/>
            <pc:sldMk cId="2193968984" sldId="519"/>
            <ac:picMk id="12" creationId="{5F10AE5D-068E-AECA-0D18-26BECD141093}"/>
          </ac:picMkLst>
        </pc:picChg>
      </pc:sldChg>
      <pc:sldChg chg="addSp delSp modSp add mod modNotesTx">
        <pc:chgData name="Justin Vacquerie" userId="968f4b965d9c7392" providerId="LiveId" clId="{A44E5494-10C1-4F1D-AF39-330BBFBC3E5D}" dt="2024-06-10T09:50:34.140" v="58078" actId="33524"/>
        <pc:sldMkLst>
          <pc:docMk/>
          <pc:sldMk cId="208604522" sldId="520"/>
        </pc:sldMkLst>
        <pc:spChg chg="add mod">
          <ac:chgData name="Justin Vacquerie" userId="968f4b965d9c7392" providerId="LiveId" clId="{A44E5494-10C1-4F1D-AF39-330BBFBC3E5D}" dt="2024-05-27T08:42:07.400" v="7832" actId="20577"/>
          <ac:spMkLst>
            <pc:docMk/>
            <pc:sldMk cId="208604522" sldId="520"/>
            <ac:spMk id="5" creationId="{0A82AC13-420B-E49F-551C-7B91C6BDC21E}"/>
          </ac:spMkLst>
        </pc:spChg>
        <pc:spChg chg="del">
          <ac:chgData name="Justin Vacquerie" userId="968f4b965d9c7392" providerId="LiveId" clId="{A44E5494-10C1-4F1D-AF39-330BBFBC3E5D}" dt="2024-05-27T08:42:03.817" v="7829" actId="478"/>
          <ac:spMkLst>
            <pc:docMk/>
            <pc:sldMk cId="208604522" sldId="520"/>
            <ac:spMk id="8" creationId="{70CF1D62-990C-4E58-A1A8-F70EB50FE982}"/>
          </ac:spMkLst>
        </pc:spChg>
        <pc:spChg chg="add mod">
          <ac:chgData name="Justin Vacquerie" userId="968f4b965d9c7392" providerId="LiveId" clId="{A44E5494-10C1-4F1D-AF39-330BBFBC3E5D}" dt="2024-05-28T17:05:12.202" v="25672" actId="14100"/>
          <ac:spMkLst>
            <pc:docMk/>
            <pc:sldMk cId="208604522" sldId="520"/>
            <ac:spMk id="9" creationId="{541EEF31-64CF-66FA-81A3-A835EE080518}"/>
          </ac:spMkLst>
        </pc:spChg>
        <pc:spChg chg="add mod">
          <ac:chgData name="Justin Vacquerie" userId="968f4b965d9c7392" providerId="LiveId" clId="{A44E5494-10C1-4F1D-AF39-330BBFBC3E5D}" dt="2024-05-28T17:19:13.425" v="25862" actId="20577"/>
          <ac:spMkLst>
            <pc:docMk/>
            <pc:sldMk cId="208604522" sldId="520"/>
            <ac:spMk id="11" creationId="{A60D27B1-7B87-F7CA-5866-E8E49EDD7E73}"/>
          </ac:spMkLst>
        </pc:spChg>
        <pc:picChg chg="add mod">
          <ac:chgData name="Justin Vacquerie" userId="968f4b965d9c7392" providerId="LiveId" clId="{A44E5494-10C1-4F1D-AF39-330BBFBC3E5D}" dt="2024-05-28T17:04:32.302" v="25663" actId="1076"/>
          <ac:picMkLst>
            <pc:docMk/>
            <pc:sldMk cId="208604522" sldId="520"/>
            <ac:picMk id="6" creationId="{BA855824-648B-2485-6CCE-0B739281D272}"/>
          </ac:picMkLst>
        </pc:picChg>
        <pc:picChg chg="add mod">
          <ac:chgData name="Justin Vacquerie" userId="968f4b965d9c7392" providerId="LiveId" clId="{A44E5494-10C1-4F1D-AF39-330BBFBC3E5D}" dt="2024-05-28T17:04:36.411" v="25665" actId="1076"/>
          <ac:picMkLst>
            <pc:docMk/>
            <pc:sldMk cId="208604522" sldId="520"/>
            <ac:picMk id="8" creationId="{92A7500C-9B89-AA1F-6B57-7DF5C9B08425}"/>
          </ac:picMkLst>
        </pc:picChg>
        <pc:picChg chg="del">
          <ac:chgData name="Justin Vacquerie" userId="968f4b965d9c7392" providerId="LiveId" clId="{A44E5494-10C1-4F1D-AF39-330BBFBC3E5D}" dt="2024-05-23T19:07:32.872" v="5399" actId="478"/>
          <ac:picMkLst>
            <pc:docMk/>
            <pc:sldMk cId="208604522" sldId="520"/>
            <ac:picMk id="9" creationId="{6EA8EA79-B608-FE9A-4B28-903C230773C2}"/>
          </ac:picMkLst>
        </pc:picChg>
      </pc:sldChg>
      <pc:sldChg chg="addSp delSp modSp add mod modAnim modNotesTx">
        <pc:chgData name="Justin Vacquerie" userId="968f4b965d9c7392" providerId="LiveId" clId="{A44E5494-10C1-4F1D-AF39-330BBFBC3E5D}" dt="2024-06-10T20:00:07.134" v="68320" actId="20577"/>
        <pc:sldMkLst>
          <pc:docMk/>
          <pc:sldMk cId="815121484" sldId="521"/>
        </pc:sldMkLst>
        <pc:spChg chg="add del mod">
          <ac:chgData name="Justin Vacquerie" userId="968f4b965d9c7392" providerId="LiveId" clId="{A44E5494-10C1-4F1D-AF39-330BBFBC3E5D}" dt="2024-05-28T18:33:45.764" v="26499" actId="478"/>
          <ac:spMkLst>
            <pc:docMk/>
            <pc:sldMk cId="815121484" sldId="521"/>
            <ac:spMk id="6" creationId="{B7A05547-4AAD-C9A5-2198-7B257CFC097A}"/>
          </ac:spMkLst>
        </pc:spChg>
        <pc:spChg chg="mod">
          <ac:chgData name="Justin Vacquerie" userId="968f4b965d9c7392" providerId="LiveId" clId="{A44E5494-10C1-4F1D-AF39-330BBFBC3E5D}" dt="2024-05-28T18:33:58.929" v="26560" actId="20577"/>
          <ac:spMkLst>
            <pc:docMk/>
            <pc:sldMk cId="815121484" sldId="521"/>
            <ac:spMk id="8" creationId="{70CF1D62-990C-4E58-A1A8-F70EB50FE982}"/>
          </ac:spMkLst>
        </pc:spChg>
        <pc:spChg chg="add mod">
          <ac:chgData name="Justin Vacquerie" userId="968f4b965d9c7392" providerId="LiveId" clId="{A44E5494-10C1-4F1D-AF39-330BBFBC3E5D}" dt="2024-05-29T18:05:25.724" v="31552" actId="20577"/>
          <ac:spMkLst>
            <pc:docMk/>
            <pc:sldMk cId="815121484" sldId="521"/>
            <ac:spMk id="13" creationId="{52401462-13DB-B150-E115-7C1494B891FB}"/>
          </ac:spMkLst>
        </pc:spChg>
        <pc:picChg chg="add mod">
          <ac:chgData name="Justin Vacquerie" userId="968f4b965d9c7392" providerId="LiveId" clId="{A44E5494-10C1-4F1D-AF39-330BBFBC3E5D}" dt="2024-06-05T08:34:22.190" v="41249" actId="1076"/>
          <ac:picMkLst>
            <pc:docMk/>
            <pc:sldMk cId="815121484" sldId="521"/>
            <ac:picMk id="6" creationId="{7AE4ADD0-F0DA-63D7-E9DE-40C60DCF9A58}"/>
          </ac:picMkLst>
        </pc:picChg>
        <pc:picChg chg="del">
          <ac:chgData name="Justin Vacquerie" userId="968f4b965d9c7392" providerId="LiveId" clId="{A44E5494-10C1-4F1D-AF39-330BBFBC3E5D}" dt="2024-05-23T19:10:05.624" v="5407" actId="478"/>
          <ac:picMkLst>
            <pc:docMk/>
            <pc:sldMk cId="815121484" sldId="521"/>
            <ac:picMk id="6" creationId="{7DCB45D3-0A9D-D1D4-9D67-B8738C92A9FC}"/>
          </ac:picMkLst>
        </pc:picChg>
        <pc:picChg chg="add mod modCrop">
          <ac:chgData name="Justin Vacquerie" userId="968f4b965d9c7392" providerId="LiveId" clId="{A44E5494-10C1-4F1D-AF39-330BBFBC3E5D}" dt="2024-06-05T08:34:18.142" v="41248" actId="1076"/>
          <ac:picMkLst>
            <pc:docMk/>
            <pc:sldMk cId="815121484" sldId="521"/>
            <ac:picMk id="9" creationId="{B7ACF5DF-F019-E641-23E3-FE2675A4EC82}"/>
          </ac:picMkLst>
        </pc:picChg>
        <pc:picChg chg="del">
          <ac:chgData name="Justin Vacquerie" userId="968f4b965d9c7392" providerId="LiveId" clId="{A44E5494-10C1-4F1D-AF39-330BBFBC3E5D}" dt="2024-05-23T19:10:06.334" v="5408" actId="478"/>
          <ac:picMkLst>
            <pc:docMk/>
            <pc:sldMk cId="815121484" sldId="521"/>
            <ac:picMk id="10" creationId="{3B6565B0-42A8-2F25-E74B-A126B47CECB2}"/>
          </ac:picMkLst>
        </pc:picChg>
        <pc:picChg chg="add del mod">
          <ac:chgData name="Justin Vacquerie" userId="968f4b965d9c7392" providerId="LiveId" clId="{A44E5494-10C1-4F1D-AF39-330BBFBC3E5D}" dt="2024-06-01T09:04:26.692" v="33236" actId="478"/>
          <ac:picMkLst>
            <pc:docMk/>
            <pc:sldMk cId="815121484" sldId="521"/>
            <ac:picMk id="10" creationId="{7383C4A5-8349-4EEB-9DF7-D30EA34134C5}"/>
          </ac:picMkLst>
        </pc:picChg>
        <pc:picChg chg="add mod">
          <ac:chgData name="Justin Vacquerie" userId="968f4b965d9c7392" providerId="LiveId" clId="{A44E5494-10C1-4F1D-AF39-330BBFBC3E5D}" dt="2024-06-05T08:34:18.142" v="41248" actId="1076"/>
          <ac:picMkLst>
            <pc:docMk/>
            <pc:sldMk cId="815121484" sldId="521"/>
            <ac:picMk id="11" creationId="{18FF3B0D-1056-5122-15CA-B1BDD6353022}"/>
          </ac:picMkLst>
        </pc:picChg>
        <pc:picChg chg="add mod">
          <ac:chgData name="Justin Vacquerie" userId="968f4b965d9c7392" providerId="LiveId" clId="{A44E5494-10C1-4F1D-AF39-330BBFBC3E5D}" dt="2024-06-04T10:01:19.908" v="39598" actId="1076"/>
          <ac:picMkLst>
            <pc:docMk/>
            <pc:sldMk cId="815121484" sldId="521"/>
            <ac:picMk id="12" creationId="{5BA0EE76-C420-7D73-B9E6-D49AA996127F}"/>
          </ac:picMkLst>
        </pc:picChg>
      </pc:sldChg>
      <pc:sldChg chg="addSp delSp modSp add mod modNotesTx">
        <pc:chgData name="Justin Vacquerie" userId="968f4b965d9c7392" providerId="LiveId" clId="{A44E5494-10C1-4F1D-AF39-330BBFBC3E5D}" dt="2024-06-10T20:00:54.615" v="68325" actId="20577"/>
        <pc:sldMkLst>
          <pc:docMk/>
          <pc:sldMk cId="3993959682" sldId="522"/>
        </pc:sldMkLst>
        <pc:spChg chg="add mod">
          <ac:chgData name="Justin Vacquerie" userId="968f4b965d9c7392" providerId="LiveId" clId="{A44E5494-10C1-4F1D-AF39-330BBFBC3E5D}" dt="2024-05-27T08:42:15.583" v="7836" actId="20577"/>
          <ac:spMkLst>
            <pc:docMk/>
            <pc:sldMk cId="3993959682" sldId="522"/>
            <ac:spMk id="5" creationId="{ED3A5862-A675-16DE-815F-15E483C89FEC}"/>
          </ac:spMkLst>
        </pc:spChg>
        <pc:spChg chg="add mod">
          <ac:chgData name="Justin Vacquerie" userId="968f4b965d9c7392" providerId="LiveId" clId="{A44E5494-10C1-4F1D-AF39-330BBFBC3E5D}" dt="2024-05-28T17:10:25.827" v="25775" actId="14100"/>
          <ac:spMkLst>
            <pc:docMk/>
            <pc:sldMk cId="3993959682" sldId="522"/>
            <ac:spMk id="6" creationId="{5FBD3425-491F-5582-0504-0D04DD3EB2C5}"/>
          </ac:spMkLst>
        </pc:spChg>
        <pc:spChg chg="del">
          <ac:chgData name="Justin Vacquerie" userId="968f4b965d9c7392" providerId="LiveId" clId="{A44E5494-10C1-4F1D-AF39-330BBFBC3E5D}" dt="2024-05-27T08:42:12.830" v="7833" actId="478"/>
          <ac:spMkLst>
            <pc:docMk/>
            <pc:sldMk cId="3993959682" sldId="522"/>
            <ac:spMk id="8" creationId="{70CF1D62-990C-4E58-A1A8-F70EB50FE982}"/>
          </ac:spMkLst>
        </pc:spChg>
        <pc:spChg chg="add mod">
          <ac:chgData name="Justin Vacquerie" userId="968f4b965d9c7392" providerId="LiveId" clId="{A44E5494-10C1-4F1D-AF39-330BBFBC3E5D}" dt="2024-05-28T17:10:40.822" v="25776" actId="1076"/>
          <ac:spMkLst>
            <pc:docMk/>
            <pc:sldMk cId="3993959682" sldId="522"/>
            <ac:spMk id="10" creationId="{F5EAB062-2994-DCEA-240F-50FD89068E55}"/>
          </ac:spMkLst>
        </pc:spChg>
        <pc:picChg chg="del">
          <ac:chgData name="Justin Vacquerie" userId="968f4b965d9c7392" providerId="LiveId" clId="{A44E5494-10C1-4F1D-AF39-330BBFBC3E5D}" dt="2024-05-23T19:10:55.550" v="5415" actId="478"/>
          <ac:picMkLst>
            <pc:docMk/>
            <pc:sldMk cId="3993959682" sldId="522"/>
            <ac:picMk id="6" creationId="{BA855824-648B-2485-6CCE-0B739281D272}"/>
          </ac:picMkLst>
        </pc:picChg>
        <pc:picChg chg="add mod">
          <ac:chgData name="Justin Vacquerie" userId="968f4b965d9c7392" providerId="LiveId" clId="{A44E5494-10C1-4F1D-AF39-330BBFBC3E5D}" dt="2024-05-28T17:09:45.538" v="25762"/>
          <ac:picMkLst>
            <pc:docMk/>
            <pc:sldMk cId="3993959682" sldId="522"/>
            <ac:picMk id="8" creationId="{6A887296-E966-2328-2426-709D88B5F987}"/>
          </ac:picMkLst>
        </pc:picChg>
        <pc:picChg chg="add mod">
          <ac:chgData name="Justin Vacquerie" userId="968f4b965d9c7392" providerId="LiveId" clId="{A44E5494-10C1-4F1D-AF39-330BBFBC3E5D}" dt="2024-05-28T17:10:21.718" v="25773" actId="1076"/>
          <ac:picMkLst>
            <pc:docMk/>
            <pc:sldMk cId="3993959682" sldId="522"/>
            <ac:picMk id="9" creationId="{B111E2EE-6E10-796B-6250-49F2297B2554}"/>
          </ac:picMkLst>
        </pc:picChg>
      </pc:sldChg>
      <pc:sldChg chg="addSp delSp modSp add mod modNotesTx">
        <pc:chgData name="Justin Vacquerie" userId="968f4b965d9c7392" providerId="LiveId" clId="{A44E5494-10C1-4F1D-AF39-330BBFBC3E5D}" dt="2024-06-10T09:52:25.825" v="58284" actId="20577"/>
        <pc:sldMkLst>
          <pc:docMk/>
          <pc:sldMk cId="2149383331" sldId="523"/>
        </pc:sldMkLst>
        <pc:spChg chg="add mod">
          <ac:chgData name="Justin Vacquerie" userId="968f4b965d9c7392" providerId="LiveId" clId="{A44E5494-10C1-4F1D-AF39-330BBFBC3E5D}" dt="2024-05-27T08:42:26.513" v="7840" actId="20577"/>
          <ac:spMkLst>
            <pc:docMk/>
            <pc:sldMk cId="2149383331" sldId="523"/>
            <ac:spMk id="5" creationId="{7172C86B-A675-3F3C-6353-5CB3650235A4}"/>
          </ac:spMkLst>
        </pc:spChg>
        <pc:spChg chg="del">
          <ac:chgData name="Justin Vacquerie" userId="968f4b965d9c7392" providerId="LiveId" clId="{A44E5494-10C1-4F1D-AF39-330BBFBC3E5D}" dt="2024-05-27T08:42:22.102" v="7837" actId="478"/>
          <ac:spMkLst>
            <pc:docMk/>
            <pc:sldMk cId="2149383331" sldId="523"/>
            <ac:spMk id="8" creationId="{70CF1D62-990C-4E58-A1A8-F70EB50FE982}"/>
          </ac:spMkLst>
        </pc:spChg>
        <pc:spChg chg="add mod">
          <ac:chgData name="Justin Vacquerie" userId="968f4b965d9c7392" providerId="LiveId" clId="{A44E5494-10C1-4F1D-AF39-330BBFBC3E5D}" dt="2024-05-28T17:11:00.699" v="25781" actId="1076"/>
          <ac:spMkLst>
            <pc:docMk/>
            <pc:sldMk cId="2149383331" sldId="523"/>
            <ac:spMk id="9" creationId="{F8FAC32C-13EE-8BBE-44BD-419DE6ABF5A5}"/>
          </ac:spMkLst>
        </pc:spChg>
        <pc:spChg chg="add mod">
          <ac:chgData name="Justin Vacquerie" userId="968f4b965d9c7392" providerId="LiveId" clId="{A44E5494-10C1-4F1D-AF39-330BBFBC3E5D}" dt="2024-05-28T17:12:01.287" v="25788" actId="14100"/>
          <ac:spMkLst>
            <pc:docMk/>
            <pc:sldMk cId="2149383331" sldId="523"/>
            <ac:spMk id="10" creationId="{C1D8210D-6D47-6189-7A75-5A60DCE54CA4}"/>
          </ac:spMkLst>
        </pc:spChg>
        <pc:picChg chg="add mod">
          <ac:chgData name="Justin Vacquerie" userId="968f4b965d9c7392" providerId="LiveId" clId="{A44E5494-10C1-4F1D-AF39-330BBFBC3E5D}" dt="2024-05-28T17:11:02.559" v="25782" actId="1076"/>
          <ac:picMkLst>
            <pc:docMk/>
            <pc:sldMk cId="2149383331" sldId="523"/>
            <ac:picMk id="6" creationId="{6FBF1E10-EFDC-A498-E71C-1A77D056C566}"/>
          </ac:picMkLst>
        </pc:picChg>
        <pc:picChg chg="add mod">
          <ac:chgData name="Justin Vacquerie" userId="968f4b965d9c7392" providerId="LiveId" clId="{A44E5494-10C1-4F1D-AF39-330BBFBC3E5D}" dt="2024-05-28T17:10:49.678" v="25777"/>
          <ac:picMkLst>
            <pc:docMk/>
            <pc:sldMk cId="2149383331" sldId="523"/>
            <ac:picMk id="8" creationId="{04140D75-62BC-34BC-97F4-289EE593E01C}"/>
          </ac:picMkLst>
        </pc:picChg>
        <pc:picChg chg="del">
          <ac:chgData name="Justin Vacquerie" userId="968f4b965d9c7392" providerId="LiveId" clId="{A44E5494-10C1-4F1D-AF39-330BBFBC3E5D}" dt="2024-05-23T19:17:26.759" v="5424" actId="478"/>
          <ac:picMkLst>
            <pc:docMk/>
            <pc:sldMk cId="2149383331" sldId="523"/>
            <ac:picMk id="9" creationId="{B111E2EE-6E10-796B-6250-49F2297B2554}"/>
          </ac:picMkLst>
        </pc:picChg>
      </pc:sldChg>
      <pc:sldChg chg="addSp delSp modSp add del mod">
        <pc:chgData name="Justin Vacquerie" userId="968f4b965d9c7392" providerId="LiveId" clId="{A44E5494-10C1-4F1D-AF39-330BBFBC3E5D}" dt="2024-05-28T17:14:21.862" v="25808" actId="47"/>
        <pc:sldMkLst>
          <pc:docMk/>
          <pc:sldMk cId="2067447455" sldId="524"/>
        </pc:sldMkLst>
        <pc:spChg chg="add mod">
          <ac:chgData name="Justin Vacquerie" userId="968f4b965d9c7392" providerId="LiveId" clId="{A44E5494-10C1-4F1D-AF39-330BBFBC3E5D}" dt="2024-05-27T08:42:56.978" v="7846" actId="20577"/>
          <ac:spMkLst>
            <pc:docMk/>
            <pc:sldMk cId="2067447455" sldId="524"/>
            <ac:spMk id="5" creationId="{796FEB1E-34BB-A0BE-1E67-AFE7B8A9C5BE}"/>
          </ac:spMkLst>
        </pc:spChg>
        <pc:spChg chg="del">
          <ac:chgData name="Justin Vacquerie" userId="968f4b965d9c7392" providerId="LiveId" clId="{A44E5494-10C1-4F1D-AF39-330BBFBC3E5D}" dt="2024-05-27T08:42:44.098" v="7841" actId="478"/>
          <ac:spMkLst>
            <pc:docMk/>
            <pc:sldMk cId="2067447455" sldId="524"/>
            <ac:spMk id="8" creationId="{70CF1D62-990C-4E58-A1A8-F70EB50FE982}"/>
          </ac:spMkLst>
        </pc:spChg>
        <pc:spChg chg="add mod">
          <ac:chgData name="Justin Vacquerie" userId="968f4b965d9c7392" providerId="LiveId" clId="{A44E5494-10C1-4F1D-AF39-330BBFBC3E5D}" dt="2024-05-28T17:13:29.139" v="25796"/>
          <ac:spMkLst>
            <pc:docMk/>
            <pc:sldMk cId="2067447455" sldId="524"/>
            <ac:spMk id="8" creationId="{8FDC92CE-3B0D-74EB-3842-8653975540F9}"/>
          </ac:spMkLst>
        </pc:spChg>
        <pc:spChg chg="add mod">
          <ac:chgData name="Justin Vacquerie" userId="968f4b965d9c7392" providerId="LiveId" clId="{A44E5494-10C1-4F1D-AF39-330BBFBC3E5D}" dt="2024-05-28T17:13:35.357" v="25798"/>
          <ac:spMkLst>
            <pc:docMk/>
            <pc:sldMk cId="2067447455" sldId="524"/>
            <ac:spMk id="10" creationId="{6A1BB018-E005-FB4E-F17B-760EDFF0A1A4}"/>
          </ac:spMkLst>
        </pc:spChg>
        <pc:picChg chg="del">
          <ac:chgData name="Justin Vacquerie" userId="968f4b965d9c7392" providerId="LiveId" clId="{A44E5494-10C1-4F1D-AF39-330BBFBC3E5D}" dt="2024-05-23T19:18:24.793" v="5443" actId="478"/>
          <ac:picMkLst>
            <pc:docMk/>
            <pc:sldMk cId="2067447455" sldId="524"/>
            <ac:picMk id="6" creationId="{6FBF1E10-EFDC-A498-E71C-1A77D056C566}"/>
          </ac:picMkLst>
        </pc:picChg>
        <pc:picChg chg="add mod">
          <ac:chgData name="Justin Vacquerie" userId="968f4b965d9c7392" providerId="LiveId" clId="{A44E5494-10C1-4F1D-AF39-330BBFBC3E5D}" dt="2024-05-28T17:13:48.477" v="25803" actId="1076"/>
          <ac:picMkLst>
            <pc:docMk/>
            <pc:sldMk cId="2067447455" sldId="524"/>
            <ac:picMk id="6" creationId="{BBA40481-3A61-CE22-E430-50844A0EA668}"/>
          </ac:picMkLst>
        </pc:picChg>
        <pc:picChg chg="add mod">
          <ac:chgData name="Justin Vacquerie" userId="968f4b965d9c7392" providerId="LiveId" clId="{A44E5494-10C1-4F1D-AF39-330BBFBC3E5D}" dt="2024-05-28T17:12:18.191" v="25791" actId="1076"/>
          <ac:picMkLst>
            <pc:docMk/>
            <pc:sldMk cId="2067447455" sldId="524"/>
            <ac:picMk id="9" creationId="{87870330-3752-12EC-B1A5-695CEFFE7329}"/>
          </ac:picMkLst>
        </pc:picChg>
      </pc:sldChg>
      <pc:sldChg chg="addSp delSp modSp add mod modNotesTx">
        <pc:chgData name="Justin Vacquerie" userId="968f4b965d9c7392" providerId="LiveId" clId="{A44E5494-10C1-4F1D-AF39-330BBFBC3E5D}" dt="2024-06-10T09:53:27.090" v="58442" actId="313"/>
        <pc:sldMkLst>
          <pc:docMk/>
          <pc:sldMk cId="397994321" sldId="525"/>
        </pc:sldMkLst>
        <pc:spChg chg="add mod">
          <ac:chgData name="Justin Vacquerie" userId="968f4b965d9c7392" providerId="LiveId" clId="{A44E5494-10C1-4F1D-AF39-330BBFBC3E5D}" dt="2024-05-27T08:43:09.871" v="7850" actId="20577"/>
          <ac:spMkLst>
            <pc:docMk/>
            <pc:sldMk cId="397994321" sldId="525"/>
            <ac:spMk id="5" creationId="{BD52BFB7-3E84-CB4B-8435-488C052F7330}"/>
          </ac:spMkLst>
        </pc:spChg>
        <pc:spChg chg="add mod">
          <ac:chgData name="Justin Vacquerie" userId="968f4b965d9c7392" providerId="LiveId" clId="{A44E5494-10C1-4F1D-AF39-330BBFBC3E5D}" dt="2024-05-28T18:04:41.058" v="26498" actId="20577"/>
          <ac:spMkLst>
            <pc:docMk/>
            <pc:sldMk cId="397994321" sldId="525"/>
            <ac:spMk id="6" creationId="{B2F1EFAE-6448-CDE6-C18E-07FF2312BC09}"/>
          </ac:spMkLst>
        </pc:spChg>
        <pc:spChg chg="del">
          <ac:chgData name="Justin Vacquerie" userId="968f4b965d9c7392" providerId="LiveId" clId="{A44E5494-10C1-4F1D-AF39-330BBFBC3E5D}" dt="2024-05-27T08:43:07.272" v="7847" actId="478"/>
          <ac:spMkLst>
            <pc:docMk/>
            <pc:sldMk cId="397994321" sldId="525"/>
            <ac:spMk id="8" creationId="{70CF1D62-990C-4E58-A1A8-F70EB50FE982}"/>
          </ac:spMkLst>
        </pc:spChg>
        <pc:spChg chg="add mod">
          <ac:chgData name="Justin Vacquerie" userId="968f4b965d9c7392" providerId="LiveId" clId="{A44E5494-10C1-4F1D-AF39-330BBFBC3E5D}" dt="2024-05-28T17:15:53.936" v="25818" actId="1076"/>
          <ac:spMkLst>
            <pc:docMk/>
            <pc:sldMk cId="397994321" sldId="525"/>
            <ac:spMk id="10" creationId="{3EA2D6DA-E349-8B52-ABE6-BF18A1F36AB7}"/>
          </ac:spMkLst>
        </pc:spChg>
        <pc:picChg chg="add mod">
          <ac:chgData name="Justin Vacquerie" userId="968f4b965d9c7392" providerId="LiveId" clId="{A44E5494-10C1-4F1D-AF39-330BBFBC3E5D}" dt="2024-05-28T17:13:52.981" v="25804"/>
          <ac:picMkLst>
            <pc:docMk/>
            <pc:sldMk cId="397994321" sldId="525"/>
            <ac:picMk id="8" creationId="{B6069A59-23C3-DCBB-04C6-2CF047959E2E}"/>
          </ac:picMkLst>
        </pc:picChg>
        <pc:picChg chg="mod">
          <ac:chgData name="Justin Vacquerie" userId="968f4b965d9c7392" providerId="LiveId" clId="{A44E5494-10C1-4F1D-AF39-330BBFBC3E5D}" dt="2024-05-28T17:14:48.087" v="25813" actId="1076"/>
          <ac:picMkLst>
            <pc:docMk/>
            <pc:sldMk cId="397994321" sldId="525"/>
            <ac:picMk id="9" creationId="{87870330-3752-12EC-B1A5-695CEFFE7329}"/>
          </ac:picMkLst>
        </pc:picChg>
      </pc:sldChg>
      <pc:sldChg chg="addSp delSp modSp add mod modNotesTx">
        <pc:chgData name="Justin Vacquerie" userId="968f4b965d9c7392" providerId="LiveId" clId="{A44E5494-10C1-4F1D-AF39-330BBFBC3E5D}" dt="2024-06-10T09:54:23.051" v="58545" actId="20577"/>
        <pc:sldMkLst>
          <pc:docMk/>
          <pc:sldMk cId="868328687" sldId="526"/>
        </pc:sldMkLst>
        <pc:spChg chg="add mod">
          <ac:chgData name="Justin Vacquerie" userId="968f4b965d9c7392" providerId="LiveId" clId="{A44E5494-10C1-4F1D-AF39-330BBFBC3E5D}" dt="2024-05-27T08:43:21.199" v="7854" actId="20577"/>
          <ac:spMkLst>
            <pc:docMk/>
            <pc:sldMk cId="868328687" sldId="526"/>
            <ac:spMk id="5" creationId="{BB428049-C916-B887-494E-D1BFE1A983F1}"/>
          </ac:spMkLst>
        </pc:spChg>
        <pc:spChg chg="del">
          <ac:chgData name="Justin Vacquerie" userId="968f4b965d9c7392" providerId="LiveId" clId="{A44E5494-10C1-4F1D-AF39-330BBFBC3E5D}" dt="2024-05-27T08:43:17.620" v="7851" actId="478"/>
          <ac:spMkLst>
            <pc:docMk/>
            <pc:sldMk cId="868328687" sldId="526"/>
            <ac:spMk id="8" creationId="{70CF1D62-990C-4E58-A1A8-F70EB50FE982}"/>
          </ac:spMkLst>
        </pc:spChg>
        <pc:spChg chg="add mod">
          <ac:chgData name="Justin Vacquerie" userId="968f4b965d9c7392" providerId="LiveId" clId="{A44E5494-10C1-4F1D-AF39-330BBFBC3E5D}" dt="2024-05-28T17:18:12.616" v="25839" actId="313"/>
          <ac:spMkLst>
            <pc:docMk/>
            <pc:sldMk cId="868328687" sldId="526"/>
            <ac:spMk id="8" creationId="{984E1D05-982C-76B1-7AA8-25BFC7B7AC42}"/>
          </ac:spMkLst>
        </pc:spChg>
        <pc:spChg chg="add mod">
          <ac:chgData name="Justin Vacquerie" userId="968f4b965d9c7392" providerId="LiveId" clId="{A44E5494-10C1-4F1D-AF39-330BBFBC3E5D}" dt="2024-05-28T17:16:09.416" v="25826" actId="1036"/>
          <ac:spMkLst>
            <pc:docMk/>
            <pc:sldMk cId="868328687" sldId="526"/>
            <ac:spMk id="10" creationId="{6782E02D-F096-A376-B5BA-59D8CE3EC4D8}"/>
          </ac:spMkLst>
        </pc:spChg>
        <pc:picChg chg="add mod">
          <ac:chgData name="Justin Vacquerie" userId="968f4b965d9c7392" providerId="LiveId" clId="{A44E5494-10C1-4F1D-AF39-330BBFBC3E5D}" dt="2024-05-28T17:14:33.386" v="25810" actId="1076"/>
          <ac:picMkLst>
            <pc:docMk/>
            <pc:sldMk cId="868328687" sldId="526"/>
            <ac:picMk id="6" creationId="{50C28B55-917A-BE29-F54C-6E3ECF33774A}"/>
          </ac:picMkLst>
        </pc:picChg>
        <pc:picChg chg="del">
          <ac:chgData name="Justin Vacquerie" userId="968f4b965d9c7392" providerId="LiveId" clId="{A44E5494-10C1-4F1D-AF39-330BBFBC3E5D}" dt="2024-05-23T19:19:44.584" v="5451" actId="478"/>
          <ac:picMkLst>
            <pc:docMk/>
            <pc:sldMk cId="868328687" sldId="526"/>
            <ac:picMk id="9" creationId="{87870330-3752-12EC-B1A5-695CEFFE7329}"/>
          </ac:picMkLst>
        </pc:picChg>
        <pc:picChg chg="add mod">
          <ac:chgData name="Justin Vacquerie" userId="968f4b965d9c7392" providerId="LiveId" clId="{A44E5494-10C1-4F1D-AF39-330BBFBC3E5D}" dt="2024-05-28T17:13:54.477" v="25805"/>
          <ac:picMkLst>
            <pc:docMk/>
            <pc:sldMk cId="868328687" sldId="526"/>
            <ac:picMk id="9" creationId="{9CCCBCA7-EC3B-FFF4-62A3-738B1B025B05}"/>
          </ac:picMkLst>
        </pc:picChg>
      </pc:sldChg>
      <pc:sldChg chg="addSp delSp modSp add mod modNotesTx">
        <pc:chgData name="Justin Vacquerie" userId="968f4b965d9c7392" providerId="LiveId" clId="{A44E5494-10C1-4F1D-AF39-330BBFBC3E5D}" dt="2024-06-11T06:38:51.359" v="68813" actId="20577"/>
        <pc:sldMkLst>
          <pc:docMk/>
          <pc:sldMk cId="3412680169" sldId="527"/>
        </pc:sldMkLst>
        <pc:spChg chg="add mod">
          <ac:chgData name="Justin Vacquerie" userId="968f4b965d9c7392" providerId="LiveId" clId="{A44E5494-10C1-4F1D-AF39-330BBFBC3E5D}" dt="2024-05-27T08:43:32.144" v="7858" actId="20577"/>
          <ac:spMkLst>
            <pc:docMk/>
            <pc:sldMk cId="3412680169" sldId="527"/>
            <ac:spMk id="5" creationId="{E7A0A3DF-9B87-56DC-70F3-1C2383B4E901}"/>
          </ac:spMkLst>
        </pc:spChg>
        <pc:spChg chg="add mod">
          <ac:chgData name="Justin Vacquerie" userId="968f4b965d9c7392" providerId="LiveId" clId="{A44E5494-10C1-4F1D-AF39-330BBFBC3E5D}" dt="2024-05-28T17:19:26.515" v="25864" actId="5793"/>
          <ac:spMkLst>
            <pc:docMk/>
            <pc:sldMk cId="3412680169" sldId="527"/>
            <ac:spMk id="6" creationId="{48A489BD-6E1A-0C6D-46C9-6AB184ED79A4}"/>
          </ac:spMkLst>
        </pc:spChg>
        <pc:spChg chg="del">
          <ac:chgData name="Justin Vacquerie" userId="968f4b965d9c7392" providerId="LiveId" clId="{A44E5494-10C1-4F1D-AF39-330BBFBC3E5D}" dt="2024-05-27T08:43:28.043" v="7855" actId="478"/>
          <ac:spMkLst>
            <pc:docMk/>
            <pc:sldMk cId="3412680169" sldId="527"/>
            <ac:spMk id="8" creationId="{70CF1D62-990C-4E58-A1A8-F70EB50FE982}"/>
          </ac:spMkLst>
        </pc:spChg>
        <pc:spChg chg="add mod">
          <ac:chgData name="Justin Vacquerie" userId="968f4b965d9c7392" providerId="LiveId" clId="{A44E5494-10C1-4F1D-AF39-330BBFBC3E5D}" dt="2024-05-28T17:16:26.496" v="25827" actId="1076"/>
          <ac:spMkLst>
            <pc:docMk/>
            <pc:sldMk cId="3412680169" sldId="527"/>
            <ac:spMk id="10" creationId="{2C7B199D-91D1-D497-AA98-E87D2AA42C1F}"/>
          </ac:spMkLst>
        </pc:spChg>
        <pc:picChg chg="del">
          <ac:chgData name="Justin Vacquerie" userId="968f4b965d9c7392" providerId="LiveId" clId="{A44E5494-10C1-4F1D-AF39-330BBFBC3E5D}" dt="2024-05-23T19:20:10.826" v="5456" actId="478"/>
          <ac:picMkLst>
            <pc:docMk/>
            <pc:sldMk cId="3412680169" sldId="527"/>
            <ac:picMk id="6" creationId="{50C28B55-917A-BE29-F54C-6E3ECF33774A}"/>
          </ac:picMkLst>
        </pc:picChg>
        <pc:picChg chg="add mod">
          <ac:chgData name="Justin Vacquerie" userId="968f4b965d9c7392" providerId="LiveId" clId="{A44E5494-10C1-4F1D-AF39-330BBFBC3E5D}" dt="2024-05-28T17:13:55.673" v="25806"/>
          <ac:picMkLst>
            <pc:docMk/>
            <pc:sldMk cId="3412680169" sldId="527"/>
            <ac:picMk id="8" creationId="{A50F8F4C-2F9C-AC3C-9C2C-021559812D0A}"/>
          </ac:picMkLst>
        </pc:picChg>
        <pc:picChg chg="add mod">
          <ac:chgData name="Justin Vacquerie" userId="968f4b965d9c7392" providerId="LiveId" clId="{A44E5494-10C1-4F1D-AF39-330BBFBC3E5D}" dt="2024-05-28T17:16:47.388" v="25832" actId="1076"/>
          <ac:picMkLst>
            <pc:docMk/>
            <pc:sldMk cId="3412680169" sldId="527"/>
            <ac:picMk id="9" creationId="{D08A72A5-75E1-8EA9-31FB-24F9C585BD3F}"/>
          </ac:picMkLst>
        </pc:picChg>
      </pc:sldChg>
      <pc:sldChg chg="addSp delSp modSp add mod modNotesTx">
        <pc:chgData name="Justin Vacquerie" userId="968f4b965d9c7392" providerId="LiveId" clId="{A44E5494-10C1-4F1D-AF39-330BBFBC3E5D}" dt="2024-06-10T09:56:18.009" v="58708" actId="20577"/>
        <pc:sldMkLst>
          <pc:docMk/>
          <pc:sldMk cId="638392040" sldId="528"/>
        </pc:sldMkLst>
        <pc:spChg chg="add mod">
          <ac:chgData name="Justin Vacquerie" userId="968f4b965d9c7392" providerId="LiveId" clId="{A44E5494-10C1-4F1D-AF39-330BBFBC3E5D}" dt="2024-05-27T08:43:41.638" v="7862" actId="20577"/>
          <ac:spMkLst>
            <pc:docMk/>
            <pc:sldMk cId="638392040" sldId="528"/>
            <ac:spMk id="5" creationId="{07CDB745-0BA1-8E88-AC76-6F19E168CEA8}"/>
          </ac:spMkLst>
        </pc:spChg>
        <pc:spChg chg="del">
          <ac:chgData name="Justin Vacquerie" userId="968f4b965d9c7392" providerId="LiveId" clId="{A44E5494-10C1-4F1D-AF39-330BBFBC3E5D}" dt="2024-05-27T08:43:37.990" v="7859" actId="478"/>
          <ac:spMkLst>
            <pc:docMk/>
            <pc:sldMk cId="638392040" sldId="528"/>
            <ac:spMk id="8" creationId="{70CF1D62-990C-4E58-A1A8-F70EB50FE982}"/>
          </ac:spMkLst>
        </pc:spChg>
        <pc:spChg chg="add mod">
          <ac:chgData name="Justin Vacquerie" userId="968f4b965d9c7392" providerId="LiveId" clId="{A44E5494-10C1-4F1D-AF39-330BBFBC3E5D}" dt="2024-05-28T17:19:31.122" v="25866" actId="5793"/>
          <ac:spMkLst>
            <pc:docMk/>
            <pc:sldMk cId="638392040" sldId="528"/>
            <ac:spMk id="8" creationId="{E5908A01-6055-5A9F-373C-E7691AB5E07A}"/>
          </ac:spMkLst>
        </pc:spChg>
        <pc:spChg chg="add mod">
          <ac:chgData name="Justin Vacquerie" userId="968f4b965d9c7392" providerId="LiveId" clId="{A44E5494-10C1-4F1D-AF39-330BBFBC3E5D}" dt="2024-05-28T17:16:33.596" v="25828" actId="1076"/>
          <ac:spMkLst>
            <pc:docMk/>
            <pc:sldMk cId="638392040" sldId="528"/>
            <ac:spMk id="10" creationId="{DEA71B85-EB70-5E4B-7075-FDC5D0413F73}"/>
          </ac:spMkLst>
        </pc:spChg>
        <pc:picChg chg="add mod">
          <ac:chgData name="Justin Vacquerie" userId="968f4b965d9c7392" providerId="LiveId" clId="{A44E5494-10C1-4F1D-AF39-330BBFBC3E5D}" dt="2024-05-28T17:16:38.146" v="25830" actId="1076"/>
          <ac:picMkLst>
            <pc:docMk/>
            <pc:sldMk cId="638392040" sldId="528"/>
            <ac:picMk id="6" creationId="{71ADDC07-BBC0-5FC4-0F68-1B5150388F32}"/>
          </ac:picMkLst>
        </pc:picChg>
        <pc:picChg chg="add mod">
          <ac:chgData name="Justin Vacquerie" userId="968f4b965d9c7392" providerId="LiveId" clId="{A44E5494-10C1-4F1D-AF39-330BBFBC3E5D}" dt="2024-05-28T17:13:57.317" v="25807"/>
          <ac:picMkLst>
            <pc:docMk/>
            <pc:sldMk cId="638392040" sldId="528"/>
            <ac:picMk id="9" creationId="{CCAA558F-1176-BE15-0B27-24114AF5AF4B}"/>
          </ac:picMkLst>
        </pc:picChg>
        <pc:picChg chg="del">
          <ac:chgData name="Justin Vacquerie" userId="968f4b965d9c7392" providerId="LiveId" clId="{A44E5494-10C1-4F1D-AF39-330BBFBC3E5D}" dt="2024-05-23T19:21:39.855" v="5461" actId="478"/>
          <ac:picMkLst>
            <pc:docMk/>
            <pc:sldMk cId="638392040" sldId="528"/>
            <ac:picMk id="9" creationId="{D08A72A5-75E1-8EA9-31FB-24F9C585BD3F}"/>
          </ac:picMkLst>
        </pc:picChg>
      </pc:sldChg>
      <pc:sldChg chg="addSp delSp modSp add mod modNotesTx">
        <pc:chgData name="Justin Vacquerie" userId="968f4b965d9c7392" providerId="LiveId" clId="{A44E5494-10C1-4F1D-AF39-330BBFBC3E5D}" dt="2024-06-10T10:07:38.701" v="59749" actId="20577"/>
        <pc:sldMkLst>
          <pc:docMk/>
          <pc:sldMk cId="2026687114" sldId="529"/>
        </pc:sldMkLst>
        <pc:spChg chg="mod">
          <ac:chgData name="Justin Vacquerie" userId="968f4b965d9c7392" providerId="LiveId" clId="{A44E5494-10C1-4F1D-AF39-330BBFBC3E5D}" dt="2024-05-28T18:03:49.069" v="26497" actId="20577"/>
          <ac:spMkLst>
            <pc:docMk/>
            <pc:sldMk cId="2026687114" sldId="529"/>
            <ac:spMk id="8" creationId="{70CF1D62-990C-4E58-A1A8-F70EB50FE982}"/>
          </ac:spMkLst>
        </pc:spChg>
        <pc:picChg chg="add mod">
          <ac:chgData name="Justin Vacquerie" userId="968f4b965d9c7392" providerId="LiveId" clId="{A44E5494-10C1-4F1D-AF39-330BBFBC3E5D}" dt="2024-05-29T12:39:05.312" v="28486" actId="14100"/>
          <ac:picMkLst>
            <pc:docMk/>
            <pc:sldMk cId="2026687114" sldId="529"/>
            <ac:picMk id="6" creationId="{47793733-D9E7-3388-B08A-316D23FA7EE5}"/>
          </ac:picMkLst>
        </pc:picChg>
        <pc:picChg chg="del">
          <ac:chgData name="Justin Vacquerie" userId="968f4b965d9c7392" providerId="LiveId" clId="{A44E5494-10C1-4F1D-AF39-330BBFBC3E5D}" dt="2024-05-23T19:23:13.581" v="5468" actId="478"/>
          <ac:picMkLst>
            <pc:docMk/>
            <pc:sldMk cId="2026687114" sldId="529"/>
            <ac:picMk id="6" creationId="{71ADDC07-BBC0-5FC4-0F68-1B5150388F32}"/>
          </ac:picMkLst>
        </pc:picChg>
        <pc:picChg chg="add del mod">
          <ac:chgData name="Justin Vacquerie" userId="968f4b965d9c7392" providerId="LiveId" clId="{A44E5494-10C1-4F1D-AF39-330BBFBC3E5D}" dt="2024-05-23T19:24:40.724" v="5483" actId="478"/>
          <ac:picMkLst>
            <pc:docMk/>
            <pc:sldMk cId="2026687114" sldId="529"/>
            <ac:picMk id="9" creationId="{D7539682-F4D0-810C-FCCD-0222A3F20E68}"/>
          </ac:picMkLst>
        </pc:picChg>
        <pc:picChg chg="add mod">
          <ac:chgData name="Justin Vacquerie" userId="968f4b965d9c7392" providerId="LiveId" clId="{A44E5494-10C1-4F1D-AF39-330BBFBC3E5D}" dt="2024-05-29T12:39:16.469" v="28488" actId="1076"/>
          <ac:picMkLst>
            <pc:docMk/>
            <pc:sldMk cId="2026687114" sldId="529"/>
            <ac:picMk id="11" creationId="{1DE817E8-B47D-C08E-D4A3-8551FA87610E}"/>
          </ac:picMkLst>
        </pc:picChg>
        <pc:picChg chg="add del mod">
          <ac:chgData name="Justin Vacquerie" userId="968f4b965d9c7392" providerId="LiveId" clId="{A44E5494-10C1-4F1D-AF39-330BBFBC3E5D}" dt="2024-05-29T12:38:34.353" v="28484" actId="478"/>
          <ac:picMkLst>
            <pc:docMk/>
            <pc:sldMk cId="2026687114" sldId="529"/>
            <ac:picMk id="13" creationId="{1AB3DBDF-D997-39A2-2BB3-7DC285FF10C0}"/>
          </ac:picMkLst>
        </pc:picChg>
      </pc:sldChg>
      <pc:sldChg chg="modSp add mod ord modNotesTx">
        <pc:chgData name="Justin Vacquerie" userId="968f4b965d9c7392" providerId="LiveId" clId="{A44E5494-10C1-4F1D-AF39-330BBFBC3E5D}" dt="2024-06-10T10:38:59.170" v="62603" actId="20577"/>
        <pc:sldMkLst>
          <pc:docMk/>
          <pc:sldMk cId="2432573379" sldId="530"/>
        </pc:sldMkLst>
        <pc:spChg chg="mod">
          <ac:chgData name="Justin Vacquerie" userId="968f4b965d9c7392" providerId="LiveId" clId="{A44E5494-10C1-4F1D-AF39-330BBFBC3E5D}" dt="2024-06-05T09:52:07.572" v="44187" actId="20577"/>
          <ac:spMkLst>
            <pc:docMk/>
            <pc:sldMk cId="2432573379" sldId="530"/>
            <ac:spMk id="3" creationId="{92EDA8DD-8927-AF03-ACB8-D6AB73E065BB}"/>
          </ac:spMkLst>
        </pc:spChg>
        <pc:spChg chg="mod">
          <ac:chgData name="Justin Vacquerie" userId="968f4b965d9c7392" providerId="LiveId" clId="{A44E5494-10C1-4F1D-AF39-330BBFBC3E5D}" dt="2024-05-23T19:27:23.143" v="5560" actId="20577"/>
          <ac:spMkLst>
            <pc:docMk/>
            <pc:sldMk cId="2432573379" sldId="530"/>
            <ac:spMk id="10" creationId="{2FD916A2-EFE1-3E79-E76F-847498097424}"/>
          </ac:spMkLst>
        </pc:spChg>
      </pc:sldChg>
      <pc:sldChg chg="addSp delSp modSp add mod ord modNotesTx">
        <pc:chgData name="Justin Vacquerie" userId="968f4b965d9c7392" providerId="LiveId" clId="{A44E5494-10C1-4F1D-AF39-330BBFBC3E5D}" dt="2024-06-11T06:43:47.507" v="69064" actId="20577"/>
        <pc:sldMkLst>
          <pc:docMk/>
          <pc:sldMk cId="1369357223" sldId="531"/>
        </pc:sldMkLst>
        <pc:spChg chg="add mod">
          <ac:chgData name="Justin Vacquerie" userId="968f4b965d9c7392" providerId="LiveId" clId="{A44E5494-10C1-4F1D-AF39-330BBFBC3E5D}" dt="2024-06-05T08:57:08.794" v="42195" actId="14100"/>
          <ac:spMkLst>
            <pc:docMk/>
            <pc:sldMk cId="1369357223" sldId="531"/>
            <ac:spMk id="5" creationId="{AC21C156-9927-A939-2721-EEED020CE4B9}"/>
          </ac:spMkLst>
        </pc:spChg>
        <pc:spChg chg="mod">
          <ac:chgData name="Justin Vacquerie" userId="968f4b965d9c7392" providerId="LiveId" clId="{A44E5494-10C1-4F1D-AF39-330BBFBC3E5D}" dt="2024-05-23T19:28:09.324" v="5649" actId="20577"/>
          <ac:spMkLst>
            <pc:docMk/>
            <pc:sldMk cId="1369357223" sldId="531"/>
            <ac:spMk id="7" creationId="{E71F5424-2559-CC40-3C3B-2C16B7EFEEEF}"/>
          </ac:spMkLst>
        </pc:spChg>
        <pc:spChg chg="mod">
          <ac:chgData name="Justin Vacquerie" userId="968f4b965d9c7392" providerId="LiveId" clId="{A44E5494-10C1-4F1D-AF39-330BBFBC3E5D}" dt="2024-06-03T14:06:42.378" v="33997" actId="20577"/>
          <ac:spMkLst>
            <pc:docMk/>
            <pc:sldMk cId="1369357223" sldId="531"/>
            <ac:spMk id="8" creationId="{70CF1D62-990C-4E58-A1A8-F70EB50FE982}"/>
          </ac:spMkLst>
        </pc:spChg>
        <pc:picChg chg="add del mod">
          <ac:chgData name="Justin Vacquerie" userId="968f4b965d9c7392" providerId="LiveId" clId="{A44E5494-10C1-4F1D-AF39-330BBFBC3E5D}" dt="2024-06-02T14:47:35.010" v="33402" actId="478"/>
          <ac:picMkLst>
            <pc:docMk/>
            <pc:sldMk cId="1369357223" sldId="531"/>
            <ac:picMk id="6" creationId="{E19AFA57-89DB-1DBD-DD72-7826D6C6F6E2}"/>
          </ac:picMkLst>
        </pc:picChg>
        <pc:picChg chg="add mod">
          <ac:chgData name="Justin Vacquerie" userId="968f4b965d9c7392" providerId="LiveId" clId="{A44E5494-10C1-4F1D-AF39-330BBFBC3E5D}" dt="2024-06-05T09:21:02.983" v="43714" actId="1076"/>
          <ac:picMkLst>
            <pc:docMk/>
            <pc:sldMk cId="1369357223" sldId="531"/>
            <ac:picMk id="9" creationId="{9DFA2BDC-C526-CA9D-07C9-950B0D336552}"/>
          </ac:picMkLst>
        </pc:picChg>
        <pc:picChg chg="add del mod">
          <ac:chgData name="Justin Vacquerie" userId="968f4b965d9c7392" providerId="LiveId" clId="{A44E5494-10C1-4F1D-AF39-330BBFBC3E5D}" dt="2024-06-02T14:47:36.920" v="33403" actId="478"/>
          <ac:picMkLst>
            <pc:docMk/>
            <pc:sldMk cId="1369357223" sldId="531"/>
            <ac:picMk id="10" creationId="{31E14B91-9DDF-B2AD-6BC3-3FD1ACB5E1FC}"/>
          </ac:picMkLst>
        </pc:picChg>
        <pc:picChg chg="add mod">
          <ac:chgData name="Justin Vacquerie" userId="968f4b965d9c7392" providerId="LiveId" clId="{A44E5494-10C1-4F1D-AF39-330BBFBC3E5D}" dt="2024-06-05T08:57:03.772" v="42194" actId="1076"/>
          <ac:picMkLst>
            <pc:docMk/>
            <pc:sldMk cId="1369357223" sldId="531"/>
            <ac:picMk id="10" creationId="{A0578D87-B848-1E72-DD07-94ECE437757C}"/>
          </ac:picMkLst>
        </pc:picChg>
        <pc:picChg chg="del">
          <ac:chgData name="Justin Vacquerie" userId="968f4b965d9c7392" providerId="LiveId" clId="{A44E5494-10C1-4F1D-AF39-330BBFBC3E5D}" dt="2024-05-23T19:28:50.955" v="5651" actId="478"/>
          <ac:picMkLst>
            <pc:docMk/>
            <pc:sldMk cId="1369357223" sldId="531"/>
            <ac:picMk id="11" creationId="{1DE817E8-B47D-C08E-D4A3-8551FA87610E}"/>
          </ac:picMkLst>
        </pc:picChg>
        <pc:picChg chg="add del mod">
          <ac:chgData name="Justin Vacquerie" userId="968f4b965d9c7392" providerId="LiveId" clId="{A44E5494-10C1-4F1D-AF39-330BBFBC3E5D}" dt="2024-06-04T11:54:23.350" v="39721" actId="478"/>
          <ac:picMkLst>
            <pc:docMk/>
            <pc:sldMk cId="1369357223" sldId="531"/>
            <ac:picMk id="11" creationId="{FF97CAE9-8B3F-242D-A05C-0DD33D1DBEDC}"/>
          </ac:picMkLst>
        </pc:picChg>
        <pc:picChg chg="del">
          <ac:chgData name="Justin Vacquerie" userId="968f4b965d9c7392" providerId="LiveId" clId="{A44E5494-10C1-4F1D-AF39-330BBFBC3E5D}" dt="2024-05-23T19:28:47.160" v="5650" actId="478"/>
          <ac:picMkLst>
            <pc:docMk/>
            <pc:sldMk cId="1369357223" sldId="531"/>
            <ac:picMk id="13" creationId="{1AB3DBDF-D997-39A2-2BB3-7DC285FF10C0}"/>
          </ac:picMkLst>
        </pc:picChg>
      </pc:sldChg>
      <pc:sldChg chg="addSp delSp modSp add mod ord modNotesTx">
        <pc:chgData name="Justin Vacquerie" userId="968f4b965d9c7392" providerId="LiveId" clId="{A44E5494-10C1-4F1D-AF39-330BBFBC3E5D}" dt="2024-06-11T06:31:30.944" v="68749" actId="20577"/>
        <pc:sldMkLst>
          <pc:docMk/>
          <pc:sldMk cId="2669189924" sldId="532"/>
        </pc:sldMkLst>
        <pc:spChg chg="mod">
          <ac:chgData name="Justin Vacquerie" userId="968f4b965d9c7392" providerId="LiveId" clId="{A44E5494-10C1-4F1D-AF39-330BBFBC3E5D}" dt="2024-06-05T09:48:16.867" v="43883" actId="20577"/>
          <ac:spMkLst>
            <pc:docMk/>
            <pc:sldMk cId="2669189924" sldId="532"/>
            <ac:spMk id="5" creationId="{C8633E31-F837-C4A4-6833-38BE7AF6F1D0}"/>
          </ac:spMkLst>
        </pc:spChg>
        <pc:spChg chg="mod">
          <ac:chgData name="Justin Vacquerie" userId="968f4b965d9c7392" providerId="LiveId" clId="{A44E5494-10C1-4F1D-AF39-330BBFBC3E5D}" dt="2024-06-05T09:48:11.113" v="43881" actId="20577"/>
          <ac:spMkLst>
            <pc:docMk/>
            <pc:sldMk cId="2669189924" sldId="532"/>
            <ac:spMk id="7" creationId="{640E6285-DD34-7EFD-EF5A-97830A5FF76A}"/>
          </ac:spMkLst>
        </pc:spChg>
        <pc:spChg chg="del">
          <ac:chgData name="Justin Vacquerie" userId="968f4b965d9c7392" providerId="LiveId" clId="{A44E5494-10C1-4F1D-AF39-330BBFBC3E5D}" dt="2024-05-27T11:51:40.085" v="8557" actId="478"/>
          <ac:spMkLst>
            <pc:docMk/>
            <pc:sldMk cId="2669189924" sldId="532"/>
            <ac:spMk id="10" creationId="{F6B0B62E-F555-12C7-8B55-16FED9B445A6}"/>
          </ac:spMkLst>
        </pc:spChg>
        <pc:spChg chg="del">
          <ac:chgData name="Justin Vacquerie" userId="968f4b965d9c7392" providerId="LiveId" clId="{A44E5494-10C1-4F1D-AF39-330BBFBC3E5D}" dt="2024-05-27T11:51:40.875" v="8558" actId="478"/>
          <ac:spMkLst>
            <pc:docMk/>
            <pc:sldMk cId="2669189924" sldId="532"/>
            <ac:spMk id="13" creationId="{4A453366-D8D4-CC9F-8B2D-A017E8615928}"/>
          </ac:spMkLst>
        </pc:spChg>
        <pc:spChg chg="del">
          <ac:chgData name="Justin Vacquerie" userId="968f4b965d9c7392" providerId="LiveId" clId="{A44E5494-10C1-4F1D-AF39-330BBFBC3E5D}" dt="2024-05-27T11:51:46.065" v="8561" actId="478"/>
          <ac:spMkLst>
            <pc:docMk/>
            <pc:sldMk cId="2669189924" sldId="532"/>
            <ac:spMk id="16" creationId="{57F3CACC-52C3-9EBA-EE94-B8E81202F275}"/>
          </ac:spMkLst>
        </pc:spChg>
        <pc:spChg chg="del">
          <ac:chgData name="Justin Vacquerie" userId="968f4b965d9c7392" providerId="LiveId" clId="{A44E5494-10C1-4F1D-AF39-330BBFBC3E5D}" dt="2024-05-27T11:51:44.070" v="8560" actId="478"/>
          <ac:spMkLst>
            <pc:docMk/>
            <pc:sldMk cId="2669189924" sldId="532"/>
            <ac:spMk id="18" creationId="{BDDC964C-1313-C5C7-9547-CDB0935B2740}"/>
          </ac:spMkLst>
        </pc:spChg>
        <pc:spChg chg="del">
          <ac:chgData name="Justin Vacquerie" userId="968f4b965d9c7392" providerId="LiveId" clId="{A44E5494-10C1-4F1D-AF39-330BBFBC3E5D}" dt="2024-05-27T11:51:41.921" v="8559" actId="478"/>
          <ac:spMkLst>
            <pc:docMk/>
            <pc:sldMk cId="2669189924" sldId="532"/>
            <ac:spMk id="21" creationId="{C434C3CB-4202-1AC0-F798-5EC33DAB0398}"/>
          </ac:spMkLst>
        </pc:spChg>
        <pc:graphicFrameChg chg="add mod modGraphic">
          <ac:chgData name="Justin Vacquerie" userId="968f4b965d9c7392" providerId="LiveId" clId="{A44E5494-10C1-4F1D-AF39-330BBFBC3E5D}" dt="2024-06-05T09:43:41.743" v="43789" actId="20577"/>
          <ac:graphicFrameMkLst>
            <pc:docMk/>
            <pc:sldMk cId="2669189924" sldId="532"/>
            <ac:graphicFrameMk id="6" creationId="{37703BFA-1F1E-2EB0-416D-CC492CED07DC}"/>
          </ac:graphicFrameMkLst>
        </pc:graphicFrameChg>
      </pc:sldChg>
      <pc:sldChg chg="addSp delSp modSp add mod modAnim modNotesTx">
        <pc:chgData name="Justin Vacquerie" userId="968f4b965d9c7392" providerId="LiveId" clId="{A44E5494-10C1-4F1D-AF39-330BBFBC3E5D}" dt="2024-06-10T08:16:14.567" v="54554" actId="20577"/>
        <pc:sldMkLst>
          <pc:docMk/>
          <pc:sldMk cId="1673166139" sldId="533"/>
        </pc:sldMkLst>
        <pc:spChg chg="add mod">
          <ac:chgData name="Justin Vacquerie" userId="968f4b965d9c7392" providerId="LiveId" clId="{A44E5494-10C1-4F1D-AF39-330BBFBC3E5D}" dt="2024-06-04T07:47:16.544" v="34856" actId="313"/>
          <ac:spMkLst>
            <pc:docMk/>
            <pc:sldMk cId="1673166139" sldId="533"/>
            <ac:spMk id="5" creationId="{20694C3A-F9F4-CBE2-136D-7D2265714FAC}"/>
          </ac:spMkLst>
        </pc:spChg>
        <pc:spChg chg="add mod">
          <ac:chgData name="Justin Vacquerie" userId="968f4b965d9c7392" providerId="LiveId" clId="{A44E5494-10C1-4F1D-AF39-330BBFBC3E5D}" dt="2024-05-29T17:16:15.138" v="31451" actId="1076"/>
          <ac:spMkLst>
            <pc:docMk/>
            <pc:sldMk cId="1673166139" sldId="533"/>
            <ac:spMk id="7" creationId="{AFAD8D27-FB31-CB6E-D59C-07915765D72D}"/>
          </ac:spMkLst>
        </pc:spChg>
        <pc:spChg chg="mod">
          <ac:chgData name="Justin Vacquerie" userId="968f4b965d9c7392" providerId="LiveId" clId="{A44E5494-10C1-4F1D-AF39-330BBFBC3E5D}" dt="2024-06-04T09:11:10.968" v="36971" actId="20577"/>
          <ac:spMkLst>
            <pc:docMk/>
            <pc:sldMk cId="1673166139" sldId="533"/>
            <ac:spMk id="15" creationId="{23CB81AE-7178-3E61-DD29-816067C3E6DB}"/>
          </ac:spMkLst>
        </pc:spChg>
        <pc:picChg chg="add mod">
          <ac:chgData name="Justin Vacquerie" userId="968f4b965d9c7392" providerId="LiveId" clId="{A44E5494-10C1-4F1D-AF39-330BBFBC3E5D}" dt="2024-05-29T17:16:08.738" v="31450" actId="1076"/>
          <ac:picMkLst>
            <pc:docMk/>
            <pc:sldMk cId="1673166139" sldId="533"/>
            <ac:picMk id="6" creationId="{6C2E2949-0AFA-3730-D85D-EA450CA0C178}"/>
          </ac:picMkLst>
        </pc:picChg>
        <pc:picChg chg="del">
          <ac:chgData name="Justin Vacquerie" userId="968f4b965d9c7392" providerId="LiveId" clId="{A44E5494-10C1-4F1D-AF39-330BBFBC3E5D}" dt="2024-05-24T07:23:29.222" v="5829" actId="478"/>
          <ac:picMkLst>
            <pc:docMk/>
            <pc:sldMk cId="1673166139" sldId="533"/>
            <ac:picMk id="12" creationId="{B72473AD-205F-3D6E-678E-42ECDF9FB9C1}"/>
          </ac:picMkLst>
        </pc:picChg>
        <pc:picChg chg="del">
          <ac:chgData name="Justin Vacquerie" userId="968f4b965d9c7392" providerId="LiveId" clId="{A44E5494-10C1-4F1D-AF39-330BBFBC3E5D}" dt="2024-05-24T07:23:29.624" v="5830" actId="478"/>
          <ac:picMkLst>
            <pc:docMk/>
            <pc:sldMk cId="1673166139" sldId="533"/>
            <ac:picMk id="14" creationId="{C27825FC-E001-72DD-92E5-0068D104416E}"/>
          </ac:picMkLst>
        </pc:picChg>
      </pc:sldChg>
      <pc:sldChg chg="addSp delSp modSp new mod modAnim modNotesTx">
        <pc:chgData name="Justin Vacquerie" userId="968f4b965d9c7392" providerId="LiveId" clId="{A44E5494-10C1-4F1D-AF39-330BBFBC3E5D}" dt="2024-06-11T06:39:49.660" v="68899" actId="20577"/>
        <pc:sldMkLst>
          <pc:docMk/>
          <pc:sldMk cId="2473920882" sldId="534"/>
        </pc:sldMkLst>
        <pc:spChg chg="add mod">
          <ac:chgData name="Justin Vacquerie" userId="968f4b965d9c7392" providerId="LiveId" clId="{A44E5494-10C1-4F1D-AF39-330BBFBC3E5D}" dt="2024-05-27T09:32:41.516" v="8030" actId="20577"/>
          <ac:spMkLst>
            <pc:docMk/>
            <pc:sldMk cId="2473920882" sldId="534"/>
            <ac:spMk id="5" creationId="{7DFD0AC0-7DF7-8A47-8823-3353F62821AE}"/>
          </ac:spMkLst>
        </pc:spChg>
        <pc:spChg chg="del">
          <ac:chgData name="Justin Vacquerie" userId="968f4b965d9c7392" providerId="LiveId" clId="{A44E5494-10C1-4F1D-AF39-330BBFBC3E5D}" dt="2024-05-24T07:42:05.727" v="6016" actId="478"/>
          <ac:spMkLst>
            <pc:docMk/>
            <pc:sldMk cId="2473920882" sldId="534"/>
            <ac:spMk id="5" creationId="{F694B3C5-FA61-EA9A-000F-069310E1971A}"/>
          </ac:spMkLst>
        </pc:spChg>
        <pc:spChg chg="del mod">
          <ac:chgData name="Justin Vacquerie" userId="968f4b965d9c7392" providerId="LiveId" clId="{A44E5494-10C1-4F1D-AF39-330BBFBC3E5D}" dt="2024-05-28T17:52:44.861" v="25913" actId="478"/>
          <ac:spMkLst>
            <pc:docMk/>
            <pc:sldMk cId="2473920882" sldId="534"/>
            <ac:spMk id="6" creationId="{ECC017FA-4602-E279-96A9-AC6BC9FA05AD}"/>
          </ac:spMkLst>
        </pc:spChg>
        <pc:spChg chg="add mod">
          <ac:chgData name="Justin Vacquerie" userId="968f4b965d9c7392" providerId="LiveId" clId="{A44E5494-10C1-4F1D-AF39-330BBFBC3E5D}" dt="2024-05-24T07:42:05.901" v="6017"/>
          <ac:spMkLst>
            <pc:docMk/>
            <pc:sldMk cId="2473920882" sldId="534"/>
            <ac:spMk id="7" creationId="{BD3265AD-EDCB-23E7-3954-B1EDFA43DB7A}"/>
          </ac:spMkLst>
        </pc:spChg>
        <pc:spChg chg="add mod">
          <ac:chgData name="Justin Vacquerie" userId="968f4b965d9c7392" providerId="LiveId" clId="{A44E5494-10C1-4F1D-AF39-330BBFBC3E5D}" dt="2024-05-28T18:00:03.800" v="26281" actId="1076"/>
          <ac:spMkLst>
            <pc:docMk/>
            <pc:sldMk cId="2473920882" sldId="534"/>
            <ac:spMk id="12" creationId="{FC1AF49E-D1DF-1DC1-F986-F66F9300FE99}"/>
          </ac:spMkLst>
        </pc:spChg>
        <pc:picChg chg="add mod modCrop">
          <ac:chgData name="Justin Vacquerie" userId="968f4b965d9c7392" providerId="LiveId" clId="{A44E5494-10C1-4F1D-AF39-330BBFBC3E5D}" dt="2024-05-28T17:58:14.983" v="25923" actId="732"/>
          <ac:picMkLst>
            <pc:docMk/>
            <pc:sldMk cId="2473920882" sldId="534"/>
            <ac:picMk id="9" creationId="{71A2B261-FA4C-4BE8-B6AB-D26CB639196D}"/>
          </ac:picMkLst>
        </pc:picChg>
        <pc:picChg chg="add mod">
          <ac:chgData name="Justin Vacquerie" userId="968f4b965d9c7392" providerId="LiveId" clId="{A44E5494-10C1-4F1D-AF39-330BBFBC3E5D}" dt="2024-05-28T17:57:43.677" v="25922" actId="1076"/>
          <ac:picMkLst>
            <pc:docMk/>
            <pc:sldMk cId="2473920882" sldId="534"/>
            <ac:picMk id="11" creationId="{F8FFA76B-6661-AFB6-B39C-68B4392C6D9B}"/>
          </ac:picMkLst>
        </pc:picChg>
      </pc:sldChg>
      <pc:sldChg chg="addSp delSp modSp new del mod">
        <pc:chgData name="Justin Vacquerie" userId="968f4b965d9c7392" providerId="LiveId" clId="{A44E5494-10C1-4F1D-AF39-330BBFBC3E5D}" dt="2024-05-29T18:57:37.695" v="31724" actId="47"/>
        <pc:sldMkLst>
          <pc:docMk/>
          <pc:sldMk cId="1094647136" sldId="535"/>
        </pc:sldMkLst>
        <pc:spChg chg="add del">
          <ac:chgData name="Justin Vacquerie" userId="968f4b965d9c7392" providerId="LiveId" clId="{A44E5494-10C1-4F1D-AF39-330BBFBC3E5D}" dt="2024-05-27T08:51:00.040" v="7865" actId="478"/>
          <ac:spMkLst>
            <pc:docMk/>
            <pc:sldMk cId="1094647136" sldId="535"/>
            <ac:spMk id="5" creationId="{1A71F636-EB39-8D9A-0678-67333C8087C9}"/>
          </ac:spMkLst>
        </pc:spChg>
        <pc:spChg chg="del">
          <ac:chgData name="Justin Vacquerie" userId="968f4b965d9c7392" providerId="LiveId" clId="{A44E5494-10C1-4F1D-AF39-330BBFBC3E5D}" dt="2024-05-27T09:24:39.881" v="7880" actId="478"/>
          <ac:spMkLst>
            <pc:docMk/>
            <pc:sldMk cId="1094647136" sldId="535"/>
            <ac:spMk id="6" creationId="{84341289-05D0-8E22-1037-E66D13E41609}"/>
          </ac:spMkLst>
        </pc:spChg>
        <pc:spChg chg="add mod">
          <ac:chgData name="Justin Vacquerie" userId="968f4b965d9c7392" providerId="LiveId" clId="{A44E5494-10C1-4F1D-AF39-330BBFBC3E5D}" dt="2024-05-29T18:18:07.246" v="31574"/>
          <ac:spMkLst>
            <pc:docMk/>
            <pc:sldMk cId="1094647136" sldId="535"/>
            <ac:spMk id="7" creationId="{45CFAB79-360F-3D1F-CBC7-C91E0FC4B28F}"/>
          </ac:spMkLst>
        </pc:spChg>
        <pc:spChg chg="add mod">
          <ac:chgData name="Justin Vacquerie" userId="968f4b965d9c7392" providerId="LiveId" clId="{A44E5494-10C1-4F1D-AF39-330BBFBC3E5D}" dt="2024-05-27T08:50:58.171" v="7864"/>
          <ac:spMkLst>
            <pc:docMk/>
            <pc:sldMk cId="1094647136" sldId="535"/>
            <ac:spMk id="7" creationId="{F0E11E74-850B-9C95-CE3F-A28794057385}"/>
          </ac:spMkLst>
        </pc:spChg>
        <pc:spChg chg="add mod">
          <ac:chgData name="Justin Vacquerie" userId="968f4b965d9c7392" providerId="LiveId" clId="{A44E5494-10C1-4F1D-AF39-330BBFBC3E5D}" dt="2024-05-27T09:16:41.566" v="7877" actId="20577"/>
          <ac:spMkLst>
            <pc:docMk/>
            <pc:sldMk cId="1094647136" sldId="535"/>
            <ac:spMk id="8" creationId="{FD8258A6-3C8D-B341-A19F-D11B82EC275B}"/>
          </ac:spMkLst>
        </pc:spChg>
        <pc:picChg chg="add mod">
          <ac:chgData name="Justin Vacquerie" userId="968f4b965d9c7392" providerId="LiveId" clId="{A44E5494-10C1-4F1D-AF39-330BBFBC3E5D}" dt="2024-05-29T18:18:10.932" v="31575" actId="1076"/>
          <ac:picMkLst>
            <pc:docMk/>
            <pc:sldMk cId="1094647136" sldId="535"/>
            <ac:picMk id="6" creationId="{4CC7EA39-A567-B934-CBDD-06ED5F9F7163}"/>
          </ac:picMkLst>
        </pc:picChg>
        <pc:picChg chg="add del mod">
          <ac:chgData name="Justin Vacquerie" userId="968f4b965d9c7392" providerId="LiveId" clId="{A44E5494-10C1-4F1D-AF39-330BBFBC3E5D}" dt="2024-05-29T18:17:45.340" v="31567" actId="478"/>
          <ac:picMkLst>
            <pc:docMk/>
            <pc:sldMk cId="1094647136" sldId="535"/>
            <ac:picMk id="10" creationId="{B51245DB-4BD9-0ABB-838E-A982F6D7CEE0}"/>
          </ac:picMkLst>
        </pc:picChg>
        <pc:picChg chg="add del mod">
          <ac:chgData name="Justin Vacquerie" userId="968f4b965d9c7392" providerId="LiveId" clId="{A44E5494-10C1-4F1D-AF39-330BBFBC3E5D}" dt="2024-05-29T18:17:46.714" v="31568" actId="478"/>
          <ac:picMkLst>
            <pc:docMk/>
            <pc:sldMk cId="1094647136" sldId="535"/>
            <ac:picMk id="12" creationId="{D8EEE6F1-405C-B7F5-8B03-14D3E1590AEE}"/>
          </ac:picMkLst>
        </pc:picChg>
      </pc:sldChg>
      <pc:sldChg chg="addSp delSp modSp add del mod">
        <pc:chgData name="Justin Vacquerie" userId="968f4b965d9c7392" providerId="LiveId" clId="{A44E5494-10C1-4F1D-AF39-330BBFBC3E5D}" dt="2024-05-28T16:24:35.057" v="25569" actId="47"/>
        <pc:sldMkLst>
          <pc:docMk/>
          <pc:sldMk cId="1343476492" sldId="536"/>
        </pc:sldMkLst>
        <pc:spChg chg="add del mod">
          <ac:chgData name="Justin Vacquerie" userId="968f4b965d9c7392" providerId="LiveId" clId="{A44E5494-10C1-4F1D-AF39-330BBFBC3E5D}" dt="2024-05-28T16:24:24.654" v="25567" actId="478"/>
          <ac:spMkLst>
            <pc:docMk/>
            <pc:sldMk cId="1343476492" sldId="536"/>
            <ac:spMk id="5" creationId="{F59951C9-8F29-DE9D-D41E-F9018DC05DA8}"/>
          </ac:spMkLst>
        </pc:spChg>
        <pc:spChg chg="add del mod ord">
          <ac:chgData name="Justin Vacquerie" userId="968f4b965d9c7392" providerId="LiveId" clId="{A44E5494-10C1-4F1D-AF39-330BBFBC3E5D}" dt="2024-05-28T16:24:33.508" v="25568" actId="21"/>
          <ac:spMkLst>
            <pc:docMk/>
            <pc:sldMk cId="1343476492" sldId="536"/>
            <ac:spMk id="6" creationId="{7630CA24-F585-9795-2D69-4EDEF735BCAC}"/>
          </ac:spMkLst>
        </pc:spChg>
        <pc:spChg chg="mod">
          <ac:chgData name="Justin Vacquerie" userId="968f4b965d9c7392" providerId="LiveId" clId="{A44E5494-10C1-4F1D-AF39-330BBFBC3E5D}" dt="2024-05-28T12:25:25.595" v="24246" actId="20577"/>
          <ac:spMkLst>
            <pc:docMk/>
            <pc:sldMk cId="1343476492" sldId="536"/>
            <ac:spMk id="7" creationId="{E71F5424-2559-CC40-3C3B-2C16B7EFEEEF}"/>
          </ac:spMkLst>
        </pc:spChg>
        <pc:spChg chg="mod">
          <ac:chgData name="Justin Vacquerie" userId="968f4b965d9c7392" providerId="LiveId" clId="{A44E5494-10C1-4F1D-AF39-330BBFBC3E5D}" dt="2024-05-24T12:20:50.409" v="6539" actId="20577"/>
          <ac:spMkLst>
            <pc:docMk/>
            <pc:sldMk cId="1343476492" sldId="536"/>
            <ac:spMk id="8" creationId="{70CF1D62-990C-4E58-A1A8-F70EB50FE982}"/>
          </ac:spMkLst>
        </pc:spChg>
        <pc:graphicFrameChg chg="add del mod modGraphic">
          <ac:chgData name="Justin Vacquerie" userId="968f4b965d9c7392" providerId="LiveId" clId="{A44E5494-10C1-4F1D-AF39-330BBFBC3E5D}" dt="2024-05-24T12:21:55.296" v="6582" actId="478"/>
          <ac:graphicFrameMkLst>
            <pc:docMk/>
            <pc:sldMk cId="1343476492" sldId="536"/>
            <ac:graphicFrameMk id="5" creationId="{A5A142A8-5BC7-F167-0489-00A64821F457}"/>
          </ac:graphicFrameMkLst>
        </pc:graphicFrameChg>
      </pc:sldChg>
      <pc:sldChg chg="addSp delSp modSp add mod ord modNotesTx">
        <pc:chgData name="Justin Vacquerie" userId="968f4b965d9c7392" providerId="LiveId" clId="{A44E5494-10C1-4F1D-AF39-330BBFBC3E5D}" dt="2024-06-11T06:41:26.096" v="69011" actId="20577"/>
        <pc:sldMkLst>
          <pc:docMk/>
          <pc:sldMk cId="3670991483" sldId="537"/>
        </pc:sldMkLst>
        <pc:spChg chg="mod">
          <ac:chgData name="Justin Vacquerie" userId="968f4b965d9c7392" providerId="LiveId" clId="{A44E5494-10C1-4F1D-AF39-330BBFBC3E5D}" dt="2024-05-29T12:18:14.667" v="28100" actId="20577"/>
          <ac:spMkLst>
            <pc:docMk/>
            <pc:sldMk cId="3670991483" sldId="537"/>
            <ac:spMk id="5" creationId="{7DFD0AC0-7DF7-8A47-8823-3353F62821AE}"/>
          </ac:spMkLst>
        </pc:spChg>
        <pc:spChg chg="del">
          <ac:chgData name="Justin Vacquerie" userId="968f4b965d9c7392" providerId="LiveId" clId="{A44E5494-10C1-4F1D-AF39-330BBFBC3E5D}" dt="2024-05-27T10:03:10.820" v="8469" actId="478"/>
          <ac:spMkLst>
            <pc:docMk/>
            <pc:sldMk cId="3670991483" sldId="537"/>
            <ac:spMk id="6" creationId="{ECC017FA-4602-E279-96A9-AC6BC9FA05AD}"/>
          </ac:spMkLst>
        </pc:spChg>
        <pc:spChg chg="mod">
          <ac:chgData name="Justin Vacquerie" userId="968f4b965d9c7392" providerId="LiveId" clId="{A44E5494-10C1-4F1D-AF39-330BBFBC3E5D}" dt="2024-05-29T10:25:47.942" v="27724" actId="20577"/>
          <ac:spMkLst>
            <pc:docMk/>
            <pc:sldMk cId="3670991483" sldId="537"/>
            <ac:spMk id="7" creationId="{BD3265AD-EDCB-23E7-3954-B1EDFA43DB7A}"/>
          </ac:spMkLst>
        </pc:spChg>
        <pc:picChg chg="add mod">
          <ac:chgData name="Justin Vacquerie" userId="968f4b965d9c7392" providerId="LiveId" clId="{A44E5494-10C1-4F1D-AF39-330BBFBC3E5D}" dt="2024-05-28T19:35:41.060" v="27439" actId="1076"/>
          <ac:picMkLst>
            <pc:docMk/>
            <pc:sldMk cId="3670991483" sldId="537"/>
            <ac:picMk id="8" creationId="{B2E9B3D0-5D10-304C-07F7-4A78D4FC7CE3}"/>
          </ac:picMkLst>
        </pc:picChg>
        <pc:picChg chg="add mod ord">
          <ac:chgData name="Justin Vacquerie" userId="968f4b965d9c7392" providerId="LiveId" clId="{A44E5494-10C1-4F1D-AF39-330BBFBC3E5D}" dt="2024-06-02T14:47:20.760" v="33401" actId="1076"/>
          <ac:picMkLst>
            <pc:docMk/>
            <pc:sldMk cId="3670991483" sldId="537"/>
            <ac:picMk id="9" creationId="{4F62ED52-A77B-0E58-5903-1264BE900E93}"/>
          </ac:picMkLst>
        </pc:picChg>
        <pc:picChg chg="add del mod">
          <ac:chgData name="Justin Vacquerie" userId="968f4b965d9c7392" providerId="LiveId" clId="{A44E5494-10C1-4F1D-AF39-330BBFBC3E5D}" dt="2024-05-28T19:35:07.400" v="27423" actId="478"/>
          <ac:picMkLst>
            <pc:docMk/>
            <pc:sldMk cId="3670991483" sldId="537"/>
            <ac:picMk id="9" creationId="{7F1DA969-77BA-C23E-B4FF-577290A131F0}"/>
          </ac:picMkLst>
        </pc:picChg>
        <pc:picChg chg="add mod">
          <ac:chgData name="Justin Vacquerie" userId="968f4b965d9c7392" providerId="LiveId" clId="{A44E5494-10C1-4F1D-AF39-330BBFBC3E5D}" dt="2024-06-02T14:47:15.270" v="33399" actId="1076"/>
          <ac:picMkLst>
            <pc:docMk/>
            <pc:sldMk cId="3670991483" sldId="537"/>
            <ac:picMk id="11" creationId="{E17C0DDD-DF95-45AF-60EB-66A720E31CAD}"/>
          </ac:picMkLst>
        </pc:picChg>
      </pc:sldChg>
      <pc:sldChg chg="addSp delSp modSp new del mod modNotesTx">
        <pc:chgData name="Justin Vacquerie" userId="968f4b965d9c7392" providerId="LiveId" clId="{A44E5494-10C1-4F1D-AF39-330BBFBC3E5D}" dt="2024-06-01T09:03:30.103" v="33228" actId="2696"/>
        <pc:sldMkLst>
          <pc:docMk/>
          <pc:sldMk cId="296272297" sldId="538"/>
        </pc:sldMkLst>
        <pc:spChg chg="del">
          <ac:chgData name="Justin Vacquerie" userId="968f4b965d9c7392" providerId="LiveId" clId="{A44E5494-10C1-4F1D-AF39-330BBFBC3E5D}" dt="2024-05-28T08:28:32.591" v="21292" actId="478"/>
          <ac:spMkLst>
            <pc:docMk/>
            <pc:sldMk cId="296272297" sldId="538"/>
            <ac:spMk id="5" creationId="{5AC42778-1980-663F-2811-B0A91CAE653C}"/>
          </ac:spMkLst>
        </pc:spChg>
        <pc:spChg chg="add mod">
          <ac:chgData name="Justin Vacquerie" userId="968f4b965d9c7392" providerId="LiveId" clId="{A44E5494-10C1-4F1D-AF39-330BBFBC3E5D}" dt="2024-05-28T15:57:16.907" v="24675" actId="1076"/>
          <ac:spMkLst>
            <pc:docMk/>
            <pc:sldMk cId="296272297" sldId="538"/>
            <ac:spMk id="5" creationId="{C16210BF-BE6E-FBA5-A56B-8B6C4B213299}"/>
          </ac:spMkLst>
        </pc:spChg>
        <pc:spChg chg="add del">
          <ac:chgData name="Justin Vacquerie" userId="968f4b965d9c7392" providerId="LiveId" clId="{A44E5494-10C1-4F1D-AF39-330BBFBC3E5D}" dt="2024-05-28T08:30:29.955" v="21374" actId="478"/>
          <ac:spMkLst>
            <pc:docMk/>
            <pc:sldMk cId="296272297" sldId="538"/>
            <ac:spMk id="6" creationId="{AA7E8854-427F-5C49-EBEA-359C4F99768A}"/>
          </ac:spMkLst>
        </pc:spChg>
        <pc:spChg chg="add mod">
          <ac:chgData name="Justin Vacquerie" userId="968f4b965d9c7392" providerId="LiveId" clId="{A44E5494-10C1-4F1D-AF39-330BBFBC3E5D}" dt="2024-05-28T08:28:32.832" v="21293"/>
          <ac:spMkLst>
            <pc:docMk/>
            <pc:sldMk cId="296272297" sldId="538"/>
            <ac:spMk id="7" creationId="{F5C3FD38-59C6-FB88-514D-5FF72C92FE3E}"/>
          </ac:spMkLst>
        </pc:spChg>
        <pc:spChg chg="add mod">
          <ac:chgData name="Justin Vacquerie" userId="968f4b965d9c7392" providerId="LiveId" clId="{A44E5494-10C1-4F1D-AF39-330BBFBC3E5D}" dt="2024-05-28T08:28:46.684" v="21295"/>
          <ac:spMkLst>
            <pc:docMk/>
            <pc:sldMk cId="296272297" sldId="538"/>
            <ac:spMk id="8" creationId="{9D13840D-E5EF-C8EE-42B5-A2DBF6BA55D1}"/>
          </ac:spMkLst>
        </pc:spChg>
        <pc:spChg chg="add mod">
          <ac:chgData name="Justin Vacquerie" userId="968f4b965d9c7392" providerId="LiveId" clId="{A44E5494-10C1-4F1D-AF39-330BBFBC3E5D}" dt="2024-05-28T08:29:17.755" v="21297"/>
          <ac:spMkLst>
            <pc:docMk/>
            <pc:sldMk cId="296272297" sldId="538"/>
            <ac:spMk id="9" creationId="{0AFD59B8-88CB-AD4B-7868-2ABCED67CC8B}"/>
          </ac:spMkLst>
        </pc:spChg>
        <pc:spChg chg="add mod">
          <ac:chgData name="Justin Vacquerie" userId="968f4b965d9c7392" providerId="LiveId" clId="{A44E5494-10C1-4F1D-AF39-330BBFBC3E5D}" dt="2024-05-28T08:31:30.622" v="21449" actId="20577"/>
          <ac:spMkLst>
            <pc:docMk/>
            <pc:sldMk cId="296272297" sldId="538"/>
            <ac:spMk id="14" creationId="{9BEDDB92-A3A1-EF48-4AB5-246616E8076B}"/>
          </ac:spMkLst>
        </pc:spChg>
        <pc:picChg chg="add mod">
          <ac:chgData name="Justin Vacquerie" userId="968f4b965d9c7392" providerId="LiveId" clId="{A44E5494-10C1-4F1D-AF39-330BBFBC3E5D}" dt="2024-05-28T08:29:49.091" v="21312" actId="1076"/>
          <ac:picMkLst>
            <pc:docMk/>
            <pc:sldMk cId="296272297" sldId="538"/>
            <ac:picMk id="10" creationId="{ED91006B-7CF7-86DF-B313-F262FDE417D4}"/>
          </ac:picMkLst>
        </pc:picChg>
        <pc:picChg chg="add mod">
          <ac:chgData name="Justin Vacquerie" userId="968f4b965d9c7392" providerId="LiveId" clId="{A44E5494-10C1-4F1D-AF39-330BBFBC3E5D}" dt="2024-05-28T08:29:47.421" v="21310" actId="1076"/>
          <ac:picMkLst>
            <pc:docMk/>
            <pc:sldMk cId="296272297" sldId="538"/>
            <ac:picMk id="12" creationId="{10F8AC6C-727E-733E-387D-CF021872A64C}"/>
          </ac:picMkLst>
        </pc:picChg>
        <pc:picChg chg="add mod">
          <ac:chgData name="Justin Vacquerie" userId="968f4b965d9c7392" providerId="LiveId" clId="{A44E5494-10C1-4F1D-AF39-330BBFBC3E5D}" dt="2024-05-28T10:46:25.704" v="22732" actId="1076"/>
          <ac:picMkLst>
            <pc:docMk/>
            <pc:sldMk cId="296272297" sldId="538"/>
            <ac:picMk id="13" creationId="{51549E2A-6F56-AA25-FD40-8960E285E8F0}"/>
          </ac:picMkLst>
        </pc:picChg>
      </pc:sldChg>
      <pc:sldChg chg="add">
        <pc:chgData name="Justin Vacquerie" userId="968f4b965d9c7392" providerId="LiveId" clId="{A44E5494-10C1-4F1D-AF39-330BBFBC3E5D}" dt="2024-06-01T09:03:36.843" v="33229"/>
        <pc:sldMkLst>
          <pc:docMk/>
          <pc:sldMk cId="2071060684" sldId="538"/>
        </pc:sldMkLst>
      </pc:sldChg>
      <pc:sldChg chg="add del">
        <pc:chgData name="Justin Vacquerie" userId="968f4b965d9c7392" providerId="LiveId" clId="{A44E5494-10C1-4F1D-AF39-330BBFBC3E5D}" dt="2024-05-28T08:27:33.548" v="21290" actId="2890"/>
        <pc:sldMkLst>
          <pc:docMk/>
          <pc:sldMk cId="2377024963" sldId="538"/>
        </pc:sldMkLst>
      </pc:sldChg>
      <pc:sldChg chg="addSp delSp modSp add del mod">
        <pc:chgData name="Justin Vacquerie" userId="968f4b965d9c7392" providerId="LiveId" clId="{A44E5494-10C1-4F1D-AF39-330BBFBC3E5D}" dt="2024-05-29T18:47:38.534" v="31720" actId="47"/>
        <pc:sldMkLst>
          <pc:docMk/>
          <pc:sldMk cId="4004927971" sldId="539"/>
        </pc:sldMkLst>
        <pc:spChg chg="add mod">
          <ac:chgData name="Justin Vacquerie" userId="968f4b965d9c7392" providerId="LiveId" clId="{A44E5494-10C1-4F1D-AF39-330BBFBC3E5D}" dt="2024-05-29T12:54:26.354" v="29242" actId="20577"/>
          <ac:spMkLst>
            <pc:docMk/>
            <pc:sldMk cId="4004927971" sldId="539"/>
            <ac:spMk id="5" creationId="{F723EAF3-56E4-E1B4-9CA5-F095B5F1A8DD}"/>
          </ac:spMkLst>
        </pc:spChg>
        <pc:picChg chg="add mod">
          <ac:chgData name="Justin Vacquerie" userId="968f4b965d9c7392" providerId="LiveId" clId="{A44E5494-10C1-4F1D-AF39-330BBFBC3E5D}" dt="2024-05-29T12:57:35.881" v="29248" actId="1076"/>
          <ac:picMkLst>
            <pc:docMk/>
            <pc:sldMk cId="4004927971" sldId="539"/>
            <ac:picMk id="7" creationId="{BC5C7E25-14A8-401D-89B9-C37E5F1EC33C}"/>
          </ac:picMkLst>
        </pc:picChg>
        <pc:picChg chg="del">
          <ac:chgData name="Justin Vacquerie" userId="968f4b965d9c7392" providerId="LiveId" clId="{A44E5494-10C1-4F1D-AF39-330BBFBC3E5D}" dt="2024-05-28T08:55:15.044" v="22486" actId="478"/>
          <ac:picMkLst>
            <pc:docMk/>
            <pc:sldMk cId="4004927971" sldId="539"/>
            <ac:picMk id="10" creationId="{B51245DB-4BD9-0ABB-838E-A982F6D7CEE0}"/>
          </ac:picMkLst>
        </pc:picChg>
        <pc:picChg chg="del">
          <ac:chgData name="Justin Vacquerie" userId="968f4b965d9c7392" providerId="LiveId" clId="{A44E5494-10C1-4F1D-AF39-330BBFBC3E5D}" dt="2024-05-28T08:55:15.504" v="22487" actId="478"/>
          <ac:picMkLst>
            <pc:docMk/>
            <pc:sldMk cId="4004927971" sldId="539"/>
            <ac:picMk id="12" creationId="{D8EEE6F1-405C-B7F5-8B03-14D3E1590AEE}"/>
          </ac:picMkLst>
        </pc:picChg>
      </pc:sldChg>
      <pc:sldChg chg="addSp delSp modSp new mod modNotesTx">
        <pc:chgData name="Justin Vacquerie" userId="968f4b965d9c7392" providerId="LiveId" clId="{A44E5494-10C1-4F1D-AF39-330BBFBC3E5D}" dt="2024-06-11T06:30:30.180" v="68747" actId="20577"/>
        <pc:sldMkLst>
          <pc:docMk/>
          <pc:sldMk cId="2359839351" sldId="540"/>
        </pc:sldMkLst>
        <pc:spChg chg="del mod">
          <ac:chgData name="Justin Vacquerie" userId="968f4b965d9c7392" providerId="LiveId" clId="{A44E5494-10C1-4F1D-AF39-330BBFBC3E5D}" dt="2024-05-28T12:07:16.766" v="23571" actId="478"/>
          <ac:spMkLst>
            <pc:docMk/>
            <pc:sldMk cId="2359839351" sldId="540"/>
            <ac:spMk id="5" creationId="{2BE676EB-9197-2DCB-BE4E-6304F60D6CD6}"/>
          </ac:spMkLst>
        </pc:spChg>
        <pc:spChg chg="del">
          <ac:chgData name="Justin Vacquerie" userId="968f4b965d9c7392" providerId="LiveId" clId="{A44E5494-10C1-4F1D-AF39-330BBFBC3E5D}" dt="2024-05-28T11:48:58.380" v="23532" actId="478"/>
          <ac:spMkLst>
            <pc:docMk/>
            <pc:sldMk cId="2359839351" sldId="540"/>
            <ac:spMk id="6" creationId="{45AD0F87-4BBE-2C0D-BD62-9FD05AE59906}"/>
          </ac:spMkLst>
        </pc:spChg>
        <pc:spChg chg="add mod">
          <ac:chgData name="Justin Vacquerie" userId="968f4b965d9c7392" providerId="LiveId" clId="{A44E5494-10C1-4F1D-AF39-330BBFBC3E5D}" dt="2024-05-28T12:07:17.095" v="23572"/>
          <ac:spMkLst>
            <pc:docMk/>
            <pc:sldMk cId="2359839351" sldId="540"/>
            <ac:spMk id="14" creationId="{466F8736-AD78-C501-27B5-B1FAE1F36E60}"/>
          </ac:spMkLst>
        </pc:spChg>
        <pc:spChg chg="add mod">
          <ac:chgData name="Justin Vacquerie" userId="968f4b965d9c7392" providerId="LiveId" clId="{A44E5494-10C1-4F1D-AF39-330BBFBC3E5D}" dt="2024-06-04T10:00:38.434" v="39597" actId="20577"/>
          <ac:spMkLst>
            <pc:docMk/>
            <pc:sldMk cId="2359839351" sldId="540"/>
            <ac:spMk id="15" creationId="{688B68CF-16A4-0C6C-ED4E-60E067B03360}"/>
          </ac:spMkLst>
        </pc:spChg>
        <pc:spChg chg="add mod">
          <ac:chgData name="Justin Vacquerie" userId="968f4b965d9c7392" providerId="LiveId" clId="{A44E5494-10C1-4F1D-AF39-330BBFBC3E5D}" dt="2024-06-05T09:46:26.306" v="43795" actId="20577"/>
          <ac:spMkLst>
            <pc:docMk/>
            <pc:sldMk cId="2359839351" sldId="540"/>
            <ac:spMk id="18" creationId="{74C8B793-E124-809C-F1E7-33C25A4EC1CB}"/>
          </ac:spMkLst>
        </pc:spChg>
        <pc:graphicFrameChg chg="add mod">
          <ac:chgData name="Justin Vacquerie" userId="968f4b965d9c7392" providerId="LiveId" clId="{A44E5494-10C1-4F1D-AF39-330BBFBC3E5D}" dt="2024-05-28T12:04:24.289" v="23539"/>
          <ac:graphicFrameMkLst>
            <pc:docMk/>
            <pc:sldMk cId="2359839351" sldId="540"/>
            <ac:graphicFrameMk id="9" creationId="{3ECA513F-0948-2B2B-93A2-E0302F0F21AD}"/>
          </ac:graphicFrameMkLst>
        </pc:graphicFrameChg>
        <pc:graphicFrameChg chg="add del mod modGraphic">
          <ac:chgData name="Justin Vacquerie" userId="968f4b965d9c7392" providerId="LiveId" clId="{A44E5494-10C1-4F1D-AF39-330BBFBC3E5D}" dt="2024-05-28T12:05:24.780" v="23545" actId="478"/>
          <ac:graphicFrameMkLst>
            <pc:docMk/>
            <pc:sldMk cId="2359839351" sldId="540"/>
            <ac:graphicFrameMk id="10" creationId="{D212AEE4-8AFB-3370-2F28-CC7C9DB59EF1}"/>
          </ac:graphicFrameMkLst>
        </pc:graphicFrameChg>
        <pc:graphicFrameChg chg="add del mod modGraphic">
          <ac:chgData name="Justin Vacquerie" userId="968f4b965d9c7392" providerId="LiveId" clId="{A44E5494-10C1-4F1D-AF39-330BBFBC3E5D}" dt="2024-05-28T12:06:50.356" v="23558" actId="478"/>
          <ac:graphicFrameMkLst>
            <pc:docMk/>
            <pc:sldMk cId="2359839351" sldId="540"/>
            <ac:graphicFrameMk id="11" creationId="{A151CB62-D41D-869E-5332-062D3ED8A4A4}"/>
          </ac:graphicFrameMkLst>
        </pc:graphicFrameChg>
        <pc:picChg chg="add mod">
          <ac:chgData name="Justin Vacquerie" userId="968f4b965d9c7392" providerId="LiveId" clId="{A44E5494-10C1-4F1D-AF39-330BBFBC3E5D}" dt="2024-05-28T16:16:54.346" v="24977" actId="1076"/>
          <ac:picMkLst>
            <pc:docMk/>
            <pc:sldMk cId="2359839351" sldId="540"/>
            <ac:picMk id="8" creationId="{F09C4A5E-273C-BBC9-829B-0642FF904E01}"/>
          </ac:picMkLst>
        </pc:picChg>
        <pc:picChg chg="add del mod">
          <ac:chgData name="Justin Vacquerie" userId="968f4b965d9c7392" providerId="LiveId" clId="{A44E5494-10C1-4F1D-AF39-330BBFBC3E5D}" dt="2024-05-28T12:08:49.130" v="23574" actId="478"/>
          <ac:picMkLst>
            <pc:docMk/>
            <pc:sldMk cId="2359839351" sldId="540"/>
            <ac:picMk id="13" creationId="{76CA4637-0006-3ED6-2409-B6DD3BA55084}"/>
          </ac:picMkLst>
        </pc:picChg>
        <pc:picChg chg="add mod">
          <ac:chgData name="Justin Vacquerie" userId="968f4b965d9c7392" providerId="LiveId" clId="{A44E5494-10C1-4F1D-AF39-330BBFBC3E5D}" dt="2024-05-28T12:09:02.864" v="23581" actId="208"/>
          <ac:picMkLst>
            <pc:docMk/>
            <pc:sldMk cId="2359839351" sldId="540"/>
            <ac:picMk id="17" creationId="{B42D2AB7-9C63-02D8-E166-CF799E7566F8}"/>
          </ac:picMkLst>
        </pc:picChg>
      </pc:sldChg>
      <pc:sldChg chg="add">
        <pc:chgData name="Justin Vacquerie" userId="968f4b965d9c7392" providerId="LiveId" clId="{A44E5494-10C1-4F1D-AF39-330BBFBC3E5D}" dt="2024-06-04T07:59:19.114" v="34888"/>
        <pc:sldMkLst>
          <pc:docMk/>
          <pc:sldMk cId="992126455" sldId="541"/>
        </pc:sldMkLst>
      </pc:sldChg>
      <pc:sldChg chg="addSp delSp modSp add del mod">
        <pc:chgData name="Justin Vacquerie" userId="968f4b965d9c7392" providerId="LiveId" clId="{A44E5494-10C1-4F1D-AF39-330BBFBC3E5D}" dt="2024-06-04T07:59:12.055" v="34887" actId="2696"/>
        <pc:sldMkLst>
          <pc:docMk/>
          <pc:sldMk cId="2323927491" sldId="541"/>
        </pc:sldMkLst>
        <pc:spChg chg="add mod">
          <ac:chgData name="Justin Vacquerie" userId="968f4b965d9c7392" providerId="LiveId" clId="{A44E5494-10C1-4F1D-AF39-330BBFBC3E5D}" dt="2024-05-29T12:34:09.689" v="28478" actId="1035"/>
          <ac:spMkLst>
            <pc:docMk/>
            <pc:sldMk cId="2323927491" sldId="541"/>
            <ac:spMk id="5" creationId="{5062AA79-50E7-9565-5148-88CC6781F9D9}"/>
          </ac:spMkLst>
        </pc:spChg>
        <pc:spChg chg="add mod">
          <ac:chgData name="Justin Vacquerie" userId="968f4b965d9c7392" providerId="LiveId" clId="{A44E5494-10C1-4F1D-AF39-330BBFBC3E5D}" dt="2024-05-30T15:50:31.148" v="32601" actId="313"/>
          <ac:spMkLst>
            <pc:docMk/>
            <pc:sldMk cId="2323927491" sldId="541"/>
            <ac:spMk id="6" creationId="{5C04EDFA-3526-5606-028B-4A15439B9CE8}"/>
          </ac:spMkLst>
        </pc:spChg>
        <pc:picChg chg="del">
          <ac:chgData name="Justin Vacquerie" userId="968f4b965d9c7392" providerId="LiveId" clId="{A44E5494-10C1-4F1D-AF39-330BBFBC3E5D}" dt="2024-05-28T13:25:24.286" v="24508" actId="478"/>
          <ac:picMkLst>
            <pc:docMk/>
            <pc:sldMk cId="2323927491" sldId="541"/>
            <ac:picMk id="5" creationId="{834F71E4-23EF-2712-C1DC-3BCC0962F7DE}"/>
          </ac:picMkLst>
        </pc:picChg>
        <pc:picChg chg="add mod">
          <ac:chgData name="Justin Vacquerie" userId="968f4b965d9c7392" providerId="LiveId" clId="{A44E5494-10C1-4F1D-AF39-330BBFBC3E5D}" dt="2024-05-28T16:25:22.086" v="25575" actId="1076"/>
          <ac:picMkLst>
            <pc:docMk/>
            <pc:sldMk cId="2323927491" sldId="541"/>
            <ac:picMk id="8" creationId="{D29BD299-BB94-6229-4DF7-6DAA3D45897A}"/>
          </ac:picMkLst>
        </pc:picChg>
      </pc:sldChg>
      <pc:sldChg chg="addSp delSp modSp add mod modNotesTx">
        <pc:chgData name="Justin Vacquerie" userId="968f4b965d9c7392" providerId="LiveId" clId="{A44E5494-10C1-4F1D-AF39-330BBFBC3E5D}" dt="2024-06-10T10:30:54.692" v="62396" actId="20577"/>
        <pc:sldMkLst>
          <pc:docMk/>
          <pc:sldMk cId="370060373" sldId="542"/>
        </pc:sldMkLst>
        <pc:spChg chg="mod">
          <ac:chgData name="Justin Vacquerie" userId="968f4b965d9c7392" providerId="LiveId" clId="{A44E5494-10C1-4F1D-AF39-330BBFBC3E5D}" dt="2024-05-29T12:18:21.310" v="28115" actId="20577"/>
          <ac:spMkLst>
            <pc:docMk/>
            <pc:sldMk cId="370060373" sldId="542"/>
            <ac:spMk id="5" creationId="{7DFD0AC0-7DF7-8A47-8823-3353F62821AE}"/>
          </ac:spMkLst>
        </pc:spChg>
        <pc:picChg chg="add mod">
          <ac:chgData name="Justin Vacquerie" userId="968f4b965d9c7392" providerId="LiveId" clId="{A44E5494-10C1-4F1D-AF39-330BBFBC3E5D}" dt="2024-05-28T19:35:50.348" v="27441"/>
          <ac:picMkLst>
            <pc:docMk/>
            <pc:sldMk cId="370060373" sldId="542"/>
            <ac:picMk id="6" creationId="{C5935B4D-255A-B543-11C5-77DE4FC4CDEC}"/>
          </ac:picMkLst>
        </pc:picChg>
        <pc:picChg chg="add mod">
          <ac:chgData name="Justin Vacquerie" userId="968f4b965d9c7392" providerId="LiveId" clId="{A44E5494-10C1-4F1D-AF39-330BBFBC3E5D}" dt="2024-05-28T19:35:53.287" v="27443"/>
          <ac:picMkLst>
            <pc:docMk/>
            <pc:sldMk cId="370060373" sldId="542"/>
            <ac:picMk id="8" creationId="{9267350D-857A-042B-7049-AD06E8A3C121}"/>
          </ac:picMkLst>
        </pc:picChg>
        <pc:picChg chg="mod">
          <ac:chgData name="Justin Vacquerie" userId="968f4b965d9c7392" providerId="LiveId" clId="{A44E5494-10C1-4F1D-AF39-330BBFBC3E5D}" dt="2024-05-29T16:45:44.345" v="29913" actId="1076"/>
          <ac:picMkLst>
            <pc:docMk/>
            <pc:sldMk cId="370060373" sldId="542"/>
            <ac:picMk id="9" creationId="{7F1DA969-77BA-C23E-B4FF-577290A131F0}"/>
          </ac:picMkLst>
        </pc:picChg>
        <pc:picChg chg="del">
          <ac:chgData name="Justin Vacquerie" userId="968f4b965d9c7392" providerId="LiveId" clId="{A44E5494-10C1-4F1D-AF39-330BBFBC3E5D}" dt="2024-05-28T19:35:53.021" v="27442" actId="478"/>
          <ac:picMkLst>
            <pc:docMk/>
            <pc:sldMk cId="370060373" sldId="542"/>
            <ac:picMk id="11" creationId="{E17C0DDD-DF95-45AF-60EB-66A720E31CAD}"/>
          </ac:picMkLst>
        </pc:picChg>
      </pc:sldChg>
      <pc:sldChg chg="addSp delSp modSp add mod modNotesTx">
        <pc:chgData name="Justin Vacquerie" userId="968f4b965d9c7392" providerId="LiveId" clId="{A44E5494-10C1-4F1D-AF39-330BBFBC3E5D}" dt="2024-06-10T10:26:52.203" v="61846" actId="20577"/>
        <pc:sldMkLst>
          <pc:docMk/>
          <pc:sldMk cId="480251972" sldId="543"/>
        </pc:sldMkLst>
        <pc:spChg chg="mod">
          <ac:chgData name="Justin Vacquerie" userId="968f4b965d9c7392" providerId="LiveId" clId="{A44E5494-10C1-4F1D-AF39-330BBFBC3E5D}" dt="2024-05-29T12:18:02.080" v="28085" actId="20577"/>
          <ac:spMkLst>
            <pc:docMk/>
            <pc:sldMk cId="480251972" sldId="543"/>
            <ac:spMk id="5" creationId="{7DFD0AC0-7DF7-8A47-8823-3353F62821AE}"/>
          </ac:spMkLst>
        </pc:spChg>
        <pc:spChg chg="add mod">
          <ac:chgData name="Justin Vacquerie" userId="968f4b965d9c7392" providerId="LiveId" clId="{A44E5494-10C1-4F1D-AF39-330BBFBC3E5D}" dt="2024-05-29T16:46:41.791" v="29941" actId="20577"/>
          <ac:spMkLst>
            <pc:docMk/>
            <pc:sldMk cId="480251972" sldId="543"/>
            <ac:spMk id="6" creationId="{E159C924-6990-5E30-D2B0-DF93664CC407}"/>
          </ac:spMkLst>
        </pc:spChg>
        <pc:picChg chg="del">
          <ac:chgData name="Justin Vacquerie" userId="968f4b965d9c7392" providerId="LiveId" clId="{A44E5494-10C1-4F1D-AF39-330BBFBC3E5D}" dt="2024-05-28T19:38:38.932" v="27514" actId="478"/>
          <ac:picMkLst>
            <pc:docMk/>
            <pc:sldMk cId="480251972" sldId="543"/>
            <ac:picMk id="11" creationId="{E17C0DDD-DF95-45AF-60EB-66A720E31CAD}"/>
          </ac:picMkLst>
        </pc:picChg>
      </pc:sldChg>
      <pc:sldChg chg="add">
        <pc:chgData name="Justin Vacquerie" userId="968f4b965d9c7392" providerId="LiveId" clId="{A44E5494-10C1-4F1D-AF39-330BBFBC3E5D}" dt="2024-06-04T07:59:19.114" v="34888"/>
        <pc:sldMkLst>
          <pc:docMk/>
          <pc:sldMk cId="3298197222" sldId="544"/>
        </pc:sldMkLst>
      </pc:sldChg>
      <pc:sldChg chg="addSp delSp modSp add del mod ord">
        <pc:chgData name="Justin Vacquerie" userId="968f4b965d9c7392" providerId="LiveId" clId="{A44E5494-10C1-4F1D-AF39-330BBFBC3E5D}" dt="2024-06-04T07:59:12.055" v="34887" actId="2696"/>
        <pc:sldMkLst>
          <pc:docMk/>
          <pc:sldMk cId="3444688862" sldId="544"/>
        </pc:sldMkLst>
        <pc:picChg chg="del">
          <ac:chgData name="Justin Vacquerie" userId="968f4b965d9c7392" providerId="LiveId" clId="{A44E5494-10C1-4F1D-AF39-330BBFBC3E5D}" dt="2024-05-29T12:29:24.630" v="28463" actId="478"/>
          <ac:picMkLst>
            <pc:docMk/>
            <pc:sldMk cId="3444688862" sldId="544"/>
            <ac:picMk id="8" creationId="{D29BD299-BB94-6229-4DF7-6DAA3D45897A}"/>
          </ac:picMkLst>
        </pc:picChg>
        <pc:picChg chg="add mod">
          <ac:chgData name="Justin Vacquerie" userId="968f4b965d9c7392" providerId="LiveId" clId="{A44E5494-10C1-4F1D-AF39-330BBFBC3E5D}" dt="2024-05-30T16:01:57.618" v="32603" actId="1076"/>
          <ac:picMkLst>
            <pc:docMk/>
            <pc:sldMk cId="3444688862" sldId="544"/>
            <ac:picMk id="11" creationId="{6D8276D4-9E0F-BFB4-9B96-FAD6C1969BCA}"/>
          </ac:picMkLst>
        </pc:picChg>
      </pc:sldChg>
      <pc:sldChg chg="new del">
        <pc:chgData name="Justin Vacquerie" userId="968f4b965d9c7392" providerId="LiveId" clId="{A44E5494-10C1-4F1D-AF39-330BBFBC3E5D}" dt="2024-05-29T12:57:55.007" v="29250" actId="47"/>
        <pc:sldMkLst>
          <pc:docMk/>
          <pc:sldMk cId="3460526886" sldId="545"/>
        </pc:sldMkLst>
      </pc:sldChg>
      <pc:sldChg chg="addSp delSp modSp add mod ord">
        <pc:chgData name="Justin Vacquerie" userId="968f4b965d9c7392" providerId="LiveId" clId="{A44E5494-10C1-4F1D-AF39-330BBFBC3E5D}" dt="2024-05-31T17:34:27.269" v="33152"/>
        <pc:sldMkLst>
          <pc:docMk/>
          <pc:sldMk cId="3673080307" sldId="545"/>
        </pc:sldMkLst>
        <pc:spChg chg="mod">
          <ac:chgData name="Justin Vacquerie" userId="968f4b965d9c7392" providerId="LiveId" clId="{A44E5494-10C1-4F1D-AF39-330BBFBC3E5D}" dt="2024-05-29T19:29:44.959" v="31745" actId="14100"/>
          <ac:spMkLst>
            <pc:docMk/>
            <pc:sldMk cId="3673080307" sldId="545"/>
            <ac:spMk id="5" creationId="{F723EAF3-56E4-E1B4-9CA5-F095B5F1A8DD}"/>
          </ac:spMkLst>
        </pc:spChg>
        <pc:picChg chg="del mod">
          <ac:chgData name="Justin Vacquerie" userId="968f4b965d9c7392" providerId="LiveId" clId="{A44E5494-10C1-4F1D-AF39-330BBFBC3E5D}" dt="2024-05-29T18:57:40.937" v="31725" actId="478"/>
          <ac:picMkLst>
            <pc:docMk/>
            <pc:sldMk cId="3673080307" sldId="545"/>
            <ac:picMk id="7" creationId="{BC5C7E25-14A8-401D-89B9-C37E5F1EC33C}"/>
          </ac:picMkLst>
        </pc:picChg>
        <pc:picChg chg="add mod">
          <ac:chgData name="Justin Vacquerie" userId="968f4b965d9c7392" providerId="LiveId" clId="{A44E5494-10C1-4F1D-AF39-330BBFBC3E5D}" dt="2024-05-29T19:01:01.446" v="31731" actId="1076"/>
          <ac:picMkLst>
            <pc:docMk/>
            <pc:sldMk cId="3673080307" sldId="545"/>
            <ac:picMk id="9" creationId="{AD7E3720-F7A4-3514-D5CD-F5F9608941C5}"/>
          </ac:picMkLst>
        </pc:picChg>
        <pc:picChg chg="add mod">
          <ac:chgData name="Justin Vacquerie" userId="968f4b965d9c7392" providerId="LiveId" clId="{A44E5494-10C1-4F1D-AF39-330BBFBC3E5D}" dt="2024-05-30T14:34:30.187" v="32573" actId="1076"/>
          <ac:picMkLst>
            <pc:docMk/>
            <pc:sldMk cId="3673080307" sldId="545"/>
            <ac:picMk id="11" creationId="{E0AA4E22-7B48-482A-037A-7346C7AB9ECA}"/>
          </ac:picMkLst>
        </pc:picChg>
      </pc:sldChg>
      <pc:sldChg chg="modSp add mod ord">
        <pc:chgData name="Justin Vacquerie" userId="968f4b965d9c7392" providerId="LiveId" clId="{A44E5494-10C1-4F1D-AF39-330BBFBC3E5D}" dt="2024-05-31T17:34:27.269" v="33152"/>
        <pc:sldMkLst>
          <pc:docMk/>
          <pc:sldMk cId="2685165020" sldId="546"/>
        </pc:sldMkLst>
        <pc:spChg chg="mod">
          <ac:chgData name="Justin Vacquerie" userId="968f4b965d9c7392" providerId="LiveId" clId="{A44E5494-10C1-4F1D-AF39-330BBFBC3E5D}" dt="2024-05-29T19:29:59.108" v="31747" actId="14100"/>
          <ac:spMkLst>
            <pc:docMk/>
            <pc:sldMk cId="2685165020" sldId="546"/>
            <ac:spMk id="5" creationId="{F723EAF3-56E4-E1B4-9CA5-F095B5F1A8DD}"/>
          </ac:spMkLst>
        </pc:spChg>
        <pc:picChg chg="mod">
          <ac:chgData name="Justin Vacquerie" userId="968f4b965d9c7392" providerId="LiveId" clId="{A44E5494-10C1-4F1D-AF39-330BBFBC3E5D}" dt="2024-05-29T19:29:55.313" v="31746" actId="1076"/>
          <ac:picMkLst>
            <pc:docMk/>
            <pc:sldMk cId="2685165020" sldId="546"/>
            <ac:picMk id="7" creationId="{BC5C7E25-14A8-401D-89B9-C37E5F1EC33C}"/>
          </ac:picMkLst>
        </pc:picChg>
      </pc:sldChg>
      <pc:sldChg chg="addSp delSp modSp add mod ord">
        <pc:chgData name="Justin Vacquerie" userId="968f4b965d9c7392" providerId="LiveId" clId="{A44E5494-10C1-4F1D-AF39-330BBFBC3E5D}" dt="2024-05-31T17:34:27.269" v="33152"/>
        <pc:sldMkLst>
          <pc:docMk/>
          <pc:sldMk cId="1116934833" sldId="547"/>
        </pc:sldMkLst>
        <pc:spChg chg="mod">
          <ac:chgData name="Justin Vacquerie" userId="968f4b965d9c7392" providerId="LiveId" clId="{A44E5494-10C1-4F1D-AF39-330BBFBC3E5D}" dt="2024-05-29T19:29:26.143" v="31744" actId="14100"/>
          <ac:spMkLst>
            <pc:docMk/>
            <pc:sldMk cId="1116934833" sldId="547"/>
            <ac:spMk id="5" creationId="{F723EAF3-56E4-E1B4-9CA5-F095B5F1A8DD}"/>
          </ac:spMkLst>
        </pc:spChg>
        <pc:picChg chg="del">
          <ac:chgData name="Justin Vacquerie" userId="968f4b965d9c7392" providerId="LiveId" clId="{A44E5494-10C1-4F1D-AF39-330BBFBC3E5D}" dt="2024-05-29T19:28:43.124" v="31735" actId="478"/>
          <ac:picMkLst>
            <pc:docMk/>
            <pc:sldMk cId="1116934833" sldId="547"/>
            <ac:picMk id="7" creationId="{BC5C7E25-14A8-401D-89B9-C37E5F1EC33C}"/>
          </ac:picMkLst>
        </pc:picChg>
        <pc:picChg chg="add mod">
          <ac:chgData name="Justin Vacquerie" userId="968f4b965d9c7392" providerId="LiveId" clId="{A44E5494-10C1-4F1D-AF39-330BBFBC3E5D}" dt="2024-05-29T19:28:48.209" v="31738" actId="1076"/>
          <ac:picMkLst>
            <pc:docMk/>
            <pc:sldMk cId="1116934833" sldId="547"/>
            <ac:picMk id="9" creationId="{FEF31D4A-6E28-40E1-D8F1-D01B2E1E06A8}"/>
          </ac:picMkLst>
        </pc:picChg>
      </pc:sldChg>
      <pc:sldChg chg="addSp delSp modSp add mod ord">
        <pc:chgData name="Justin Vacquerie" userId="968f4b965d9c7392" providerId="LiveId" clId="{A44E5494-10C1-4F1D-AF39-330BBFBC3E5D}" dt="2024-05-31T17:34:27.269" v="33152"/>
        <pc:sldMkLst>
          <pc:docMk/>
          <pc:sldMk cId="2901467282" sldId="548"/>
        </pc:sldMkLst>
        <pc:picChg chg="add mod">
          <ac:chgData name="Justin Vacquerie" userId="968f4b965d9c7392" providerId="LiveId" clId="{A44E5494-10C1-4F1D-AF39-330BBFBC3E5D}" dt="2024-05-29T19:32:07.492" v="31759" actId="1076"/>
          <ac:picMkLst>
            <pc:docMk/>
            <pc:sldMk cId="2901467282" sldId="548"/>
            <ac:picMk id="7" creationId="{9D9F56C6-7786-082F-1F61-F3972C9A9937}"/>
          </ac:picMkLst>
        </pc:picChg>
        <pc:picChg chg="del">
          <ac:chgData name="Justin Vacquerie" userId="968f4b965d9c7392" providerId="LiveId" clId="{A44E5494-10C1-4F1D-AF39-330BBFBC3E5D}" dt="2024-05-29T19:30:20.985" v="31749" actId="478"/>
          <ac:picMkLst>
            <pc:docMk/>
            <pc:sldMk cId="2901467282" sldId="548"/>
            <ac:picMk id="9" creationId="{AD7E3720-F7A4-3514-D5CD-F5F9608941C5}"/>
          </ac:picMkLst>
        </pc:picChg>
      </pc:sldChg>
      <pc:sldChg chg="addSp delSp modSp add mod modNotesTx">
        <pc:chgData name="Justin Vacquerie" userId="968f4b965d9c7392" providerId="LiveId" clId="{A44E5494-10C1-4F1D-AF39-330BBFBC3E5D}" dt="2024-06-10T19:58:11.419" v="68278" actId="313"/>
        <pc:sldMkLst>
          <pc:docMk/>
          <pc:sldMk cId="407338994" sldId="549"/>
        </pc:sldMkLst>
        <pc:spChg chg="mod">
          <ac:chgData name="Justin Vacquerie" userId="968f4b965d9c7392" providerId="LiveId" clId="{A44E5494-10C1-4F1D-AF39-330BBFBC3E5D}" dt="2024-06-04T08:23:43.062" v="34928" actId="20577"/>
          <ac:spMkLst>
            <pc:docMk/>
            <pc:sldMk cId="407338994" sldId="549"/>
            <ac:spMk id="8" creationId="{70CF1D62-990C-4E58-A1A8-F70EB50FE982}"/>
          </ac:spMkLst>
        </pc:spChg>
        <pc:spChg chg="del">
          <ac:chgData name="Justin Vacquerie" userId="968f4b965d9c7392" providerId="LiveId" clId="{A44E5494-10C1-4F1D-AF39-330BBFBC3E5D}" dt="2024-05-31T17:09:59.937" v="32662" actId="478"/>
          <ac:spMkLst>
            <pc:docMk/>
            <pc:sldMk cId="407338994" sldId="549"/>
            <ac:spMk id="11" creationId="{DDEEBC9C-8653-3F98-FB7B-67F928CC2737}"/>
          </ac:spMkLst>
        </pc:spChg>
        <pc:graphicFrameChg chg="add mod modGraphic">
          <ac:chgData name="Justin Vacquerie" userId="968f4b965d9c7392" providerId="LiveId" clId="{A44E5494-10C1-4F1D-AF39-330BBFBC3E5D}" dt="2024-06-05T09:19:08.920" v="43711" actId="313"/>
          <ac:graphicFrameMkLst>
            <pc:docMk/>
            <pc:sldMk cId="407338994" sldId="549"/>
            <ac:graphicFrameMk id="5" creationId="{3D2E2887-146F-884F-CCA9-1C9FBE13360B}"/>
          </ac:graphicFrameMkLst>
        </pc:graphicFrameChg>
        <pc:graphicFrameChg chg="add mod">
          <ac:chgData name="Justin Vacquerie" userId="968f4b965d9c7392" providerId="LiveId" clId="{A44E5494-10C1-4F1D-AF39-330BBFBC3E5D}" dt="2024-05-31T17:17:31.366" v="33027"/>
          <ac:graphicFrameMkLst>
            <pc:docMk/>
            <pc:sldMk cId="407338994" sldId="549"/>
            <ac:graphicFrameMk id="9" creationId="{67BBC08C-1200-D293-8E2B-8BCED1830C84}"/>
          </ac:graphicFrameMkLst>
        </pc:graphicFrameChg>
        <pc:picChg chg="del">
          <ac:chgData name="Justin Vacquerie" userId="968f4b965d9c7392" providerId="LiveId" clId="{A44E5494-10C1-4F1D-AF39-330BBFBC3E5D}" dt="2024-05-31T17:09:58.890" v="32661" actId="478"/>
          <ac:picMkLst>
            <pc:docMk/>
            <pc:sldMk cId="407338994" sldId="549"/>
            <ac:picMk id="6" creationId="{37561327-B771-EBD8-B1DF-AE8A1E67300C}"/>
          </ac:picMkLst>
        </pc:picChg>
        <pc:picChg chg="del">
          <ac:chgData name="Justin Vacquerie" userId="968f4b965d9c7392" providerId="LiveId" clId="{A44E5494-10C1-4F1D-AF39-330BBFBC3E5D}" dt="2024-05-31T17:09:57.984" v="32660" actId="478"/>
          <ac:picMkLst>
            <pc:docMk/>
            <pc:sldMk cId="407338994" sldId="549"/>
            <ac:picMk id="10" creationId="{6989BE08-6065-5F3C-3175-A345EFE3E227}"/>
          </ac:picMkLst>
        </pc:picChg>
      </pc:sldChg>
      <pc:sldChg chg="new del ord">
        <pc:chgData name="Justin Vacquerie" userId="968f4b965d9c7392" providerId="LiveId" clId="{A44E5494-10C1-4F1D-AF39-330BBFBC3E5D}" dt="2024-06-01T09:04:14.478" v="33235" actId="47"/>
        <pc:sldMkLst>
          <pc:docMk/>
          <pc:sldMk cId="150168493" sldId="550"/>
        </pc:sldMkLst>
      </pc:sldChg>
      <pc:sldChg chg="addSp delSp modSp add mod modAnim modNotesTx">
        <pc:chgData name="Justin Vacquerie" userId="968f4b965d9c7392" providerId="LiveId" clId="{A44E5494-10C1-4F1D-AF39-330BBFBC3E5D}" dt="2024-06-11T06:44:07.835" v="69112" actId="20577"/>
        <pc:sldMkLst>
          <pc:docMk/>
          <pc:sldMk cId="2509877166" sldId="550"/>
        </pc:sldMkLst>
        <pc:spChg chg="mod">
          <ac:chgData name="Justin Vacquerie" userId="968f4b965d9c7392" providerId="LiveId" clId="{A44E5494-10C1-4F1D-AF39-330BBFBC3E5D}" dt="2024-06-05T11:04:55.129" v="44335" actId="20577"/>
          <ac:spMkLst>
            <pc:docMk/>
            <pc:sldMk cId="2509877166" sldId="550"/>
            <ac:spMk id="5" creationId="{AC21C156-9927-A939-2721-EEED020CE4B9}"/>
          </ac:spMkLst>
        </pc:spChg>
        <pc:picChg chg="del">
          <ac:chgData name="Justin Vacquerie" userId="968f4b965d9c7392" providerId="LiveId" clId="{A44E5494-10C1-4F1D-AF39-330BBFBC3E5D}" dt="2024-06-04T11:55:07.728" v="39780" actId="478"/>
          <ac:picMkLst>
            <pc:docMk/>
            <pc:sldMk cId="2509877166" sldId="550"/>
            <ac:picMk id="9" creationId="{9DFA2BDC-C526-CA9D-07C9-950B0D336552}"/>
          </ac:picMkLst>
        </pc:picChg>
        <pc:picChg chg="add mod">
          <ac:chgData name="Justin Vacquerie" userId="968f4b965d9c7392" providerId="LiveId" clId="{A44E5494-10C1-4F1D-AF39-330BBFBC3E5D}" dt="2024-06-05T08:39:21.827" v="41524" actId="14100"/>
          <ac:picMkLst>
            <pc:docMk/>
            <pc:sldMk cId="2509877166" sldId="550"/>
            <ac:picMk id="10" creationId="{51959448-B996-D043-AB22-29BF54AF5484}"/>
          </ac:picMkLst>
        </pc:picChg>
        <pc:picChg chg="del mod">
          <ac:chgData name="Justin Vacquerie" userId="968f4b965d9c7392" providerId="LiveId" clId="{A44E5494-10C1-4F1D-AF39-330BBFBC3E5D}" dt="2024-06-04T12:38:23.339" v="39854" actId="478"/>
          <ac:picMkLst>
            <pc:docMk/>
            <pc:sldMk cId="2509877166" sldId="550"/>
            <ac:picMk id="11" creationId="{FF97CAE9-8B3F-242D-A05C-0DD33D1DBEDC}"/>
          </ac:picMkLst>
        </pc:picChg>
        <pc:cxnChg chg="add mod">
          <ac:chgData name="Justin Vacquerie" userId="968f4b965d9c7392" providerId="LiveId" clId="{A44E5494-10C1-4F1D-AF39-330BBFBC3E5D}" dt="2024-06-05T08:42:58.695" v="41688" actId="693"/>
          <ac:cxnSpMkLst>
            <pc:docMk/>
            <pc:sldMk cId="2509877166" sldId="550"/>
            <ac:cxnSpMk id="9" creationId="{16AF54FC-9F5E-D9CA-B7BE-3DC40D2F96F0}"/>
          </ac:cxnSpMkLst>
        </pc:cxnChg>
        <pc:cxnChg chg="add mod">
          <ac:chgData name="Justin Vacquerie" userId="968f4b965d9c7392" providerId="LiveId" clId="{A44E5494-10C1-4F1D-AF39-330BBFBC3E5D}" dt="2024-06-05T08:42:58.695" v="41688" actId="693"/>
          <ac:cxnSpMkLst>
            <pc:docMk/>
            <pc:sldMk cId="2509877166" sldId="550"/>
            <ac:cxnSpMk id="11" creationId="{B8A34402-F6A6-56F3-F52B-729C0E3A7EBB}"/>
          </ac:cxnSpMkLst>
        </pc:cxnChg>
      </pc:sldChg>
      <pc:sldChg chg="add modNotesTx">
        <pc:chgData name="Justin Vacquerie" userId="968f4b965d9c7392" providerId="LiveId" clId="{A44E5494-10C1-4F1D-AF39-330BBFBC3E5D}" dt="2024-06-11T17:13:58.641" v="69129" actId="20577"/>
        <pc:sldMkLst>
          <pc:docMk/>
          <pc:sldMk cId="3854751260" sldId="551"/>
        </pc:sldMkLst>
      </pc:sldChg>
    </pc:docChg>
  </pc:docChgLst>
  <pc:docChgLst>
    <pc:chgData name="Justin Vacquerie" userId="968f4b965d9c7392" providerId="LiveId" clId="{C5F20BF7-1F50-453B-B7D2-2BC485F5A43D}"/>
    <pc:docChg chg="custSel modSld">
      <pc:chgData name="Justin Vacquerie" userId="968f4b965d9c7392" providerId="LiveId" clId="{C5F20BF7-1F50-453B-B7D2-2BC485F5A43D}" dt="2024-04-23T14:23:40.879" v="504" actId="20577"/>
      <pc:docMkLst>
        <pc:docMk/>
      </pc:docMkLst>
      <pc:sldChg chg="addSp delSp modSp mod modNotesTx">
        <pc:chgData name="Justin Vacquerie" userId="968f4b965d9c7392" providerId="LiveId" clId="{C5F20BF7-1F50-453B-B7D2-2BC485F5A43D}" dt="2024-04-23T13:41:42.414" v="27" actId="20577"/>
        <pc:sldMkLst>
          <pc:docMk/>
          <pc:sldMk cId="377472839" sldId="455"/>
        </pc:sldMkLst>
        <pc:picChg chg="del mod">
          <ac:chgData name="Justin Vacquerie" userId="968f4b965d9c7392" providerId="LiveId" clId="{C5F20BF7-1F50-453B-B7D2-2BC485F5A43D}" dt="2024-04-23T13:40:32.053" v="11" actId="478"/>
          <ac:picMkLst>
            <pc:docMk/>
            <pc:sldMk cId="377472839" sldId="455"/>
            <ac:picMk id="6" creationId="{BFA47FCB-2704-5177-11C7-4E375CF3D66C}"/>
          </ac:picMkLst>
        </pc:picChg>
        <pc:picChg chg="add mod">
          <ac:chgData name="Justin Vacquerie" userId="968f4b965d9c7392" providerId="LiveId" clId="{C5F20BF7-1F50-453B-B7D2-2BC485F5A43D}" dt="2024-04-23T13:40:59.229" v="22" actId="1076"/>
          <ac:picMkLst>
            <pc:docMk/>
            <pc:sldMk cId="377472839" sldId="455"/>
            <ac:picMk id="7" creationId="{59F7E512-034D-7DD4-7CD5-4BEAC11C2111}"/>
          </ac:picMkLst>
        </pc:picChg>
        <pc:picChg chg="add mod modCrop">
          <ac:chgData name="Justin Vacquerie" userId="968f4b965d9c7392" providerId="LiveId" clId="{C5F20BF7-1F50-453B-B7D2-2BC485F5A43D}" dt="2024-04-23T13:41:02.260" v="23" actId="14100"/>
          <ac:picMkLst>
            <pc:docMk/>
            <pc:sldMk cId="377472839" sldId="455"/>
            <ac:picMk id="11" creationId="{3C9AC221-26A7-A99E-83AC-0074EE158626}"/>
          </ac:picMkLst>
        </pc:picChg>
        <pc:picChg chg="add mod">
          <ac:chgData name="Justin Vacquerie" userId="968f4b965d9c7392" providerId="LiveId" clId="{C5F20BF7-1F50-453B-B7D2-2BC485F5A43D}" dt="2024-04-23T13:41:19.738" v="26" actId="1076"/>
          <ac:picMkLst>
            <pc:docMk/>
            <pc:sldMk cId="377472839" sldId="455"/>
            <ac:picMk id="13" creationId="{D6EA406C-9982-E050-208C-3B8B5CCA266D}"/>
          </ac:picMkLst>
        </pc:picChg>
      </pc:sldChg>
      <pc:sldChg chg="modAnim">
        <pc:chgData name="Justin Vacquerie" userId="968f4b965d9c7392" providerId="LiveId" clId="{C5F20BF7-1F50-453B-B7D2-2BC485F5A43D}" dt="2024-04-23T09:03:58.595" v="0"/>
        <pc:sldMkLst>
          <pc:docMk/>
          <pc:sldMk cId="2386199087" sldId="469"/>
        </pc:sldMkLst>
      </pc:sldChg>
      <pc:sldChg chg="modNotesTx">
        <pc:chgData name="Justin Vacquerie" userId="968f4b965d9c7392" providerId="LiveId" clId="{C5F20BF7-1F50-453B-B7D2-2BC485F5A43D}" dt="2024-04-23T13:43:21.752" v="190" actId="20577"/>
        <pc:sldMkLst>
          <pc:docMk/>
          <pc:sldMk cId="970525911" sldId="474"/>
        </pc:sldMkLst>
      </pc:sldChg>
      <pc:sldChg chg="modSp modNotesTx">
        <pc:chgData name="Justin Vacquerie" userId="968f4b965d9c7392" providerId="LiveId" clId="{C5F20BF7-1F50-453B-B7D2-2BC485F5A43D}" dt="2024-04-23T14:23:40.879" v="504" actId="20577"/>
        <pc:sldMkLst>
          <pc:docMk/>
          <pc:sldMk cId="3819206255" sldId="484"/>
        </pc:sldMkLst>
        <pc:spChg chg="mod">
          <ac:chgData name="Justin Vacquerie" userId="968f4b965d9c7392" providerId="LiveId" clId="{C5F20BF7-1F50-453B-B7D2-2BC485F5A43D}" dt="2024-04-23T14:23:40.879" v="504" actId="20577"/>
          <ac:spMkLst>
            <pc:docMk/>
            <pc:sldMk cId="3819206255" sldId="484"/>
            <ac:spMk id="6" creationId="{9ED2D6A1-4EE9-46DE-A612-191381845B2F}"/>
          </ac:spMkLst>
        </pc:spChg>
      </pc:sldChg>
      <pc:sldChg chg="modAnim">
        <pc:chgData name="Justin Vacquerie" userId="968f4b965d9c7392" providerId="LiveId" clId="{C5F20BF7-1F50-453B-B7D2-2BC485F5A43D}" dt="2024-04-23T09:04:22.657" v="1"/>
        <pc:sldMkLst>
          <pc:docMk/>
          <pc:sldMk cId="3002491363" sldId="492"/>
        </pc:sldMkLst>
      </pc:sldChg>
    </pc:docChg>
  </pc:docChgLst>
  <pc:docChgLst>
    <pc:chgData name="Justin Vacquerie" userId="968f4b965d9c7392" providerId="LiveId" clId="{93E37F95-3AC3-47A6-A3F6-AF31F8A2C114}"/>
    <pc:docChg chg="undo custSel addSld delSld modSld sldOrd modSection">
      <pc:chgData name="Justin Vacquerie" userId="968f4b965d9c7392" providerId="LiveId" clId="{93E37F95-3AC3-47A6-A3F6-AF31F8A2C114}" dt="2024-09-08T12:35:49.641" v="26159" actId="1036"/>
      <pc:docMkLst>
        <pc:docMk/>
      </pc:docMkLst>
      <pc:sldChg chg="modSp mod modNotesTx">
        <pc:chgData name="Justin Vacquerie" userId="968f4b965d9c7392" providerId="LiveId" clId="{93E37F95-3AC3-47A6-A3F6-AF31F8A2C114}" dt="2024-09-07T16:40:36.568" v="26134" actId="20577"/>
        <pc:sldMkLst>
          <pc:docMk/>
          <pc:sldMk cId="2625297165" sldId="305"/>
        </pc:sldMkLst>
        <pc:spChg chg="mod">
          <ac:chgData name="Justin Vacquerie" userId="968f4b965d9c7392" providerId="LiveId" clId="{93E37F95-3AC3-47A6-A3F6-AF31F8A2C114}" dt="2024-09-03T08:10:36.143" v="4120" actId="20577"/>
          <ac:spMkLst>
            <pc:docMk/>
            <pc:sldMk cId="2625297165" sldId="305"/>
            <ac:spMk id="7" creationId="{54E9E228-B02C-3941-B458-23CB2D67B476}"/>
          </ac:spMkLst>
        </pc:spChg>
      </pc:sldChg>
      <pc:sldChg chg="modSp mod modNotesTx">
        <pc:chgData name="Justin Vacquerie" userId="968f4b965d9c7392" providerId="LiveId" clId="{93E37F95-3AC3-47A6-A3F6-AF31F8A2C114}" dt="2024-09-07T16:40:28.125" v="26133" actId="20577"/>
        <pc:sldMkLst>
          <pc:docMk/>
          <pc:sldMk cId="4285847947" sldId="375"/>
        </pc:sldMkLst>
        <pc:spChg chg="mod">
          <ac:chgData name="Justin Vacquerie" userId="968f4b965d9c7392" providerId="LiveId" clId="{93E37F95-3AC3-47A6-A3F6-AF31F8A2C114}" dt="2024-09-02T06:52:53.317" v="51" actId="20577"/>
          <ac:spMkLst>
            <pc:docMk/>
            <pc:sldMk cId="4285847947" sldId="375"/>
            <ac:spMk id="5" creationId="{99516ACA-375D-1140-8EDA-CE04AAC75809}"/>
          </ac:spMkLst>
        </pc:spChg>
        <pc:spChg chg="mod">
          <ac:chgData name="Justin Vacquerie" userId="968f4b965d9c7392" providerId="LiveId" clId="{93E37F95-3AC3-47A6-A3F6-AF31F8A2C114}" dt="2024-09-04T19:08:59.400" v="9173" actId="20577"/>
          <ac:spMkLst>
            <pc:docMk/>
            <pc:sldMk cId="4285847947" sldId="375"/>
            <ac:spMk id="6" creationId="{348362CB-F41D-164B-BAC7-F91A6E68A2AC}"/>
          </ac:spMkLst>
        </pc:spChg>
      </pc:sldChg>
      <pc:sldChg chg="modSp mod">
        <pc:chgData name="Justin Vacquerie" userId="968f4b965d9c7392" providerId="LiveId" clId="{93E37F95-3AC3-47A6-A3F6-AF31F8A2C114}" dt="2024-09-04T11:38:17.046" v="5682" actId="20577"/>
        <pc:sldMkLst>
          <pc:docMk/>
          <pc:sldMk cId="1499487663" sldId="442"/>
        </pc:sldMkLst>
        <pc:spChg chg="mod">
          <ac:chgData name="Justin Vacquerie" userId="968f4b965d9c7392" providerId="LiveId" clId="{93E37F95-3AC3-47A6-A3F6-AF31F8A2C114}" dt="2024-09-04T11:38:17.046" v="5682" actId="20577"/>
          <ac:spMkLst>
            <pc:docMk/>
            <pc:sldMk cId="1499487663" sldId="442"/>
            <ac:spMk id="3" creationId="{FFD2D1FF-5A5A-EAA1-3ECB-C26C7E0CF2AE}"/>
          </ac:spMkLst>
        </pc:spChg>
      </pc:sldChg>
      <pc:sldChg chg="addSp delSp modSp mod delAnim modNotesTx">
        <pc:chgData name="Justin Vacquerie" userId="968f4b965d9c7392" providerId="LiveId" clId="{93E37F95-3AC3-47A6-A3F6-AF31F8A2C114}" dt="2024-09-07T16:40:40.661" v="26135" actId="20577"/>
        <pc:sldMkLst>
          <pc:docMk/>
          <pc:sldMk cId="3731666523" sldId="464"/>
        </pc:sldMkLst>
        <pc:spChg chg="mod">
          <ac:chgData name="Justin Vacquerie" userId="968f4b965d9c7392" providerId="LiveId" clId="{93E37F95-3AC3-47A6-A3F6-AF31F8A2C114}" dt="2024-09-07T09:11:07.912" v="22548" actId="20577"/>
          <ac:spMkLst>
            <pc:docMk/>
            <pc:sldMk cId="3731666523" sldId="464"/>
            <ac:spMk id="5" creationId="{AEA5F3CF-23E3-4D0A-E5D7-8E2335550C06}"/>
          </ac:spMkLst>
        </pc:spChg>
        <pc:spChg chg="mod">
          <ac:chgData name="Justin Vacquerie" userId="968f4b965d9c7392" providerId="LiveId" clId="{93E37F95-3AC3-47A6-A3F6-AF31F8A2C114}" dt="2024-09-07T09:12:11.661" v="22592" actId="20577"/>
          <ac:spMkLst>
            <pc:docMk/>
            <pc:sldMk cId="3731666523" sldId="464"/>
            <ac:spMk id="8" creationId="{E8AB1B43-3027-5263-D7EF-375F8DA705A4}"/>
          </ac:spMkLst>
        </pc:spChg>
        <pc:spChg chg="mod">
          <ac:chgData name="Justin Vacquerie" userId="968f4b965d9c7392" providerId="LiveId" clId="{93E37F95-3AC3-47A6-A3F6-AF31F8A2C114}" dt="2024-09-05T18:58:56.612" v="11909" actId="404"/>
          <ac:spMkLst>
            <pc:docMk/>
            <pc:sldMk cId="3731666523" sldId="464"/>
            <ac:spMk id="15" creationId="{30FDF7A4-1BD9-4B71-E79E-0E2A2D7A01CE}"/>
          </ac:spMkLst>
        </pc:spChg>
        <pc:picChg chg="del">
          <ac:chgData name="Justin Vacquerie" userId="968f4b965d9c7392" providerId="LiveId" clId="{93E37F95-3AC3-47A6-A3F6-AF31F8A2C114}" dt="2024-09-02T06:59:40.123" v="742" actId="478"/>
          <ac:picMkLst>
            <pc:docMk/>
            <pc:sldMk cId="3731666523" sldId="464"/>
            <ac:picMk id="6" creationId="{C8EC69B7-E213-C7B1-3ABD-A7629AEBC7FB}"/>
          </ac:picMkLst>
        </pc:picChg>
        <pc:picChg chg="add mod">
          <ac:chgData name="Justin Vacquerie" userId="968f4b965d9c7392" providerId="LiveId" clId="{93E37F95-3AC3-47A6-A3F6-AF31F8A2C114}" dt="2024-09-04T11:40:22.733" v="5802" actId="1076"/>
          <ac:picMkLst>
            <pc:docMk/>
            <pc:sldMk cId="3731666523" sldId="464"/>
            <ac:picMk id="11" creationId="{65936716-4B6F-93AD-714A-2BEA7E201075}"/>
          </ac:picMkLst>
        </pc:picChg>
        <pc:picChg chg="del">
          <ac:chgData name="Justin Vacquerie" userId="968f4b965d9c7392" providerId="LiveId" clId="{93E37F95-3AC3-47A6-A3F6-AF31F8A2C114}" dt="2024-09-02T07:14:02.816" v="785" actId="478"/>
          <ac:picMkLst>
            <pc:docMk/>
            <pc:sldMk cId="3731666523" sldId="464"/>
            <ac:picMk id="16" creationId="{8F528851-D737-191D-4294-1D69540B3DC6}"/>
          </ac:picMkLst>
        </pc:picChg>
      </pc:sldChg>
      <pc:sldChg chg="modSp mod modNotesTx">
        <pc:chgData name="Justin Vacquerie" userId="968f4b965d9c7392" providerId="LiveId" clId="{93E37F95-3AC3-47A6-A3F6-AF31F8A2C114}" dt="2024-09-07T14:00:14.914" v="25094" actId="20577"/>
        <pc:sldMkLst>
          <pc:docMk/>
          <pc:sldMk cId="581102438" sldId="466"/>
        </pc:sldMkLst>
        <pc:spChg chg="mod">
          <ac:chgData name="Justin Vacquerie" userId="968f4b965d9c7392" providerId="LiveId" clId="{93E37F95-3AC3-47A6-A3F6-AF31F8A2C114}" dt="2024-09-07T14:00:14.914" v="25094" actId="20577"/>
          <ac:spMkLst>
            <pc:docMk/>
            <pc:sldMk cId="581102438" sldId="466"/>
            <ac:spMk id="5" creationId="{FA577E1D-8767-F623-9DD3-FD3B7D9424F1}"/>
          </ac:spMkLst>
        </pc:spChg>
        <pc:spChg chg="mod">
          <ac:chgData name="Justin Vacquerie" userId="968f4b965d9c7392" providerId="LiveId" clId="{93E37F95-3AC3-47A6-A3F6-AF31F8A2C114}" dt="2024-09-02T07:30:43.041" v="1671" actId="20577"/>
          <ac:spMkLst>
            <pc:docMk/>
            <pc:sldMk cId="581102438" sldId="466"/>
            <ac:spMk id="10" creationId="{2FD916A2-EFE1-3E79-E76F-847498097424}"/>
          </ac:spMkLst>
        </pc:spChg>
      </pc:sldChg>
      <pc:sldChg chg="addSp delSp modSp mod modNotesTx">
        <pc:chgData name="Justin Vacquerie" userId="968f4b965d9c7392" providerId="LiveId" clId="{93E37F95-3AC3-47A6-A3F6-AF31F8A2C114}" dt="2024-09-07T16:41:57.688" v="26151" actId="20577"/>
        <pc:sldMkLst>
          <pc:docMk/>
          <pc:sldMk cId="3819206255" sldId="484"/>
        </pc:sldMkLst>
        <pc:spChg chg="del">
          <ac:chgData name="Justin Vacquerie" userId="968f4b965d9c7392" providerId="LiveId" clId="{93E37F95-3AC3-47A6-A3F6-AF31F8A2C114}" dt="2024-09-02T07:28:06.199" v="1601" actId="478"/>
          <ac:spMkLst>
            <pc:docMk/>
            <pc:sldMk cId="3819206255" sldId="484"/>
            <ac:spMk id="5" creationId="{EC7B9DA5-943B-474D-4513-588203BEC2A3}"/>
          </ac:spMkLst>
        </pc:spChg>
        <pc:spChg chg="del">
          <ac:chgData name="Justin Vacquerie" userId="968f4b965d9c7392" providerId="LiveId" clId="{93E37F95-3AC3-47A6-A3F6-AF31F8A2C114}" dt="2024-09-02T07:28:07.199" v="1602" actId="478"/>
          <ac:spMkLst>
            <pc:docMk/>
            <pc:sldMk cId="3819206255" sldId="484"/>
            <ac:spMk id="6" creationId="{956D2911-46B9-5EF3-5ED9-9E535FF4619B}"/>
          </ac:spMkLst>
        </pc:spChg>
        <pc:spChg chg="add mod">
          <ac:chgData name="Justin Vacquerie" userId="968f4b965d9c7392" providerId="LiveId" clId="{93E37F95-3AC3-47A6-A3F6-AF31F8A2C114}" dt="2024-09-07T14:31:02.696" v="25412" actId="20577"/>
          <ac:spMkLst>
            <pc:docMk/>
            <pc:sldMk cId="3819206255" sldId="484"/>
            <ac:spMk id="6" creationId="{B91A80BD-14C5-C55B-D65B-E867917FDFD2}"/>
          </ac:spMkLst>
        </pc:spChg>
        <pc:picChg chg="add mod">
          <ac:chgData name="Justin Vacquerie" userId="968f4b965d9c7392" providerId="LiveId" clId="{93E37F95-3AC3-47A6-A3F6-AF31F8A2C114}" dt="2024-09-07T07:32:11.963" v="22267" actId="1076"/>
          <ac:picMkLst>
            <pc:docMk/>
            <pc:sldMk cId="3819206255" sldId="484"/>
            <ac:picMk id="5" creationId="{60849208-1FB0-94CA-901D-A83FEA060E29}"/>
          </ac:picMkLst>
        </pc:picChg>
        <pc:cxnChg chg="del">
          <ac:chgData name="Justin Vacquerie" userId="968f4b965d9c7392" providerId="LiveId" clId="{93E37F95-3AC3-47A6-A3F6-AF31F8A2C114}" dt="2024-09-07T07:31:56.219" v="22264" actId="478"/>
          <ac:cxnSpMkLst>
            <pc:docMk/>
            <pc:sldMk cId="3819206255" sldId="484"/>
            <ac:cxnSpMk id="27" creationId="{19605906-90B0-09D0-B440-A6048F7E6A65}"/>
          </ac:cxnSpMkLst>
        </pc:cxnChg>
      </pc:sldChg>
      <pc:sldChg chg="modSp mod">
        <pc:chgData name="Justin Vacquerie" userId="968f4b965d9c7392" providerId="LiveId" clId="{93E37F95-3AC3-47A6-A3F6-AF31F8A2C114}" dt="2024-09-02T07:25:02.647" v="1475" actId="20577"/>
        <pc:sldMkLst>
          <pc:docMk/>
          <pc:sldMk cId="283737863" sldId="498"/>
        </pc:sldMkLst>
        <pc:spChg chg="mod">
          <ac:chgData name="Justin Vacquerie" userId="968f4b965d9c7392" providerId="LiveId" clId="{93E37F95-3AC3-47A6-A3F6-AF31F8A2C114}" dt="2024-09-02T07:25:02.647" v="1475" actId="20577"/>
          <ac:spMkLst>
            <pc:docMk/>
            <pc:sldMk cId="283737863" sldId="498"/>
            <ac:spMk id="3" creationId="{565E494A-28B1-0814-2C3E-0D666B2118FA}"/>
          </ac:spMkLst>
        </pc:spChg>
        <pc:spChg chg="mod">
          <ac:chgData name="Justin Vacquerie" userId="968f4b965d9c7392" providerId="LiveId" clId="{93E37F95-3AC3-47A6-A3F6-AF31F8A2C114}" dt="2024-09-02T07:23:35.974" v="1325" actId="20577"/>
          <ac:spMkLst>
            <pc:docMk/>
            <pc:sldMk cId="283737863" sldId="498"/>
            <ac:spMk id="4" creationId="{D27DF719-8225-CEEE-A42E-892FDFD37D1E}"/>
          </ac:spMkLst>
        </pc:spChg>
      </pc:sldChg>
      <pc:sldChg chg="addSp delSp modSp mod modNotesTx">
        <pc:chgData name="Justin Vacquerie" userId="968f4b965d9c7392" providerId="LiveId" clId="{93E37F95-3AC3-47A6-A3F6-AF31F8A2C114}" dt="2024-09-07T16:41:00.857" v="26140" actId="20577"/>
        <pc:sldMkLst>
          <pc:docMk/>
          <pc:sldMk cId="2809726428" sldId="499"/>
        </pc:sldMkLst>
        <pc:spChg chg="mod">
          <ac:chgData name="Justin Vacquerie" userId="968f4b965d9c7392" providerId="LiveId" clId="{93E37F95-3AC3-47A6-A3F6-AF31F8A2C114}" dt="2024-09-02T07:15:09.059" v="878" actId="20577"/>
          <ac:spMkLst>
            <pc:docMk/>
            <pc:sldMk cId="2809726428" sldId="499"/>
            <ac:spMk id="10" creationId="{1729C6A1-97C8-EDE7-D836-BB3AB5344E17}"/>
          </ac:spMkLst>
        </pc:spChg>
        <pc:spChg chg="del">
          <ac:chgData name="Justin Vacquerie" userId="968f4b965d9c7392" providerId="LiveId" clId="{93E37F95-3AC3-47A6-A3F6-AF31F8A2C114}" dt="2024-09-02T07:14:44.322" v="829" actId="478"/>
          <ac:spMkLst>
            <pc:docMk/>
            <pc:sldMk cId="2809726428" sldId="499"/>
            <ac:spMk id="12" creationId="{05449191-EAE3-44BA-DBB7-B9898CF48E10}"/>
          </ac:spMkLst>
        </pc:spChg>
        <pc:spChg chg="del">
          <ac:chgData name="Justin Vacquerie" userId="968f4b965d9c7392" providerId="LiveId" clId="{93E37F95-3AC3-47A6-A3F6-AF31F8A2C114}" dt="2024-09-02T07:14:45.150" v="830" actId="478"/>
          <ac:spMkLst>
            <pc:docMk/>
            <pc:sldMk cId="2809726428" sldId="499"/>
            <ac:spMk id="13" creationId="{9C7620E9-E990-238E-E809-0CB9BE6F54B3}"/>
          </ac:spMkLst>
        </pc:spChg>
        <pc:spChg chg="del">
          <ac:chgData name="Justin Vacquerie" userId="968f4b965d9c7392" providerId="LiveId" clId="{93E37F95-3AC3-47A6-A3F6-AF31F8A2C114}" dt="2024-09-02T07:14:43.026" v="828" actId="478"/>
          <ac:spMkLst>
            <pc:docMk/>
            <pc:sldMk cId="2809726428" sldId="499"/>
            <ac:spMk id="14" creationId="{F52CF932-9CC7-4649-29C0-701458B8B229}"/>
          </ac:spMkLst>
        </pc:spChg>
        <pc:spChg chg="del mod">
          <ac:chgData name="Justin Vacquerie" userId="968f4b965d9c7392" providerId="LiveId" clId="{93E37F95-3AC3-47A6-A3F6-AF31F8A2C114}" dt="2024-09-02T07:14:47.817" v="833" actId="478"/>
          <ac:spMkLst>
            <pc:docMk/>
            <pc:sldMk cId="2809726428" sldId="499"/>
            <ac:spMk id="15" creationId="{0AC860FE-29C2-1886-E616-33F989BBC526}"/>
          </ac:spMkLst>
        </pc:spChg>
        <pc:spChg chg="mod">
          <ac:chgData name="Justin Vacquerie" userId="968f4b965d9c7392" providerId="LiveId" clId="{93E37F95-3AC3-47A6-A3F6-AF31F8A2C114}" dt="2024-09-02T07:36:26.446" v="1889"/>
          <ac:spMkLst>
            <pc:docMk/>
            <pc:sldMk cId="2809726428" sldId="499"/>
            <ac:spMk id="18" creationId="{3BED0F00-1453-6CB2-915A-83D8D8BBF4F0}"/>
          </ac:spMkLst>
        </pc:spChg>
        <pc:picChg chg="del">
          <ac:chgData name="Justin Vacquerie" userId="968f4b965d9c7392" providerId="LiveId" clId="{93E37F95-3AC3-47A6-A3F6-AF31F8A2C114}" dt="2024-09-02T07:14:46.212" v="831" actId="478"/>
          <ac:picMkLst>
            <pc:docMk/>
            <pc:sldMk cId="2809726428" sldId="499"/>
            <ac:picMk id="6" creationId="{8317E60B-6228-B93F-2DCD-794D448BD5ED}"/>
          </ac:picMkLst>
        </pc:picChg>
        <pc:picChg chg="del">
          <ac:chgData name="Justin Vacquerie" userId="968f4b965d9c7392" providerId="LiveId" clId="{93E37F95-3AC3-47A6-A3F6-AF31F8A2C114}" dt="2024-09-02T07:14:41.979" v="827" actId="478"/>
          <ac:picMkLst>
            <pc:docMk/>
            <pc:sldMk cId="2809726428" sldId="499"/>
            <ac:picMk id="11" creationId="{825C77D8-186C-0EC1-870E-44C80358945C}"/>
          </ac:picMkLst>
        </pc:picChg>
        <pc:picChg chg="add mod">
          <ac:chgData name="Justin Vacquerie" userId="968f4b965d9c7392" providerId="LiveId" clId="{93E37F95-3AC3-47A6-A3F6-AF31F8A2C114}" dt="2024-09-02T07:16:39.067" v="885" actId="1076"/>
          <ac:picMkLst>
            <pc:docMk/>
            <pc:sldMk cId="2809726428" sldId="499"/>
            <ac:picMk id="16" creationId="{BC37ADD6-6D88-15BA-C64A-B7C032C55DF7}"/>
          </ac:picMkLst>
        </pc:picChg>
        <pc:cxnChg chg="del mod">
          <ac:chgData name="Justin Vacquerie" userId="968f4b965d9c7392" providerId="LiveId" clId="{93E37F95-3AC3-47A6-A3F6-AF31F8A2C114}" dt="2024-09-02T07:14:48.589" v="834" actId="478"/>
          <ac:cxnSpMkLst>
            <pc:docMk/>
            <pc:sldMk cId="2809726428" sldId="499"/>
            <ac:cxnSpMk id="8" creationId="{EF724688-0D3D-78E9-3D62-2F6A6A6538E9}"/>
          </ac:cxnSpMkLst>
        </pc:cxnChg>
      </pc:sldChg>
      <pc:sldChg chg="addSp delSp modSp mod delAnim modNotesTx">
        <pc:chgData name="Justin Vacquerie" userId="968f4b965d9c7392" providerId="LiveId" clId="{93E37F95-3AC3-47A6-A3F6-AF31F8A2C114}" dt="2024-09-07T16:40:48.389" v="26137" actId="20577"/>
        <pc:sldMkLst>
          <pc:docMk/>
          <pc:sldMk cId="2830983862" sldId="554"/>
        </pc:sldMkLst>
        <pc:spChg chg="del">
          <ac:chgData name="Justin Vacquerie" userId="968f4b965d9c7392" providerId="LiveId" clId="{93E37F95-3AC3-47A6-A3F6-AF31F8A2C114}" dt="2024-09-02T07:13:27.993" v="753" actId="478"/>
          <ac:spMkLst>
            <pc:docMk/>
            <pc:sldMk cId="2830983862" sldId="554"/>
            <ac:spMk id="5" creationId="{80FD7E7B-4D74-D501-1FDC-B0F73A10C6FD}"/>
          </ac:spMkLst>
        </pc:spChg>
        <pc:spChg chg="del mod">
          <ac:chgData name="Justin Vacquerie" userId="968f4b965d9c7392" providerId="LiveId" clId="{93E37F95-3AC3-47A6-A3F6-AF31F8A2C114}" dt="2024-09-02T07:13:30.470" v="756" actId="478"/>
          <ac:spMkLst>
            <pc:docMk/>
            <pc:sldMk cId="2830983862" sldId="554"/>
            <ac:spMk id="6" creationId="{23E560FB-13A7-06D6-596B-EB5146651AA6}"/>
          </ac:spMkLst>
        </pc:spChg>
        <pc:spChg chg="add del">
          <ac:chgData name="Justin Vacquerie" userId="968f4b965d9c7392" providerId="LiveId" clId="{93E37F95-3AC3-47A6-A3F6-AF31F8A2C114}" dt="2024-09-05T18:59:15.624" v="11911" actId="22"/>
          <ac:spMkLst>
            <pc:docMk/>
            <pc:sldMk cId="2830983862" sldId="554"/>
            <ac:spMk id="6" creationId="{6C5CC1FE-2EBF-6755-C6C3-1D95EFA4CBB8}"/>
          </ac:spMkLst>
        </pc:spChg>
        <pc:spChg chg="del">
          <ac:chgData name="Justin Vacquerie" userId="968f4b965d9c7392" providerId="LiveId" clId="{93E37F95-3AC3-47A6-A3F6-AF31F8A2C114}" dt="2024-09-02T07:13:50.129" v="777" actId="478"/>
          <ac:spMkLst>
            <pc:docMk/>
            <pc:sldMk cId="2830983862" sldId="554"/>
            <ac:spMk id="7" creationId="{160CCEDA-752B-6E9A-27D7-7DFB0A4D2A4B}"/>
          </ac:spMkLst>
        </pc:spChg>
        <pc:spChg chg="add del mod ord">
          <ac:chgData name="Justin Vacquerie" userId="968f4b965d9c7392" providerId="LiveId" clId="{93E37F95-3AC3-47A6-A3F6-AF31F8A2C114}" dt="2024-09-06T20:12:43.086" v="20614" actId="478"/>
          <ac:spMkLst>
            <pc:docMk/>
            <pc:sldMk cId="2830983862" sldId="554"/>
            <ac:spMk id="7" creationId="{CDFB6910-11E6-D221-5DC9-F6B7AB3202B8}"/>
          </ac:spMkLst>
        </pc:spChg>
        <pc:spChg chg="add mod">
          <ac:chgData name="Justin Vacquerie" userId="968f4b965d9c7392" providerId="LiveId" clId="{93E37F95-3AC3-47A6-A3F6-AF31F8A2C114}" dt="2024-09-07T09:17:59.922" v="22631" actId="1076"/>
          <ac:spMkLst>
            <pc:docMk/>
            <pc:sldMk cId="2830983862" sldId="554"/>
            <ac:spMk id="7" creationId="{F2B9397B-0A08-79EA-2BAC-1B66E751CA6D}"/>
          </ac:spMkLst>
        </pc:spChg>
        <pc:spChg chg="del">
          <ac:chgData name="Justin Vacquerie" userId="968f4b965d9c7392" providerId="LiveId" clId="{93E37F95-3AC3-47A6-A3F6-AF31F8A2C114}" dt="2024-09-02T07:13:33.358" v="759" actId="478"/>
          <ac:spMkLst>
            <pc:docMk/>
            <pc:sldMk cId="2830983862" sldId="554"/>
            <ac:spMk id="11" creationId="{4AEC6CBC-204C-A2A6-602F-E7E0677852CF}"/>
          </ac:spMkLst>
        </pc:spChg>
        <pc:spChg chg="del">
          <ac:chgData name="Justin Vacquerie" userId="968f4b965d9c7392" providerId="LiveId" clId="{93E37F95-3AC3-47A6-A3F6-AF31F8A2C114}" dt="2024-09-02T07:13:37.063" v="762" actId="478"/>
          <ac:spMkLst>
            <pc:docMk/>
            <pc:sldMk cId="2830983862" sldId="554"/>
            <ac:spMk id="13" creationId="{1DE148B3-542F-8F82-E3B1-D7045C0E37B1}"/>
          </ac:spMkLst>
        </pc:spChg>
        <pc:spChg chg="add mod">
          <ac:chgData name="Justin Vacquerie" userId="968f4b965d9c7392" providerId="LiveId" clId="{93E37F95-3AC3-47A6-A3F6-AF31F8A2C114}" dt="2024-09-07T09:18:12.098" v="22643" actId="20577"/>
          <ac:spMkLst>
            <pc:docMk/>
            <pc:sldMk cId="2830983862" sldId="554"/>
            <ac:spMk id="13" creationId="{43A626C4-9C31-16A3-6146-8E7859BD5570}"/>
          </ac:spMkLst>
        </pc:spChg>
        <pc:spChg chg="add mod">
          <ac:chgData name="Justin Vacquerie" userId="968f4b965d9c7392" providerId="LiveId" clId="{93E37F95-3AC3-47A6-A3F6-AF31F8A2C114}" dt="2024-09-07T09:18:41.970" v="22646" actId="208"/>
          <ac:spMkLst>
            <pc:docMk/>
            <pc:sldMk cId="2830983862" sldId="554"/>
            <ac:spMk id="14" creationId="{83C68471-4928-DB56-961F-E1C510C8A025}"/>
          </ac:spMkLst>
        </pc:spChg>
        <pc:spChg chg="del">
          <ac:chgData name="Justin Vacquerie" userId="968f4b965d9c7392" providerId="LiveId" clId="{93E37F95-3AC3-47A6-A3F6-AF31F8A2C114}" dt="2024-09-02T07:13:51.608" v="779" actId="478"/>
          <ac:spMkLst>
            <pc:docMk/>
            <pc:sldMk cId="2830983862" sldId="554"/>
            <ac:spMk id="14" creationId="{D80B3ADE-9ECA-2F17-5162-E4F17A712682}"/>
          </ac:spMkLst>
        </pc:spChg>
        <pc:spChg chg="del">
          <ac:chgData name="Justin Vacquerie" userId="968f4b965d9c7392" providerId="LiveId" clId="{93E37F95-3AC3-47A6-A3F6-AF31F8A2C114}" dt="2024-09-02T07:13:46.444" v="772" actId="478"/>
          <ac:spMkLst>
            <pc:docMk/>
            <pc:sldMk cId="2830983862" sldId="554"/>
            <ac:spMk id="17" creationId="{20FC1654-1630-9368-F112-F91E9AC38CDD}"/>
          </ac:spMkLst>
        </pc:spChg>
        <pc:spChg chg="del mod">
          <ac:chgData name="Justin Vacquerie" userId="968f4b965d9c7392" providerId="LiveId" clId="{93E37F95-3AC3-47A6-A3F6-AF31F8A2C114}" dt="2024-09-02T07:13:54.380" v="783" actId="478"/>
          <ac:spMkLst>
            <pc:docMk/>
            <pc:sldMk cId="2830983862" sldId="554"/>
            <ac:spMk id="18" creationId="{88189754-0D79-9B5B-0536-1E5E325FD3BD}"/>
          </ac:spMkLst>
        </pc:spChg>
        <pc:spChg chg="del">
          <ac:chgData name="Justin Vacquerie" userId="968f4b965d9c7392" providerId="LiveId" clId="{93E37F95-3AC3-47A6-A3F6-AF31F8A2C114}" dt="2024-09-02T07:13:49.099" v="775" actId="478"/>
          <ac:spMkLst>
            <pc:docMk/>
            <pc:sldMk cId="2830983862" sldId="554"/>
            <ac:spMk id="19" creationId="{827F91D9-4600-C35A-666C-1985BDEAB49A}"/>
          </ac:spMkLst>
        </pc:spChg>
        <pc:spChg chg="del">
          <ac:chgData name="Justin Vacquerie" userId="968f4b965d9c7392" providerId="LiveId" clId="{93E37F95-3AC3-47A6-A3F6-AF31F8A2C114}" dt="2024-09-02T07:13:41.623" v="768" actId="478"/>
          <ac:spMkLst>
            <pc:docMk/>
            <pc:sldMk cId="2830983862" sldId="554"/>
            <ac:spMk id="20" creationId="{48E502FD-47EA-6411-A833-A50452F963A6}"/>
          </ac:spMkLst>
        </pc:spChg>
        <pc:spChg chg="del mod">
          <ac:chgData name="Justin Vacquerie" userId="968f4b965d9c7392" providerId="LiveId" clId="{93E37F95-3AC3-47A6-A3F6-AF31F8A2C114}" dt="2024-09-02T07:13:38.492" v="764" actId="478"/>
          <ac:spMkLst>
            <pc:docMk/>
            <pc:sldMk cId="2830983862" sldId="554"/>
            <ac:spMk id="21" creationId="{82A7B3B2-F578-BBC4-0121-FC787EA96649}"/>
          </ac:spMkLst>
        </pc:spChg>
        <pc:spChg chg="del mod">
          <ac:chgData name="Justin Vacquerie" userId="968f4b965d9c7392" providerId="LiveId" clId="{93E37F95-3AC3-47A6-A3F6-AF31F8A2C114}" dt="2024-09-02T07:13:42.638" v="769" actId="478"/>
          <ac:spMkLst>
            <pc:docMk/>
            <pc:sldMk cId="2830983862" sldId="554"/>
            <ac:spMk id="22" creationId="{7E865EC6-202A-00F8-96B8-BE6FAB75AB73}"/>
          </ac:spMkLst>
        </pc:spChg>
        <pc:spChg chg="del mod">
          <ac:chgData name="Justin Vacquerie" userId="968f4b965d9c7392" providerId="LiveId" clId="{93E37F95-3AC3-47A6-A3F6-AF31F8A2C114}" dt="2024-09-02T07:13:53.316" v="781" actId="478"/>
          <ac:spMkLst>
            <pc:docMk/>
            <pc:sldMk cId="2830983862" sldId="554"/>
            <ac:spMk id="23" creationId="{A907D50D-1060-5826-91A2-93165FCF0F5E}"/>
          </ac:spMkLst>
        </pc:spChg>
        <pc:spChg chg="del">
          <ac:chgData name="Justin Vacquerie" userId="968f4b965d9c7392" providerId="LiveId" clId="{93E37F95-3AC3-47A6-A3F6-AF31F8A2C114}" dt="2024-09-02T07:13:45.005" v="771" actId="478"/>
          <ac:spMkLst>
            <pc:docMk/>
            <pc:sldMk cId="2830983862" sldId="554"/>
            <ac:spMk id="24" creationId="{6553A96D-BC8F-9D02-013A-B6461E231217}"/>
          </ac:spMkLst>
        </pc:spChg>
        <pc:spChg chg="del">
          <ac:chgData name="Justin Vacquerie" userId="968f4b965d9c7392" providerId="LiveId" clId="{93E37F95-3AC3-47A6-A3F6-AF31F8A2C114}" dt="2024-09-02T07:13:34.760" v="760" actId="478"/>
          <ac:spMkLst>
            <pc:docMk/>
            <pc:sldMk cId="2830983862" sldId="554"/>
            <ac:spMk id="25" creationId="{68E6CCD4-3FA3-459A-8C99-29F39FF7527A}"/>
          </ac:spMkLst>
        </pc:spChg>
        <pc:spChg chg="del">
          <ac:chgData name="Justin Vacquerie" userId="968f4b965d9c7392" providerId="LiveId" clId="{93E37F95-3AC3-47A6-A3F6-AF31F8A2C114}" dt="2024-09-02T07:13:25.677" v="750" actId="478"/>
          <ac:spMkLst>
            <pc:docMk/>
            <pc:sldMk cId="2830983862" sldId="554"/>
            <ac:spMk id="26" creationId="{68E60670-993E-15CE-95DC-801BF6622DF0}"/>
          </ac:spMkLst>
        </pc:spChg>
        <pc:spChg chg="del">
          <ac:chgData name="Justin Vacquerie" userId="968f4b965d9c7392" providerId="LiveId" clId="{93E37F95-3AC3-47A6-A3F6-AF31F8A2C114}" dt="2024-09-02T07:13:50.419" v="778" actId="478"/>
          <ac:spMkLst>
            <pc:docMk/>
            <pc:sldMk cId="2830983862" sldId="554"/>
            <ac:spMk id="27" creationId="{5A275865-B2D9-E662-4E99-F2F75B90F3A1}"/>
          </ac:spMkLst>
        </pc:spChg>
        <pc:spChg chg="del">
          <ac:chgData name="Justin Vacquerie" userId="968f4b965d9c7392" providerId="LiveId" clId="{93E37F95-3AC3-47A6-A3F6-AF31F8A2C114}" dt="2024-09-02T07:13:49.599" v="776" actId="478"/>
          <ac:spMkLst>
            <pc:docMk/>
            <pc:sldMk cId="2830983862" sldId="554"/>
            <ac:spMk id="28" creationId="{8463EA32-D21E-50C8-127F-33DBA5886BA8}"/>
          </ac:spMkLst>
        </pc:spChg>
        <pc:spChg chg="del">
          <ac:chgData name="Justin Vacquerie" userId="968f4b965d9c7392" providerId="LiveId" clId="{93E37F95-3AC3-47A6-A3F6-AF31F8A2C114}" dt="2024-09-02T07:13:47.223" v="773" actId="478"/>
          <ac:spMkLst>
            <pc:docMk/>
            <pc:sldMk cId="2830983862" sldId="554"/>
            <ac:spMk id="29" creationId="{A9DE38DB-57BE-1A36-8280-0CC753359F46}"/>
          </ac:spMkLst>
        </pc:spChg>
        <pc:spChg chg="del">
          <ac:chgData name="Justin Vacquerie" userId="968f4b965d9c7392" providerId="LiveId" clId="{93E37F95-3AC3-47A6-A3F6-AF31F8A2C114}" dt="2024-09-02T07:13:43.125" v="770" actId="478"/>
          <ac:spMkLst>
            <pc:docMk/>
            <pc:sldMk cId="2830983862" sldId="554"/>
            <ac:spMk id="30" creationId="{355AD51B-CF71-696E-3BAC-B75C4FA2D38A}"/>
          </ac:spMkLst>
        </pc:spChg>
        <pc:spChg chg="del">
          <ac:chgData name="Justin Vacquerie" userId="968f4b965d9c7392" providerId="LiveId" clId="{93E37F95-3AC3-47A6-A3F6-AF31F8A2C114}" dt="2024-09-02T07:13:26.648" v="751" actId="478"/>
          <ac:spMkLst>
            <pc:docMk/>
            <pc:sldMk cId="2830983862" sldId="554"/>
            <ac:spMk id="31" creationId="{1271FFB6-1088-30E3-FDA9-E7D6292960AB}"/>
          </ac:spMkLst>
        </pc:spChg>
        <pc:spChg chg="del">
          <ac:chgData name="Justin Vacquerie" userId="968f4b965d9c7392" providerId="LiveId" clId="{93E37F95-3AC3-47A6-A3F6-AF31F8A2C114}" dt="2024-09-02T07:13:27.470" v="752" actId="478"/>
          <ac:spMkLst>
            <pc:docMk/>
            <pc:sldMk cId="2830983862" sldId="554"/>
            <ac:spMk id="32" creationId="{F0DA0290-C719-20CF-B3BA-D9C8C75BA4DC}"/>
          </ac:spMkLst>
        </pc:spChg>
        <pc:spChg chg="del">
          <ac:chgData name="Justin Vacquerie" userId="968f4b965d9c7392" providerId="LiveId" clId="{93E37F95-3AC3-47A6-A3F6-AF31F8A2C114}" dt="2024-09-02T07:13:31.246" v="757" actId="478"/>
          <ac:spMkLst>
            <pc:docMk/>
            <pc:sldMk cId="2830983862" sldId="554"/>
            <ac:spMk id="33" creationId="{34C47F65-84CF-3ECA-B6A8-137D0069DB0D}"/>
          </ac:spMkLst>
        </pc:spChg>
        <pc:spChg chg="del">
          <ac:chgData name="Justin Vacquerie" userId="968f4b965d9c7392" providerId="LiveId" clId="{93E37F95-3AC3-47A6-A3F6-AF31F8A2C114}" dt="2024-09-02T07:13:39.292" v="765" actId="478"/>
          <ac:spMkLst>
            <pc:docMk/>
            <pc:sldMk cId="2830983862" sldId="554"/>
            <ac:spMk id="35" creationId="{CECFA1F5-C78E-5281-B9F8-59B8AEE79C67}"/>
          </ac:spMkLst>
        </pc:spChg>
        <pc:spChg chg="del">
          <ac:chgData name="Justin Vacquerie" userId="968f4b965d9c7392" providerId="LiveId" clId="{93E37F95-3AC3-47A6-A3F6-AF31F8A2C114}" dt="2024-09-02T07:13:40.045" v="766" actId="478"/>
          <ac:spMkLst>
            <pc:docMk/>
            <pc:sldMk cId="2830983862" sldId="554"/>
            <ac:spMk id="36" creationId="{427A1532-C683-EEDD-3C83-44E9B0112B59}"/>
          </ac:spMkLst>
        </pc:spChg>
        <pc:spChg chg="del">
          <ac:chgData name="Justin Vacquerie" userId="968f4b965d9c7392" providerId="LiveId" clId="{93E37F95-3AC3-47A6-A3F6-AF31F8A2C114}" dt="2024-09-02T07:13:35.780" v="761" actId="478"/>
          <ac:spMkLst>
            <pc:docMk/>
            <pc:sldMk cId="2830983862" sldId="554"/>
            <ac:spMk id="38" creationId="{A16B6989-A435-442F-C942-6E40287F4630}"/>
          </ac:spMkLst>
        </pc:spChg>
        <pc:spChg chg="del">
          <ac:chgData name="Justin Vacquerie" userId="968f4b965d9c7392" providerId="LiveId" clId="{93E37F95-3AC3-47A6-A3F6-AF31F8A2C114}" dt="2024-09-02T07:13:32.819" v="758" actId="478"/>
          <ac:spMkLst>
            <pc:docMk/>
            <pc:sldMk cId="2830983862" sldId="554"/>
            <ac:spMk id="39" creationId="{F35BF5C5-CC44-544F-2E0B-CAEE968AD8CC}"/>
          </ac:spMkLst>
        </pc:spChg>
        <pc:picChg chg="add del mod">
          <ac:chgData name="Justin Vacquerie" userId="968f4b965d9c7392" providerId="LiveId" clId="{93E37F95-3AC3-47A6-A3F6-AF31F8A2C114}" dt="2024-09-06T20:12:31.816" v="20610" actId="478"/>
          <ac:picMkLst>
            <pc:docMk/>
            <pc:sldMk cId="2830983862" sldId="554"/>
            <ac:picMk id="6" creationId="{7972F376-64F5-9756-D3CA-07FBFF9EC638}"/>
          </ac:picMkLst>
        </pc:picChg>
        <pc:picChg chg="add del mod">
          <ac:chgData name="Justin Vacquerie" userId="968f4b965d9c7392" providerId="LiveId" clId="{93E37F95-3AC3-47A6-A3F6-AF31F8A2C114}" dt="2024-09-06T05:51:21.283" v="12074" actId="478"/>
          <ac:picMkLst>
            <pc:docMk/>
            <pc:sldMk cId="2830983862" sldId="554"/>
            <ac:picMk id="11" creationId="{40FA5166-5CF2-D2B7-54BA-FFA30A322D3B}"/>
          </ac:picMkLst>
        </pc:picChg>
        <pc:picChg chg="add del mod ord">
          <ac:chgData name="Justin Vacquerie" userId="968f4b965d9c7392" providerId="LiveId" clId="{93E37F95-3AC3-47A6-A3F6-AF31F8A2C114}" dt="2024-09-07T09:24:02.610" v="22650" actId="478"/>
          <ac:picMkLst>
            <pc:docMk/>
            <pc:sldMk cId="2830983862" sldId="554"/>
            <ac:picMk id="11" creationId="{E2CDD656-8E8B-F1FB-9771-A31409D1B2AC}"/>
          </ac:picMkLst>
        </pc:picChg>
        <pc:picChg chg="del">
          <ac:chgData name="Justin Vacquerie" userId="968f4b965d9c7392" providerId="LiveId" clId="{93E37F95-3AC3-47A6-A3F6-AF31F8A2C114}" dt="2024-09-02T07:13:58.993" v="784" actId="478"/>
          <ac:picMkLst>
            <pc:docMk/>
            <pc:sldMk cId="2830983862" sldId="554"/>
            <ac:picMk id="16" creationId="{8F528851-D737-191D-4294-1D69540B3DC6}"/>
          </ac:picMkLst>
        </pc:picChg>
        <pc:picChg chg="add mod modCrop">
          <ac:chgData name="Justin Vacquerie" userId="968f4b965d9c7392" providerId="LiveId" clId="{93E37F95-3AC3-47A6-A3F6-AF31F8A2C114}" dt="2024-09-07T09:32:23.328" v="22721" actId="1038"/>
          <ac:picMkLst>
            <pc:docMk/>
            <pc:sldMk cId="2830983862" sldId="554"/>
            <ac:picMk id="17" creationId="{FB7070F3-D516-315C-F0E3-C269803380D2}"/>
          </ac:picMkLst>
        </pc:picChg>
        <pc:cxnChg chg="add mod">
          <ac:chgData name="Justin Vacquerie" userId="968f4b965d9c7392" providerId="LiveId" clId="{93E37F95-3AC3-47A6-A3F6-AF31F8A2C114}" dt="2024-09-07T09:19:01.688" v="22647" actId="14100"/>
          <ac:cxnSpMkLst>
            <pc:docMk/>
            <pc:sldMk cId="2830983862" sldId="554"/>
            <ac:cxnSpMk id="6" creationId="{95F2F3FE-CF8C-2CD6-5D41-C22CC4C4D8F8}"/>
          </ac:cxnSpMkLst>
        </pc:cxnChg>
        <pc:cxnChg chg="del mod">
          <ac:chgData name="Justin Vacquerie" userId="968f4b965d9c7392" providerId="LiveId" clId="{93E37F95-3AC3-47A6-A3F6-AF31F8A2C114}" dt="2024-09-02T07:13:48.094" v="774" actId="478"/>
          <ac:cxnSpMkLst>
            <pc:docMk/>
            <pc:sldMk cId="2830983862" sldId="554"/>
            <ac:cxnSpMk id="37" creationId="{F799F9CE-6D7F-349F-B041-3F2B94E8552B}"/>
          </ac:cxnSpMkLst>
        </pc:cxnChg>
      </pc:sldChg>
      <pc:sldChg chg="modSp mod modNotesTx">
        <pc:chgData name="Justin Vacquerie" userId="968f4b965d9c7392" providerId="LiveId" clId="{93E37F95-3AC3-47A6-A3F6-AF31F8A2C114}" dt="2024-09-05T19:20:28.607" v="11970" actId="313"/>
        <pc:sldMkLst>
          <pc:docMk/>
          <pc:sldMk cId="4043030372" sldId="555"/>
        </pc:sldMkLst>
        <pc:spChg chg="mod">
          <ac:chgData name="Justin Vacquerie" userId="968f4b965d9c7392" providerId="LiveId" clId="{93E37F95-3AC3-47A6-A3F6-AF31F8A2C114}" dt="2024-09-05T19:20:28.607" v="11970" actId="313"/>
          <ac:spMkLst>
            <pc:docMk/>
            <pc:sldMk cId="4043030372" sldId="555"/>
            <ac:spMk id="2" creationId="{B2D95C61-3AE3-C87E-97F1-D7269D43C6A3}"/>
          </ac:spMkLst>
        </pc:spChg>
        <pc:spChg chg="mod">
          <ac:chgData name="Justin Vacquerie" userId="968f4b965d9c7392" providerId="LiveId" clId="{93E37F95-3AC3-47A6-A3F6-AF31F8A2C114}" dt="2024-09-02T07:25:20.517" v="1496" actId="20577"/>
          <ac:spMkLst>
            <pc:docMk/>
            <pc:sldMk cId="4043030372" sldId="555"/>
            <ac:spMk id="4" creationId="{D27DF719-8225-CEEE-A42E-892FDFD37D1E}"/>
          </ac:spMkLst>
        </pc:spChg>
      </pc:sldChg>
      <pc:sldChg chg="del">
        <pc:chgData name="Justin Vacquerie" userId="968f4b965d9c7392" providerId="LiveId" clId="{93E37F95-3AC3-47A6-A3F6-AF31F8A2C114}" dt="2024-09-02T07:26:27.988" v="1565" actId="47"/>
        <pc:sldMkLst>
          <pc:docMk/>
          <pc:sldMk cId="20257996" sldId="556"/>
        </pc:sldMkLst>
      </pc:sldChg>
      <pc:sldChg chg="addSp delSp modSp mod delAnim modNotesTx">
        <pc:chgData name="Justin Vacquerie" userId="968f4b965d9c7392" providerId="LiveId" clId="{93E37F95-3AC3-47A6-A3F6-AF31F8A2C114}" dt="2024-09-07T16:41:03.384" v="26141" actId="20577"/>
        <pc:sldMkLst>
          <pc:docMk/>
          <pc:sldMk cId="547211414" sldId="557"/>
        </pc:sldMkLst>
        <pc:spChg chg="del">
          <ac:chgData name="Justin Vacquerie" userId="968f4b965d9c7392" providerId="LiveId" clId="{93E37F95-3AC3-47A6-A3F6-AF31F8A2C114}" dt="2024-09-02T07:21:20.051" v="1206" actId="478"/>
          <ac:spMkLst>
            <pc:docMk/>
            <pc:sldMk cId="547211414" sldId="557"/>
            <ac:spMk id="5" creationId="{8CA9CB6B-0903-A9D2-0BB2-B1C372E667DC}"/>
          </ac:spMkLst>
        </pc:spChg>
        <pc:spChg chg="del">
          <ac:chgData name="Justin Vacquerie" userId="968f4b965d9c7392" providerId="LiveId" clId="{93E37F95-3AC3-47A6-A3F6-AF31F8A2C114}" dt="2024-09-02T07:21:18.220" v="1204" actId="478"/>
          <ac:spMkLst>
            <pc:docMk/>
            <pc:sldMk cId="547211414" sldId="557"/>
            <ac:spMk id="6" creationId="{E4D0139A-B3D2-3E6B-29E5-00BEC9477E89}"/>
          </ac:spMkLst>
        </pc:spChg>
        <pc:spChg chg="add mod">
          <ac:chgData name="Justin Vacquerie" userId="968f4b965d9c7392" providerId="LiveId" clId="{93E37F95-3AC3-47A6-A3F6-AF31F8A2C114}" dt="2024-09-07T13:57:13.297" v="25086" actId="20577"/>
          <ac:spMkLst>
            <pc:docMk/>
            <pc:sldMk cId="547211414" sldId="557"/>
            <ac:spMk id="8" creationId="{432D136F-5A99-01EB-52FB-7FCC103A1C49}"/>
          </ac:spMkLst>
        </pc:spChg>
        <pc:spChg chg="del mod">
          <ac:chgData name="Justin Vacquerie" userId="968f4b965d9c7392" providerId="LiveId" clId="{93E37F95-3AC3-47A6-A3F6-AF31F8A2C114}" dt="2024-09-02T07:21:21.845" v="1208" actId="478"/>
          <ac:spMkLst>
            <pc:docMk/>
            <pc:sldMk cId="547211414" sldId="557"/>
            <ac:spMk id="8" creationId="{CCB22DB1-272F-4818-4564-2CCBCE92A231}"/>
          </ac:spMkLst>
        </pc:spChg>
        <pc:spChg chg="mod">
          <ac:chgData name="Justin Vacquerie" userId="968f4b965d9c7392" providerId="LiveId" clId="{93E37F95-3AC3-47A6-A3F6-AF31F8A2C114}" dt="2024-09-06T15:32:13.703" v="14936" actId="20577"/>
          <ac:spMkLst>
            <pc:docMk/>
            <pc:sldMk cId="547211414" sldId="557"/>
            <ac:spMk id="10" creationId="{1729C6A1-97C8-EDE7-D836-BB3AB5344E17}"/>
          </ac:spMkLst>
        </pc:spChg>
        <pc:spChg chg="add mod">
          <ac:chgData name="Justin Vacquerie" userId="968f4b965d9c7392" providerId="LiveId" clId="{93E37F95-3AC3-47A6-A3F6-AF31F8A2C114}" dt="2024-09-06T15:31:54.802" v="14902" actId="1076"/>
          <ac:spMkLst>
            <pc:docMk/>
            <pc:sldMk cId="547211414" sldId="557"/>
            <ac:spMk id="11" creationId="{3F01980C-B786-E021-4E6C-88F0F4DA9FC6}"/>
          </ac:spMkLst>
        </pc:spChg>
        <pc:spChg chg="mod">
          <ac:chgData name="Justin Vacquerie" userId="968f4b965d9c7392" providerId="LiveId" clId="{93E37F95-3AC3-47A6-A3F6-AF31F8A2C114}" dt="2024-09-02T07:36:35.225" v="1890"/>
          <ac:spMkLst>
            <pc:docMk/>
            <pc:sldMk cId="547211414" sldId="557"/>
            <ac:spMk id="18" creationId="{3BED0F00-1453-6CB2-915A-83D8D8BBF4F0}"/>
          </ac:spMkLst>
        </pc:spChg>
        <pc:picChg chg="add mod">
          <ac:chgData name="Justin Vacquerie" userId="968f4b965d9c7392" providerId="LiveId" clId="{93E37F95-3AC3-47A6-A3F6-AF31F8A2C114}" dt="2024-09-02T07:50:48.281" v="1971" actId="1076"/>
          <ac:picMkLst>
            <pc:docMk/>
            <pc:sldMk cId="547211414" sldId="557"/>
            <ac:picMk id="6" creationId="{2732A6F2-1CD6-C6EF-FEF1-770F5224F59E}"/>
          </ac:picMkLst>
        </pc:picChg>
        <pc:picChg chg="del">
          <ac:chgData name="Justin Vacquerie" userId="968f4b965d9c7392" providerId="LiveId" clId="{93E37F95-3AC3-47A6-A3F6-AF31F8A2C114}" dt="2024-09-02T07:21:14.763" v="1202" actId="478"/>
          <ac:picMkLst>
            <pc:docMk/>
            <pc:sldMk cId="547211414" sldId="557"/>
            <ac:picMk id="13" creationId="{90028C64-CF50-C6BE-3C35-546D427FE9A9}"/>
          </ac:picMkLst>
        </pc:picChg>
        <pc:picChg chg="del">
          <ac:chgData name="Justin Vacquerie" userId="968f4b965d9c7392" providerId="LiveId" clId="{93E37F95-3AC3-47A6-A3F6-AF31F8A2C114}" dt="2024-09-02T07:21:18.685" v="1205" actId="478"/>
          <ac:picMkLst>
            <pc:docMk/>
            <pc:sldMk cId="547211414" sldId="557"/>
            <ac:picMk id="17" creationId="{57AC0AC9-8262-51C7-028C-80C3893C4BCD}"/>
          </ac:picMkLst>
        </pc:picChg>
      </pc:sldChg>
      <pc:sldChg chg="del">
        <pc:chgData name="Justin Vacquerie" userId="968f4b965d9c7392" providerId="LiveId" clId="{93E37F95-3AC3-47A6-A3F6-AF31F8A2C114}" dt="2024-09-02T07:26:22.084" v="1562" actId="47"/>
        <pc:sldMkLst>
          <pc:docMk/>
          <pc:sldMk cId="574999813" sldId="560"/>
        </pc:sldMkLst>
      </pc:sldChg>
      <pc:sldChg chg="delSp del mod">
        <pc:chgData name="Justin Vacquerie" userId="968f4b965d9c7392" providerId="LiveId" clId="{93E37F95-3AC3-47A6-A3F6-AF31F8A2C114}" dt="2024-09-02T07:26:24.598" v="1564" actId="47"/>
        <pc:sldMkLst>
          <pc:docMk/>
          <pc:sldMk cId="3908413124" sldId="561"/>
        </pc:sldMkLst>
        <pc:spChg chg="del">
          <ac:chgData name="Justin Vacquerie" userId="968f4b965d9c7392" providerId="LiveId" clId="{93E37F95-3AC3-47A6-A3F6-AF31F8A2C114}" dt="2024-09-02T07:22:04.895" v="1300" actId="478"/>
          <ac:spMkLst>
            <pc:docMk/>
            <pc:sldMk cId="3908413124" sldId="561"/>
            <ac:spMk id="6" creationId="{95299BB5-BE1E-20CE-B1F6-17110ECC3C3F}"/>
          </ac:spMkLst>
        </pc:spChg>
        <pc:spChg chg="del">
          <ac:chgData name="Justin Vacquerie" userId="968f4b965d9c7392" providerId="LiveId" clId="{93E37F95-3AC3-47A6-A3F6-AF31F8A2C114}" dt="2024-09-02T07:22:01.659" v="1296" actId="478"/>
          <ac:spMkLst>
            <pc:docMk/>
            <pc:sldMk cId="3908413124" sldId="561"/>
            <ac:spMk id="14" creationId="{D9EF1CF3-9726-DADD-5399-CF53C4B9A09D}"/>
          </ac:spMkLst>
        </pc:spChg>
        <pc:spChg chg="del">
          <ac:chgData name="Justin Vacquerie" userId="968f4b965d9c7392" providerId="LiveId" clId="{93E37F95-3AC3-47A6-A3F6-AF31F8A2C114}" dt="2024-09-02T07:22:02.244" v="1297" actId="478"/>
          <ac:spMkLst>
            <pc:docMk/>
            <pc:sldMk cId="3908413124" sldId="561"/>
            <ac:spMk id="15" creationId="{AE619783-AF8C-57A6-C761-94C4C61FC01C}"/>
          </ac:spMkLst>
        </pc:spChg>
        <pc:spChg chg="del">
          <ac:chgData name="Justin Vacquerie" userId="968f4b965d9c7392" providerId="LiveId" clId="{93E37F95-3AC3-47A6-A3F6-AF31F8A2C114}" dt="2024-09-02T07:22:03.825" v="1299" actId="478"/>
          <ac:spMkLst>
            <pc:docMk/>
            <pc:sldMk cId="3908413124" sldId="561"/>
            <ac:spMk id="17" creationId="{A39A9873-C4D8-29A7-D27C-0317BADCDDFE}"/>
          </ac:spMkLst>
        </pc:spChg>
        <pc:picChg chg="del">
          <ac:chgData name="Justin Vacquerie" userId="968f4b965d9c7392" providerId="LiveId" clId="{93E37F95-3AC3-47A6-A3F6-AF31F8A2C114}" dt="2024-09-02T07:22:02.728" v="1298" actId="478"/>
          <ac:picMkLst>
            <pc:docMk/>
            <pc:sldMk cId="3908413124" sldId="561"/>
            <ac:picMk id="16" creationId="{A264B343-BA44-E7C5-207E-D18DB8810356}"/>
          </ac:picMkLst>
        </pc:picChg>
        <pc:picChg chg="del">
          <ac:chgData name="Justin Vacquerie" userId="968f4b965d9c7392" providerId="LiveId" clId="{93E37F95-3AC3-47A6-A3F6-AF31F8A2C114}" dt="2024-09-02T07:22:00.694" v="1295" actId="478"/>
          <ac:picMkLst>
            <pc:docMk/>
            <pc:sldMk cId="3908413124" sldId="561"/>
            <ac:picMk id="19" creationId="{A82CF70D-44E8-CE93-AA01-6AE7136371DA}"/>
          </ac:picMkLst>
        </pc:picChg>
      </pc:sldChg>
      <pc:sldChg chg="del">
        <pc:chgData name="Justin Vacquerie" userId="968f4b965d9c7392" providerId="LiveId" clId="{93E37F95-3AC3-47A6-A3F6-AF31F8A2C114}" dt="2024-09-02T07:27:54.157" v="1594" actId="47"/>
        <pc:sldMkLst>
          <pc:docMk/>
          <pc:sldMk cId="1057407866" sldId="565"/>
        </pc:sldMkLst>
      </pc:sldChg>
      <pc:sldChg chg="del">
        <pc:chgData name="Justin Vacquerie" userId="968f4b965d9c7392" providerId="LiveId" clId="{93E37F95-3AC3-47A6-A3F6-AF31F8A2C114}" dt="2024-09-02T07:26:31.678" v="1568" actId="47"/>
        <pc:sldMkLst>
          <pc:docMk/>
          <pc:sldMk cId="2228346057" sldId="566"/>
        </pc:sldMkLst>
      </pc:sldChg>
      <pc:sldChg chg="del">
        <pc:chgData name="Justin Vacquerie" userId="968f4b965d9c7392" providerId="LiveId" clId="{93E37F95-3AC3-47A6-A3F6-AF31F8A2C114}" dt="2024-09-02T07:13:22.711" v="749" actId="47"/>
        <pc:sldMkLst>
          <pc:docMk/>
          <pc:sldMk cId="2576052584" sldId="568"/>
        </pc:sldMkLst>
      </pc:sldChg>
      <pc:sldChg chg="del">
        <pc:chgData name="Justin Vacquerie" userId="968f4b965d9c7392" providerId="LiveId" clId="{93E37F95-3AC3-47A6-A3F6-AF31F8A2C114}" dt="2024-09-02T07:26:23.050" v="1563" actId="47"/>
        <pc:sldMkLst>
          <pc:docMk/>
          <pc:sldMk cId="172542696" sldId="569"/>
        </pc:sldMkLst>
      </pc:sldChg>
      <pc:sldChg chg="del">
        <pc:chgData name="Justin Vacquerie" userId="968f4b965d9c7392" providerId="LiveId" clId="{93E37F95-3AC3-47A6-A3F6-AF31F8A2C114}" dt="2024-09-02T07:27:54.832" v="1595" actId="47"/>
        <pc:sldMkLst>
          <pc:docMk/>
          <pc:sldMk cId="2977072559" sldId="570"/>
        </pc:sldMkLst>
      </pc:sldChg>
      <pc:sldChg chg="del">
        <pc:chgData name="Justin Vacquerie" userId="968f4b965d9c7392" providerId="LiveId" clId="{93E37F95-3AC3-47A6-A3F6-AF31F8A2C114}" dt="2024-09-02T07:27:53.499" v="1593" actId="47"/>
        <pc:sldMkLst>
          <pc:docMk/>
          <pc:sldMk cId="2014214141" sldId="572"/>
        </pc:sldMkLst>
      </pc:sldChg>
      <pc:sldChg chg="del">
        <pc:chgData name="Justin Vacquerie" userId="968f4b965d9c7392" providerId="LiveId" clId="{93E37F95-3AC3-47A6-A3F6-AF31F8A2C114}" dt="2024-09-02T07:27:52.840" v="1592" actId="47"/>
        <pc:sldMkLst>
          <pc:docMk/>
          <pc:sldMk cId="1117593750" sldId="573"/>
        </pc:sldMkLst>
      </pc:sldChg>
      <pc:sldChg chg="del">
        <pc:chgData name="Justin Vacquerie" userId="968f4b965d9c7392" providerId="LiveId" clId="{93E37F95-3AC3-47A6-A3F6-AF31F8A2C114}" dt="2024-09-02T07:27:51.310" v="1590" actId="47"/>
        <pc:sldMkLst>
          <pc:docMk/>
          <pc:sldMk cId="41102695" sldId="574"/>
        </pc:sldMkLst>
      </pc:sldChg>
      <pc:sldChg chg="del">
        <pc:chgData name="Justin Vacquerie" userId="968f4b965d9c7392" providerId="LiveId" clId="{93E37F95-3AC3-47A6-A3F6-AF31F8A2C114}" dt="2024-09-02T07:26:30.942" v="1567" actId="47"/>
        <pc:sldMkLst>
          <pc:docMk/>
          <pc:sldMk cId="2065575935" sldId="578"/>
        </pc:sldMkLst>
      </pc:sldChg>
      <pc:sldChg chg="del">
        <pc:chgData name="Justin Vacquerie" userId="968f4b965d9c7392" providerId="LiveId" clId="{93E37F95-3AC3-47A6-A3F6-AF31F8A2C114}" dt="2024-09-02T07:26:32.810" v="1569" actId="47"/>
        <pc:sldMkLst>
          <pc:docMk/>
          <pc:sldMk cId="1013168178" sldId="582"/>
        </pc:sldMkLst>
      </pc:sldChg>
      <pc:sldChg chg="del">
        <pc:chgData name="Justin Vacquerie" userId="968f4b965d9c7392" providerId="LiveId" clId="{93E37F95-3AC3-47A6-A3F6-AF31F8A2C114}" dt="2024-09-02T07:26:28.899" v="1566" actId="47"/>
        <pc:sldMkLst>
          <pc:docMk/>
          <pc:sldMk cId="950131239" sldId="583"/>
        </pc:sldMkLst>
      </pc:sldChg>
      <pc:sldChg chg="del">
        <pc:chgData name="Justin Vacquerie" userId="968f4b965d9c7392" providerId="LiveId" clId="{93E37F95-3AC3-47A6-A3F6-AF31F8A2C114}" dt="2024-09-02T07:27:47.103" v="1588" actId="47"/>
        <pc:sldMkLst>
          <pc:docMk/>
          <pc:sldMk cId="2926132059" sldId="585"/>
        </pc:sldMkLst>
      </pc:sldChg>
      <pc:sldChg chg="del">
        <pc:chgData name="Justin Vacquerie" userId="968f4b965d9c7392" providerId="LiveId" clId="{93E37F95-3AC3-47A6-A3F6-AF31F8A2C114}" dt="2024-09-02T07:27:55.589" v="1596" actId="47"/>
        <pc:sldMkLst>
          <pc:docMk/>
          <pc:sldMk cId="2965423225" sldId="586"/>
        </pc:sldMkLst>
      </pc:sldChg>
      <pc:sldChg chg="del">
        <pc:chgData name="Justin Vacquerie" userId="968f4b965d9c7392" providerId="LiveId" clId="{93E37F95-3AC3-47A6-A3F6-AF31F8A2C114}" dt="2024-09-02T07:28:00.334" v="1599" actId="47"/>
        <pc:sldMkLst>
          <pc:docMk/>
          <pc:sldMk cId="1946823932" sldId="588"/>
        </pc:sldMkLst>
      </pc:sldChg>
      <pc:sldChg chg="del">
        <pc:chgData name="Justin Vacquerie" userId="968f4b965d9c7392" providerId="LiveId" clId="{93E37F95-3AC3-47A6-A3F6-AF31F8A2C114}" dt="2024-09-02T07:27:56.723" v="1597" actId="47"/>
        <pc:sldMkLst>
          <pc:docMk/>
          <pc:sldMk cId="4294494372" sldId="589"/>
        </pc:sldMkLst>
      </pc:sldChg>
      <pc:sldChg chg="del">
        <pc:chgData name="Justin Vacquerie" userId="968f4b965d9c7392" providerId="LiveId" clId="{93E37F95-3AC3-47A6-A3F6-AF31F8A2C114}" dt="2024-09-02T07:27:52.125" v="1591" actId="47"/>
        <pc:sldMkLst>
          <pc:docMk/>
          <pc:sldMk cId="1769839600" sldId="591"/>
        </pc:sldMkLst>
      </pc:sldChg>
      <pc:sldChg chg="addSp modSp mod">
        <pc:chgData name="Justin Vacquerie" userId="968f4b965d9c7392" providerId="LiveId" clId="{93E37F95-3AC3-47A6-A3F6-AF31F8A2C114}" dt="2024-09-02T09:33:03.636" v="4038" actId="20577"/>
        <pc:sldMkLst>
          <pc:docMk/>
          <pc:sldMk cId="3193243458" sldId="592"/>
        </pc:sldMkLst>
        <pc:spChg chg="add mod">
          <ac:chgData name="Justin Vacquerie" userId="968f4b965d9c7392" providerId="LiveId" clId="{93E37F95-3AC3-47A6-A3F6-AF31F8A2C114}" dt="2024-09-02T09:33:03.636" v="4038" actId="20577"/>
          <ac:spMkLst>
            <pc:docMk/>
            <pc:sldMk cId="3193243458" sldId="592"/>
            <ac:spMk id="2" creationId="{496704FE-541B-FE0B-EDFB-8DA6290CBB13}"/>
          </ac:spMkLst>
        </pc:spChg>
        <pc:spChg chg="mod">
          <ac:chgData name="Justin Vacquerie" userId="968f4b965d9c7392" providerId="LiveId" clId="{93E37F95-3AC3-47A6-A3F6-AF31F8A2C114}" dt="2024-09-02T07:28:25.087" v="1655" actId="20577"/>
          <ac:spMkLst>
            <pc:docMk/>
            <pc:sldMk cId="3193243458" sldId="592"/>
            <ac:spMk id="10" creationId="{2FD916A2-EFE1-3E79-E76F-847498097424}"/>
          </ac:spMkLst>
        </pc:spChg>
      </pc:sldChg>
      <pc:sldChg chg="del">
        <pc:chgData name="Justin Vacquerie" userId="968f4b965d9c7392" providerId="LiveId" clId="{93E37F95-3AC3-47A6-A3F6-AF31F8A2C114}" dt="2024-09-02T07:28:03.026" v="1600" actId="47"/>
        <pc:sldMkLst>
          <pc:docMk/>
          <pc:sldMk cId="2885284439" sldId="593"/>
        </pc:sldMkLst>
      </pc:sldChg>
      <pc:sldChg chg="addSp delSp modSp add mod modAnim modNotesTx">
        <pc:chgData name="Justin Vacquerie" userId="968f4b965d9c7392" providerId="LiveId" clId="{93E37F95-3AC3-47A6-A3F6-AF31F8A2C114}" dt="2024-09-07T16:41:51.504" v="26150" actId="20577"/>
        <pc:sldMkLst>
          <pc:docMk/>
          <pc:sldMk cId="3543720777" sldId="593"/>
        </pc:sldMkLst>
        <pc:spChg chg="add mod">
          <ac:chgData name="Justin Vacquerie" userId="968f4b965d9c7392" providerId="LiveId" clId="{93E37F95-3AC3-47A6-A3F6-AF31F8A2C114}" dt="2024-09-07T12:39:44.402" v="23784" actId="20577"/>
          <ac:spMkLst>
            <pc:docMk/>
            <pc:sldMk cId="3543720777" sldId="593"/>
            <ac:spMk id="5" creationId="{079284DF-D50A-E4F1-93A7-BA2418D8BC48}"/>
          </ac:spMkLst>
        </pc:spChg>
        <pc:spChg chg="add del mod">
          <ac:chgData name="Justin Vacquerie" userId="968f4b965d9c7392" providerId="LiveId" clId="{93E37F95-3AC3-47A6-A3F6-AF31F8A2C114}" dt="2024-09-02T12:17:18.780" v="4044" actId="21"/>
          <ac:spMkLst>
            <pc:docMk/>
            <pc:sldMk cId="3543720777" sldId="593"/>
            <ac:spMk id="6" creationId="{AE7A157B-CB74-1875-C45C-8B6B3CAAA2FC}"/>
          </ac:spMkLst>
        </pc:spChg>
        <pc:spChg chg="add">
          <ac:chgData name="Justin Vacquerie" userId="968f4b965d9c7392" providerId="LiveId" clId="{93E37F95-3AC3-47A6-A3F6-AF31F8A2C114}" dt="2024-09-07T12:39:08.780" v="23776"/>
          <ac:spMkLst>
            <pc:docMk/>
            <pc:sldMk cId="3543720777" sldId="593"/>
            <ac:spMk id="7" creationId="{BD8EF091-B103-AF62-3D5F-0DB734E81B43}"/>
          </ac:spMkLst>
        </pc:spChg>
        <pc:spChg chg="mod">
          <ac:chgData name="Justin Vacquerie" userId="968f4b965d9c7392" providerId="LiveId" clId="{93E37F95-3AC3-47A6-A3F6-AF31F8A2C114}" dt="2024-09-07T12:31:26.618" v="23774" actId="20577"/>
          <ac:spMkLst>
            <pc:docMk/>
            <pc:sldMk cId="3543720777" sldId="593"/>
            <ac:spMk id="8" creationId="{E8AB1B43-3027-5263-D7EF-375F8DA705A4}"/>
          </ac:spMkLst>
        </pc:spChg>
        <pc:spChg chg="mod">
          <ac:chgData name="Justin Vacquerie" userId="968f4b965d9c7392" providerId="LiveId" clId="{93E37F95-3AC3-47A6-A3F6-AF31F8A2C114}" dt="2024-09-04T19:12:25.595" v="9175" actId="20577"/>
          <ac:spMkLst>
            <pc:docMk/>
            <pc:sldMk cId="3543720777" sldId="593"/>
            <ac:spMk id="9" creationId="{CF8969C0-C683-F8D8-E6AD-2A1BFA7D4EFC}"/>
          </ac:spMkLst>
        </pc:spChg>
        <pc:spChg chg="add mod">
          <ac:chgData name="Justin Vacquerie" userId="968f4b965d9c7392" providerId="LiveId" clId="{93E37F95-3AC3-47A6-A3F6-AF31F8A2C114}" dt="2024-09-07T12:45:40.552" v="24367" actId="1076"/>
          <ac:spMkLst>
            <pc:docMk/>
            <pc:sldMk cId="3543720777" sldId="593"/>
            <ac:spMk id="11" creationId="{35C25A71-CCEC-E7CD-BE4D-75ACD4C6357F}"/>
          </ac:spMkLst>
        </pc:spChg>
        <pc:spChg chg="add mod">
          <ac:chgData name="Justin Vacquerie" userId="968f4b965d9c7392" providerId="LiveId" clId="{93E37F95-3AC3-47A6-A3F6-AF31F8A2C114}" dt="2024-09-07T12:52:30.510" v="24657" actId="20577"/>
          <ac:spMkLst>
            <pc:docMk/>
            <pc:sldMk cId="3543720777" sldId="593"/>
            <ac:spMk id="13" creationId="{D2F0E407-D256-DB33-AB5D-D3FB32AB8D15}"/>
          </ac:spMkLst>
        </pc:spChg>
        <pc:picChg chg="add mod">
          <ac:chgData name="Justin Vacquerie" userId="968f4b965d9c7392" providerId="LiveId" clId="{93E37F95-3AC3-47A6-A3F6-AF31F8A2C114}" dt="2024-09-06T08:07:04.501" v="12912" actId="1076"/>
          <ac:picMkLst>
            <pc:docMk/>
            <pc:sldMk cId="3543720777" sldId="593"/>
            <ac:picMk id="6" creationId="{68572D35-DA0D-F2F0-7446-F64409335607}"/>
          </ac:picMkLst>
        </pc:picChg>
      </pc:sldChg>
      <pc:sldChg chg="del">
        <pc:chgData name="Justin Vacquerie" userId="968f4b965d9c7392" providerId="LiveId" clId="{93E37F95-3AC3-47A6-A3F6-AF31F8A2C114}" dt="2024-09-02T07:26:34.365" v="1571" actId="47"/>
        <pc:sldMkLst>
          <pc:docMk/>
          <pc:sldMk cId="717459832" sldId="594"/>
        </pc:sldMkLst>
      </pc:sldChg>
      <pc:sldChg chg="addSp modSp add mod modAnim modNotesTx">
        <pc:chgData name="Justin Vacquerie" userId="968f4b965d9c7392" providerId="LiveId" clId="{93E37F95-3AC3-47A6-A3F6-AF31F8A2C114}" dt="2024-09-07T16:41:07.292" v="26142" actId="20577"/>
        <pc:sldMkLst>
          <pc:docMk/>
          <pc:sldMk cId="881574984" sldId="594"/>
        </pc:sldMkLst>
        <pc:spChg chg="add">
          <ac:chgData name="Justin Vacquerie" userId="968f4b965d9c7392" providerId="LiveId" clId="{93E37F95-3AC3-47A6-A3F6-AF31F8A2C114}" dt="2024-09-04T08:35:17.022" v="5129"/>
          <ac:spMkLst>
            <pc:docMk/>
            <pc:sldMk cId="881574984" sldId="594"/>
            <ac:spMk id="8" creationId="{DFC79745-059D-A29A-1BD4-EB1CD66C2AC5}"/>
          </ac:spMkLst>
        </pc:spChg>
        <pc:spChg chg="mod">
          <ac:chgData name="Justin Vacquerie" userId="968f4b965d9c7392" providerId="LiveId" clId="{93E37F95-3AC3-47A6-A3F6-AF31F8A2C114}" dt="2024-09-06T15:32:37.796" v="14956" actId="20577"/>
          <ac:spMkLst>
            <pc:docMk/>
            <pc:sldMk cId="881574984" sldId="594"/>
            <ac:spMk id="10" creationId="{1729C6A1-97C8-EDE7-D836-BB3AB5344E17}"/>
          </ac:spMkLst>
        </pc:spChg>
        <pc:spChg chg="add mod">
          <ac:chgData name="Justin Vacquerie" userId="968f4b965d9c7392" providerId="LiveId" clId="{93E37F95-3AC3-47A6-A3F6-AF31F8A2C114}" dt="2024-09-07T13:57:34.779" v="25090" actId="313"/>
          <ac:spMkLst>
            <pc:docMk/>
            <pc:sldMk cId="881574984" sldId="594"/>
            <ac:spMk id="13" creationId="{59012164-68D4-A894-AF08-32726FABDCF5}"/>
          </ac:spMkLst>
        </pc:spChg>
        <pc:spChg chg="add mod">
          <ac:chgData name="Justin Vacquerie" userId="968f4b965d9c7392" providerId="LiveId" clId="{93E37F95-3AC3-47A6-A3F6-AF31F8A2C114}" dt="2024-09-07T11:13:13.196" v="22874" actId="313"/>
          <ac:spMkLst>
            <pc:docMk/>
            <pc:sldMk cId="881574984" sldId="594"/>
            <ac:spMk id="14" creationId="{24538FB0-0F5D-1044-A002-DBFD04DBF23E}"/>
          </ac:spMkLst>
        </pc:spChg>
        <pc:spChg chg="add mod">
          <ac:chgData name="Justin Vacquerie" userId="968f4b965d9c7392" providerId="LiveId" clId="{93E37F95-3AC3-47A6-A3F6-AF31F8A2C114}" dt="2024-09-07T14:49:08.438" v="25435" actId="20577"/>
          <ac:spMkLst>
            <pc:docMk/>
            <pc:sldMk cId="881574984" sldId="594"/>
            <ac:spMk id="15" creationId="{20DFC20D-BC3B-9115-447F-16EA48D0C5FA}"/>
          </ac:spMkLst>
        </pc:spChg>
        <pc:spChg chg="add">
          <ac:chgData name="Justin Vacquerie" userId="968f4b965d9c7392" providerId="LiveId" clId="{93E37F95-3AC3-47A6-A3F6-AF31F8A2C114}" dt="2024-09-02T09:27:48.258" v="3579"/>
          <ac:spMkLst>
            <pc:docMk/>
            <pc:sldMk cId="881574984" sldId="594"/>
            <ac:spMk id="16" creationId="{CEBAD013-08F6-9334-841E-66BC45E9312D}"/>
          </ac:spMkLst>
        </pc:spChg>
        <pc:graphicFrameChg chg="add mod modGraphic">
          <ac:chgData name="Justin Vacquerie" userId="968f4b965d9c7392" providerId="LiveId" clId="{93E37F95-3AC3-47A6-A3F6-AF31F8A2C114}" dt="2024-09-06T16:32:14.949" v="17304" actId="113"/>
          <ac:graphicFrameMkLst>
            <pc:docMk/>
            <pc:sldMk cId="881574984" sldId="594"/>
            <ac:graphicFrameMk id="5" creationId="{01B244ED-D14D-3AAF-2ED7-7F6F45791A05}"/>
          </ac:graphicFrameMkLst>
        </pc:graphicFrameChg>
        <pc:cxnChg chg="add mod">
          <ac:chgData name="Justin Vacquerie" userId="968f4b965d9c7392" providerId="LiveId" clId="{93E37F95-3AC3-47A6-A3F6-AF31F8A2C114}" dt="2024-09-06T16:30:26.253" v="17296" actId="1076"/>
          <ac:cxnSpMkLst>
            <pc:docMk/>
            <pc:sldMk cId="881574984" sldId="594"/>
            <ac:cxnSpMk id="6" creationId="{E313DE70-C5D8-4BDE-AEF2-B759A66E4E28}"/>
          </ac:cxnSpMkLst>
        </pc:cxnChg>
      </pc:sldChg>
      <pc:sldChg chg="new del">
        <pc:chgData name="Justin Vacquerie" userId="968f4b965d9c7392" providerId="LiveId" clId="{93E37F95-3AC3-47A6-A3F6-AF31F8A2C114}" dt="2024-09-02T07:36:07.946" v="1886" actId="47"/>
        <pc:sldMkLst>
          <pc:docMk/>
          <pc:sldMk cId="3953484031" sldId="594"/>
        </pc:sldMkLst>
      </pc:sldChg>
      <pc:sldChg chg="addSp delSp modSp add mod modAnim modNotesTx">
        <pc:chgData name="Justin Vacquerie" userId="968f4b965d9c7392" providerId="LiveId" clId="{93E37F95-3AC3-47A6-A3F6-AF31F8A2C114}" dt="2024-09-07T16:41:13.637" v="26143" actId="20577"/>
        <pc:sldMkLst>
          <pc:docMk/>
          <pc:sldMk cId="1261471503" sldId="595"/>
        </pc:sldMkLst>
        <pc:spChg chg="add del mod">
          <ac:chgData name="Justin Vacquerie" userId="968f4b965d9c7392" providerId="LiveId" clId="{93E37F95-3AC3-47A6-A3F6-AF31F8A2C114}" dt="2024-09-02T12:18:02.100" v="4087" actId="478"/>
          <ac:spMkLst>
            <pc:docMk/>
            <pc:sldMk cId="1261471503" sldId="595"/>
            <ac:spMk id="6" creationId="{AE7A157B-CB74-1875-C45C-8B6B3CAAA2FC}"/>
          </ac:spMkLst>
        </pc:spChg>
        <pc:spChg chg="mod">
          <ac:chgData name="Justin Vacquerie" userId="968f4b965d9c7392" providerId="LiveId" clId="{93E37F95-3AC3-47A6-A3F6-AF31F8A2C114}" dt="2024-09-02T09:01:03.767" v="3577" actId="20577"/>
          <ac:spMkLst>
            <pc:docMk/>
            <pc:sldMk cId="1261471503" sldId="595"/>
            <ac:spMk id="10" creationId="{1729C6A1-97C8-EDE7-D836-BB3AB5344E17}"/>
          </ac:spMkLst>
        </pc:spChg>
        <pc:spChg chg="add mod">
          <ac:chgData name="Justin Vacquerie" userId="968f4b965d9c7392" providerId="LiveId" clId="{93E37F95-3AC3-47A6-A3F6-AF31F8A2C114}" dt="2024-09-07T10:47:07.025" v="22859" actId="1076"/>
          <ac:spMkLst>
            <pc:docMk/>
            <pc:sldMk cId="1261471503" sldId="595"/>
            <ac:spMk id="11" creationId="{357B1A50-0A4E-7684-3465-FD5F858D00BF}"/>
          </ac:spMkLst>
        </pc:spChg>
        <pc:spChg chg="add mod">
          <ac:chgData name="Justin Vacquerie" userId="968f4b965d9c7392" providerId="LiveId" clId="{93E37F95-3AC3-47A6-A3F6-AF31F8A2C114}" dt="2024-09-04T14:25:12.268" v="7656" actId="1076"/>
          <ac:spMkLst>
            <pc:docMk/>
            <pc:sldMk cId="1261471503" sldId="595"/>
            <ac:spMk id="14" creationId="{D8A4F279-9823-BAA7-5494-691648A6BA7A}"/>
          </ac:spMkLst>
        </pc:spChg>
        <pc:spChg chg="add mod">
          <ac:chgData name="Justin Vacquerie" userId="968f4b965d9c7392" providerId="LiveId" clId="{93E37F95-3AC3-47A6-A3F6-AF31F8A2C114}" dt="2024-09-07T11:44:50.159" v="23113" actId="20577"/>
          <ac:spMkLst>
            <pc:docMk/>
            <pc:sldMk cId="1261471503" sldId="595"/>
            <ac:spMk id="15" creationId="{EC14E48B-DD33-9CF6-310C-A26B65BD8B1B}"/>
          </ac:spMkLst>
        </pc:spChg>
        <pc:spChg chg="mod">
          <ac:chgData name="Justin Vacquerie" userId="968f4b965d9c7392" providerId="LiveId" clId="{93E37F95-3AC3-47A6-A3F6-AF31F8A2C114}" dt="2024-09-02T09:00:02.733" v="3361" actId="1076"/>
          <ac:spMkLst>
            <pc:docMk/>
            <pc:sldMk cId="1261471503" sldId="595"/>
            <ac:spMk id="18" creationId="{3BED0F00-1453-6CB2-915A-83D8D8BBF4F0}"/>
          </ac:spMkLst>
        </pc:spChg>
        <pc:graphicFrameChg chg="add del modGraphic">
          <ac:chgData name="Justin Vacquerie" userId="968f4b965d9c7392" providerId="LiveId" clId="{93E37F95-3AC3-47A6-A3F6-AF31F8A2C114}" dt="2024-09-07T10:42:51.136" v="22838" actId="478"/>
          <ac:graphicFrameMkLst>
            <pc:docMk/>
            <pc:sldMk cId="1261471503" sldId="595"/>
            <ac:graphicFrameMk id="5" creationId="{15E7BD44-AEDA-F8E2-1240-84AD4E32E5B4}"/>
          </ac:graphicFrameMkLst>
        </pc:graphicFrameChg>
        <pc:graphicFrameChg chg="add del mod modGraphic">
          <ac:chgData name="Justin Vacquerie" userId="968f4b965d9c7392" providerId="LiveId" clId="{93E37F95-3AC3-47A6-A3F6-AF31F8A2C114}" dt="2024-09-07T07:15:25.821" v="21791" actId="478"/>
          <ac:graphicFrameMkLst>
            <pc:docMk/>
            <pc:sldMk cId="1261471503" sldId="595"/>
            <ac:graphicFrameMk id="5" creationId="{86FAB82D-F19B-FF65-C87C-AF1EFB9F1863}"/>
          </ac:graphicFrameMkLst>
        </pc:graphicFrameChg>
        <pc:graphicFrameChg chg="add mod modGraphic">
          <ac:chgData name="Justin Vacquerie" userId="968f4b965d9c7392" providerId="LiveId" clId="{93E37F95-3AC3-47A6-A3F6-AF31F8A2C114}" dt="2024-09-07T10:44:12.694" v="22847" actId="1076"/>
          <ac:graphicFrameMkLst>
            <pc:docMk/>
            <pc:sldMk cId="1261471503" sldId="595"/>
            <ac:graphicFrameMk id="6" creationId="{6148496A-82CC-2D2D-B82B-44208F0E6873}"/>
          </ac:graphicFrameMkLst>
        </pc:graphicFrameChg>
        <pc:graphicFrameChg chg="add mod">
          <ac:chgData name="Justin Vacquerie" userId="968f4b965d9c7392" providerId="LiveId" clId="{93E37F95-3AC3-47A6-A3F6-AF31F8A2C114}" dt="2024-09-07T10:44:36.929" v="22851" actId="12269"/>
          <ac:graphicFrameMkLst>
            <pc:docMk/>
            <pc:sldMk cId="1261471503" sldId="595"/>
            <ac:graphicFrameMk id="8" creationId="{C5A4978C-E00F-4841-C501-B51FCE0E3E28}"/>
          </ac:graphicFrameMkLst>
        </pc:graphicFrameChg>
        <pc:graphicFrameChg chg="add del mod modGraphic">
          <ac:chgData name="Justin Vacquerie" userId="968f4b965d9c7392" providerId="LiveId" clId="{93E37F95-3AC3-47A6-A3F6-AF31F8A2C114}" dt="2024-09-07T10:36:44.451" v="22835" actId="478"/>
          <ac:graphicFrameMkLst>
            <pc:docMk/>
            <pc:sldMk cId="1261471503" sldId="595"/>
            <ac:graphicFrameMk id="12" creationId="{E7096900-9604-AC5C-C6BD-1F0266735FBD}"/>
          </ac:graphicFrameMkLst>
        </pc:graphicFrameChg>
        <pc:picChg chg="add mod">
          <ac:chgData name="Justin Vacquerie" userId="968f4b965d9c7392" providerId="LiveId" clId="{93E37F95-3AC3-47A6-A3F6-AF31F8A2C114}" dt="2024-09-07T10:57:48.962" v="22860" actId="14100"/>
          <ac:picMkLst>
            <pc:docMk/>
            <pc:sldMk cId="1261471503" sldId="595"/>
            <ac:picMk id="13" creationId="{7E1CF9D5-E4A8-388C-582D-F5BBB992125A}"/>
          </ac:picMkLst>
        </pc:picChg>
        <pc:cxnChg chg="add del mod">
          <ac:chgData name="Justin Vacquerie" userId="968f4b965d9c7392" providerId="LiveId" clId="{93E37F95-3AC3-47A6-A3F6-AF31F8A2C114}" dt="2024-09-06T16:30:55.658" v="17298" actId="478"/>
          <ac:cxnSpMkLst>
            <pc:docMk/>
            <pc:sldMk cId="1261471503" sldId="595"/>
            <ac:cxnSpMk id="5" creationId="{BD0510B7-EEA3-BC03-452B-C8D109B3EDE6}"/>
          </ac:cxnSpMkLst>
        </pc:cxnChg>
        <pc:cxnChg chg="add mod">
          <ac:chgData name="Justin Vacquerie" userId="968f4b965d9c7392" providerId="LiveId" clId="{93E37F95-3AC3-47A6-A3F6-AF31F8A2C114}" dt="2024-09-06T16:30:55.927" v="17299"/>
          <ac:cxnSpMkLst>
            <pc:docMk/>
            <pc:sldMk cId="1261471503" sldId="595"/>
            <ac:cxnSpMk id="16" creationId="{35CF9AF0-1404-B900-C8D2-AE5A79951B21}"/>
          </ac:cxnSpMkLst>
        </pc:cxnChg>
      </pc:sldChg>
      <pc:sldChg chg="del">
        <pc:chgData name="Justin Vacquerie" userId="968f4b965d9c7392" providerId="LiveId" clId="{93E37F95-3AC3-47A6-A3F6-AF31F8A2C114}" dt="2024-09-02T07:26:33.491" v="1570" actId="47"/>
        <pc:sldMkLst>
          <pc:docMk/>
          <pc:sldMk cId="1638067251" sldId="595"/>
        </pc:sldMkLst>
      </pc:sldChg>
      <pc:sldChg chg="del">
        <pc:chgData name="Justin Vacquerie" userId="968f4b965d9c7392" providerId="LiveId" clId="{93E37F95-3AC3-47A6-A3F6-AF31F8A2C114}" dt="2024-09-02T07:26:35.053" v="1572" actId="47"/>
        <pc:sldMkLst>
          <pc:docMk/>
          <pc:sldMk cId="26434651" sldId="596"/>
        </pc:sldMkLst>
      </pc:sldChg>
      <pc:sldChg chg="addSp delSp modSp add mod modAnim modNotesTx">
        <pc:chgData name="Justin Vacquerie" userId="968f4b965d9c7392" providerId="LiveId" clId="{93E37F95-3AC3-47A6-A3F6-AF31F8A2C114}" dt="2024-09-07T14:02:29.894" v="25100" actId="20577"/>
        <pc:sldMkLst>
          <pc:docMk/>
          <pc:sldMk cId="2429247010" sldId="596"/>
        </pc:sldMkLst>
        <pc:spChg chg="add mod">
          <ac:chgData name="Justin Vacquerie" userId="968f4b965d9c7392" providerId="LiveId" clId="{93E37F95-3AC3-47A6-A3F6-AF31F8A2C114}" dt="2024-09-07T11:14:06.845" v="22880" actId="1076"/>
          <ac:spMkLst>
            <pc:docMk/>
            <pc:sldMk cId="2429247010" sldId="596"/>
            <ac:spMk id="5" creationId="{8385773C-7DA1-FDD3-03CE-72261C71305D}"/>
          </ac:spMkLst>
        </pc:spChg>
        <pc:spChg chg="mod">
          <ac:chgData name="Justin Vacquerie" userId="968f4b965d9c7392" providerId="LiveId" clId="{93E37F95-3AC3-47A6-A3F6-AF31F8A2C114}" dt="2024-09-07T14:02:29.894" v="25100" actId="20577"/>
          <ac:spMkLst>
            <pc:docMk/>
            <pc:sldMk cId="2429247010" sldId="596"/>
            <ac:spMk id="10" creationId="{1729C6A1-97C8-EDE7-D836-BB3AB5344E17}"/>
          </ac:spMkLst>
        </pc:spChg>
        <pc:spChg chg="add">
          <ac:chgData name="Justin Vacquerie" userId="968f4b965d9c7392" providerId="LiveId" clId="{93E37F95-3AC3-47A6-A3F6-AF31F8A2C114}" dt="2024-09-07T10:35:48.924" v="22829"/>
          <ac:spMkLst>
            <pc:docMk/>
            <pc:sldMk cId="2429247010" sldId="596"/>
            <ac:spMk id="13" creationId="{BC1A8C96-CCB3-E9FC-818B-6F4CD59BACC6}"/>
          </ac:spMkLst>
        </pc:spChg>
        <pc:picChg chg="add del mod">
          <ac:chgData name="Justin Vacquerie" userId="968f4b965d9c7392" providerId="LiveId" clId="{93E37F95-3AC3-47A6-A3F6-AF31F8A2C114}" dt="2024-09-06T20:40:01.165" v="20626" actId="478"/>
          <ac:picMkLst>
            <pc:docMk/>
            <pc:sldMk cId="2429247010" sldId="596"/>
            <ac:picMk id="8" creationId="{20B2D9BA-0291-52C3-0BA8-F31E35041DB2}"/>
          </ac:picMkLst>
        </pc:picChg>
        <pc:picChg chg="add mod">
          <ac:chgData name="Justin Vacquerie" userId="968f4b965d9c7392" providerId="LiveId" clId="{93E37F95-3AC3-47A6-A3F6-AF31F8A2C114}" dt="2024-09-07T09:37:45.083" v="22726" actId="1076"/>
          <ac:picMkLst>
            <pc:docMk/>
            <pc:sldMk cId="2429247010" sldId="596"/>
            <ac:picMk id="8" creationId="{EC172A88-CFA4-1E6B-8A37-21CCA44B86F2}"/>
          </ac:picMkLst>
        </pc:picChg>
        <pc:picChg chg="add mod">
          <ac:chgData name="Justin Vacquerie" userId="968f4b965d9c7392" providerId="LiveId" clId="{93E37F95-3AC3-47A6-A3F6-AF31F8A2C114}" dt="2024-09-07T10:09:43.368" v="22733" actId="1076"/>
          <ac:picMkLst>
            <pc:docMk/>
            <pc:sldMk cId="2429247010" sldId="596"/>
            <ac:picMk id="12" creationId="{067F6807-6CB8-701D-FDE3-59E1ECD7C16A}"/>
          </ac:picMkLst>
        </pc:picChg>
        <pc:picChg chg="add mod">
          <ac:chgData name="Justin Vacquerie" userId="968f4b965d9c7392" providerId="LiveId" clId="{93E37F95-3AC3-47A6-A3F6-AF31F8A2C114}" dt="2024-09-07T10:36:18.243" v="22834" actId="1076"/>
          <ac:picMkLst>
            <pc:docMk/>
            <pc:sldMk cId="2429247010" sldId="596"/>
            <ac:picMk id="15" creationId="{F82D0753-9DA7-A9D6-A370-A177246F7954}"/>
          </ac:picMkLst>
        </pc:picChg>
      </pc:sldChg>
      <pc:sldChg chg="add del">
        <pc:chgData name="Justin Vacquerie" userId="968f4b965d9c7392" providerId="LiveId" clId="{93E37F95-3AC3-47A6-A3F6-AF31F8A2C114}" dt="2024-09-04T07:38:06.132" v="4862" actId="47"/>
        <pc:sldMkLst>
          <pc:docMk/>
          <pc:sldMk cId="4114330106" sldId="597"/>
        </pc:sldMkLst>
      </pc:sldChg>
      <pc:sldChg chg="new del">
        <pc:chgData name="Justin Vacquerie" userId="968f4b965d9c7392" providerId="LiveId" clId="{93E37F95-3AC3-47A6-A3F6-AF31F8A2C114}" dt="2024-09-02T09:30:44.049" v="3774" actId="2696"/>
        <pc:sldMkLst>
          <pc:docMk/>
          <pc:sldMk cId="59330411" sldId="598"/>
        </pc:sldMkLst>
      </pc:sldChg>
      <pc:sldChg chg="new del">
        <pc:chgData name="Justin Vacquerie" userId="968f4b965d9c7392" providerId="LiveId" clId="{93E37F95-3AC3-47A6-A3F6-AF31F8A2C114}" dt="2024-09-02T08:47:43.432" v="3187" actId="680"/>
        <pc:sldMkLst>
          <pc:docMk/>
          <pc:sldMk cId="1246833449" sldId="598"/>
        </pc:sldMkLst>
      </pc:sldChg>
      <pc:sldChg chg="addSp delSp modSp add mod modNotesTx">
        <pc:chgData name="Justin Vacquerie" userId="968f4b965d9c7392" providerId="LiveId" clId="{93E37F95-3AC3-47A6-A3F6-AF31F8A2C114}" dt="2024-09-07T16:41:37.008" v="26147" actId="20577"/>
        <pc:sldMkLst>
          <pc:docMk/>
          <pc:sldMk cId="3047426560" sldId="598"/>
        </pc:sldMkLst>
        <pc:spChg chg="add mod">
          <ac:chgData name="Justin Vacquerie" userId="968f4b965d9c7392" providerId="LiveId" clId="{93E37F95-3AC3-47A6-A3F6-AF31F8A2C114}" dt="2024-09-07T07:27:05.152" v="22124" actId="14100"/>
          <ac:spMkLst>
            <pc:docMk/>
            <pc:sldMk cId="3047426560" sldId="598"/>
            <ac:spMk id="5" creationId="{8B0F41B9-8D85-6B5C-D98B-694B4C20B273}"/>
          </ac:spMkLst>
        </pc:spChg>
        <pc:spChg chg="add del mod">
          <ac:chgData name="Justin Vacquerie" userId="968f4b965d9c7392" providerId="LiveId" clId="{93E37F95-3AC3-47A6-A3F6-AF31F8A2C114}" dt="2024-09-06T07:13:28.331" v="12079" actId="21"/>
          <ac:spMkLst>
            <pc:docMk/>
            <pc:sldMk cId="3047426560" sldId="598"/>
            <ac:spMk id="5" creationId="{A0D8D460-7D6D-D610-C132-96D084A94298}"/>
          </ac:spMkLst>
        </pc:spChg>
        <pc:spChg chg="mod">
          <ac:chgData name="Justin Vacquerie" userId="968f4b965d9c7392" providerId="LiveId" clId="{93E37F95-3AC3-47A6-A3F6-AF31F8A2C114}" dt="2024-09-06T20:02:20.588" v="20609" actId="20577"/>
          <ac:spMkLst>
            <pc:docMk/>
            <pc:sldMk cId="3047426560" sldId="598"/>
            <ac:spMk id="8" creationId="{E8AB1B43-3027-5263-D7EF-375F8DA705A4}"/>
          </ac:spMkLst>
        </pc:spChg>
        <pc:spChg chg="mod">
          <ac:chgData name="Justin Vacquerie" userId="968f4b965d9c7392" providerId="LiveId" clId="{93E37F95-3AC3-47A6-A3F6-AF31F8A2C114}" dt="2024-09-02T09:31:22.508" v="3816" actId="20577"/>
          <ac:spMkLst>
            <pc:docMk/>
            <pc:sldMk cId="3047426560" sldId="598"/>
            <ac:spMk id="9" creationId="{CF8969C0-C683-F8D8-E6AD-2A1BFA7D4EFC}"/>
          </ac:spMkLst>
        </pc:spChg>
        <pc:spChg chg="add del">
          <ac:chgData name="Justin Vacquerie" userId="968f4b965d9c7392" providerId="LiveId" clId="{93E37F95-3AC3-47A6-A3F6-AF31F8A2C114}" dt="2024-09-05T14:21:27.736" v="9952" actId="22"/>
          <ac:spMkLst>
            <pc:docMk/>
            <pc:sldMk cId="3047426560" sldId="598"/>
            <ac:spMk id="13" creationId="{BB2F22ED-18E4-E7DC-FAD0-7AEED67CE9E7}"/>
          </ac:spMkLst>
        </pc:spChg>
        <pc:spChg chg="add mod">
          <ac:chgData name="Justin Vacquerie" userId="968f4b965d9c7392" providerId="LiveId" clId="{93E37F95-3AC3-47A6-A3F6-AF31F8A2C114}" dt="2024-09-05T14:39:48.019" v="10064" actId="14100"/>
          <ac:spMkLst>
            <pc:docMk/>
            <pc:sldMk cId="3047426560" sldId="598"/>
            <ac:spMk id="18" creationId="{BF252DF7-807D-21F0-0165-7BF11A95686D}"/>
          </ac:spMkLst>
        </pc:spChg>
        <pc:spChg chg="add del mod">
          <ac:chgData name="Justin Vacquerie" userId="968f4b965d9c7392" providerId="LiveId" clId="{93E37F95-3AC3-47A6-A3F6-AF31F8A2C114}" dt="2024-09-05T15:17:41.855" v="11221" actId="478"/>
          <ac:spMkLst>
            <pc:docMk/>
            <pc:sldMk cId="3047426560" sldId="598"/>
            <ac:spMk id="19" creationId="{71AE0C2A-D762-BA68-1FB4-F19899744F14}"/>
          </ac:spMkLst>
        </pc:spChg>
        <pc:graphicFrameChg chg="add del mod modGraphic">
          <ac:chgData name="Justin Vacquerie" userId="968f4b965d9c7392" providerId="LiveId" clId="{93E37F95-3AC3-47A6-A3F6-AF31F8A2C114}" dt="2024-09-05T14:14:53.654" v="9941" actId="478"/>
          <ac:graphicFrameMkLst>
            <pc:docMk/>
            <pc:sldMk cId="3047426560" sldId="598"/>
            <ac:graphicFrameMk id="5" creationId="{BAD4C0A8-69F7-D778-E48C-07A99E1B8225}"/>
          </ac:graphicFrameMkLst>
        </pc:graphicFrameChg>
        <pc:graphicFrameChg chg="add mod modGraphic">
          <ac:chgData name="Justin Vacquerie" userId="968f4b965d9c7392" providerId="LiveId" clId="{93E37F95-3AC3-47A6-A3F6-AF31F8A2C114}" dt="2024-09-05T15:23:01.601" v="11603" actId="403"/>
          <ac:graphicFrameMkLst>
            <pc:docMk/>
            <pc:sldMk cId="3047426560" sldId="598"/>
            <ac:graphicFrameMk id="20" creationId="{EA929583-1587-37E3-8497-E5498E7F701E}"/>
          </ac:graphicFrameMkLst>
        </pc:graphicFrameChg>
        <pc:picChg chg="add del mod">
          <ac:chgData name="Justin Vacquerie" userId="968f4b965d9c7392" providerId="LiveId" clId="{93E37F95-3AC3-47A6-A3F6-AF31F8A2C114}" dt="2024-09-05T14:21:10.710" v="9950" actId="478"/>
          <ac:picMkLst>
            <pc:docMk/>
            <pc:sldMk cId="3047426560" sldId="598"/>
            <ac:picMk id="7" creationId="{CDFD7A61-04AF-3071-F284-F932535384A8}"/>
          </ac:picMkLst>
        </pc:picChg>
        <pc:picChg chg="add del mod">
          <ac:chgData name="Justin Vacquerie" userId="968f4b965d9c7392" providerId="LiveId" clId="{93E37F95-3AC3-47A6-A3F6-AF31F8A2C114}" dt="2024-09-05T14:38:25.688" v="10053" actId="478"/>
          <ac:picMkLst>
            <pc:docMk/>
            <pc:sldMk cId="3047426560" sldId="598"/>
            <ac:picMk id="15" creationId="{A1FAA46B-8D0A-FA6E-4C8E-988F0B735783}"/>
          </ac:picMkLst>
        </pc:picChg>
        <pc:picChg chg="add mod">
          <ac:chgData name="Justin Vacquerie" userId="968f4b965d9c7392" providerId="LiveId" clId="{93E37F95-3AC3-47A6-A3F6-AF31F8A2C114}" dt="2024-09-05T14:39:07.162" v="10059" actId="1076"/>
          <ac:picMkLst>
            <pc:docMk/>
            <pc:sldMk cId="3047426560" sldId="598"/>
            <ac:picMk id="17" creationId="{866C1087-0084-55E8-33C4-A35B3E3965ED}"/>
          </ac:picMkLst>
        </pc:picChg>
      </pc:sldChg>
      <pc:sldChg chg="addSp delSp modSp add mod modAnim modNotesTx">
        <pc:chgData name="Justin Vacquerie" userId="968f4b965d9c7392" providerId="LiveId" clId="{93E37F95-3AC3-47A6-A3F6-AF31F8A2C114}" dt="2024-09-07T16:41:41.382" v="26148" actId="20577"/>
        <pc:sldMkLst>
          <pc:docMk/>
          <pc:sldMk cId="727403420" sldId="599"/>
        </pc:sldMkLst>
        <pc:spChg chg="add mod">
          <ac:chgData name="Justin Vacquerie" userId="968f4b965d9c7392" providerId="LiveId" clId="{93E37F95-3AC3-47A6-A3F6-AF31F8A2C114}" dt="2024-09-06T07:13:46.301" v="12084" actId="14100"/>
          <ac:spMkLst>
            <pc:docMk/>
            <pc:sldMk cId="727403420" sldId="599"/>
            <ac:spMk id="5" creationId="{A0D8D460-7D6D-D610-C132-96D084A94298}"/>
          </ac:spMkLst>
        </pc:spChg>
        <pc:spChg chg="mod">
          <ac:chgData name="Justin Vacquerie" userId="968f4b965d9c7392" providerId="LiveId" clId="{93E37F95-3AC3-47A6-A3F6-AF31F8A2C114}" dt="2024-09-06T20:01:51.614" v="20594" actId="5793"/>
          <ac:spMkLst>
            <pc:docMk/>
            <pc:sldMk cId="727403420" sldId="599"/>
            <ac:spMk id="8" creationId="{E8AB1B43-3027-5263-D7EF-375F8DA705A4}"/>
          </ac:spMkLst>
        </pc:spChg>
        <pc:spChg chg="mod">
          <ac:chgData name="Justin Vacquerie" userId="968f4b965d9c7392" providerId="LiveId" clId="{93E37F95-3AC3-47A6-A3F6-AF31F8A2C114}" dt="2024-09-07T09:42:14.212" v="22727" actId="18245"/>
          <ac:spMkLst>
            <pc:docMk/>
            <pc:sldMk cId="727403420" sldId="599"/>
            <ac:spMk id="13" creationId="{3E7FC5DD-3760-DB83-79FC-9244BAEED17E}"/>
          </ac:spMkLst>
        </pc:spChg>
        <pc:spChg chg="mod">
          <ac:chgData name="Justin Vacquerie" userId="968f4b965d9c7392" providerId="LiveId" clId="{93E37F95-3AC3-47A6-A3F6-AF31F8A2C114}" dt="2024-09-07T09:42:14.212" v="22727" actId="18245"/>
          <ac:spMkLst>
            <pc:docMk/>
            <pc:sldMk cId="727403420" sldId="599"/>
            <ac:spMk id="14" creationId="{3541778D-7FA4-DA2D-4F76-721C5D072E2A}"/>
          </ac:spMkLst>
        </pc:spChg>
        <pc:spChg chg="mod">
          <ac:chgData name="Justin Vacquerie" userId="968f4b965d9c7392" providerId="LiveId" clId="{93E37F95-3AC3-47A6-A3F6-AF31F8A2C114}" dt="2024-09-07T09:42:14.212" v="22727" actId="18245"/>
          <ac:spMkLst>
            <pc:docMk/>
            <pc:sldMk cId="727403420" sldId="599"/>
            <ac:spMk id="15" creationId="{3144BDA2-1BC8-1A89-461B-4E4BA8B57529}"/>
          </ac:spMkLst>
        </pc:spChg>
        <pc:spChg chg="mod">
          <ac:chgData name="Justin Vacquerie" userId="968f4b965d9c7392" providerId="LiveId" clId="{93E37F95-3AC3-47A6-A3F6-AF31F8A2C114}" dt="2024-09-07T16:13:13.986" v="25507" actId="20577"/>
          <ac:spMkLst>
            <pc:docMk/>
            <pc:sldMk cId="727403420" sldId="599"/>
            <ac:spMk id="16" creationId="{89318293-9F58-D26B-5501-CA7F6795AF94}"/>
          </ac:spMkLst>
        </pc:spChg>
        <pc:spChg chg="mod">
          <ac:chgData name="Justin Vacquerie" userId="968f4b965d9c7392" providerId="LiveId" clId="{93E37F95-3AC3-47A6-A3F6-AF31F8A2C114}" dt="2024-09-07T09:42:14.212" v="22727" actId="18245"/>
          <ac:spMkLst>
            <pc:docMk/>
            <pc:sldMk cId="727403420" sldId="599"/>
            <ac:spMk id="17" creationId="{F332B9DA-56F1-231A-26D4-095AA97D193F}"/>
          </ac:spMkLst>
        </pc:spChg>
        <pc:spChg chg="mod">
          <ac:chgData name="Justin Vacquerie" userId="968f4b965d9c7392" providerId="LiveId" clId="{93E37F95-3AC3-47A6-A3F6-AF31F8A2C114}" dt="2024-09-07T09:42:14.212" v="22727" actId="18245"/>
          <ac:spMkLst>
            <pc:docMk/>
            <pc:sldMk cId="727403420" sldId="599"/>
            <ac:spMk id="18" creationId="{B7B661A3-41B5-9DE0-C4BB-C2727F66A422}"/>
          </ac:spMkLst>
        </pc:spChg>
        <pc:grpChg chg="mod">
          <ac:chgData name="Justin Vacquerie" userId="968f4b965d9c7392" providerId="LiveId" clId="{93E37F95-3AC3-47A6-A3F6-AF31F8A2C114}" dt="2024-09-07T09:42:14.212" v="22727" actId="18245"/>
          <ac:grpSpMkLst>
            <pc:docMk/>
            <pc:sldMk cId="727403420" sldId="599"/>
            <ac:grpSpMk id="11" creationId="{761944DB-6BC0-1F7C-5D0C-E85457E51995}"/>
          </ac:grpSpMkLst>
        </pc:grpChg>
        <pc:graphicFrameChg chg="add del mod modGraphic">
          <ac:chgData name="Justin Vacquerie" userId="968f4b965d9c7392" providerId="LiveId" clId="{93E37F95-3AC3-47A6-A3F6-AF31F8A2C114}" dt="2024-09-07T09:42:14.212" v="22727" actId="18245"/>
          <ac:graphicFrameMkLst>
            <pc:docMk/>
            <pc:sldMk cId="727403420" sldId="599"/>
            <ac:graphicFrameMk id="6" creationId="{A8C5E76D-4D38-7F27-0C0B-3BF3E196A76C}"/>
          </ac:graphicFrameMkLst>
        </pc:graphicFrameChg>
        <pc:picChg chg="add del mod">
          <ac:chgData name="Justin Vacquerie" userId="968f4b965d9c7392" providerId="LiveId" clId="{93E37F95-3AC3-47A6-A3F6-AF31F8A2C114}" dt="2024-09-05T15:23:37.171" v="11605" actId="478"/>
          <ac:picMkLst>
            <pc:docMk/>
            <pc:sldMk cId="727403420" sldId="599"/>
            <ac:picMk id="5" creationId="{AE18392E-ED51-A60A-570A-59F7C4CBDCDD}"/>
          </ac:picMkLst>
        </pc:picChg>
        <pc:picChg chg="add mod">
          <ac:chgData name="Justin Vacquerie" userId="968f4b965d9c7392" providerId="LiveId" clId="{93E37F95-3AC3-47A6-A3F6-AF31F8A2C114}" dt="2024-09-06T07:13:34.517" v="12082" actId="1076"/>
          <ac:picMkLst>
            <pc:docMk/>
            <pc:sldMk cId="727403420" sldId="599"/>
            <ac:picMk id="7" creationId="{02167B1D-A31D-D94F-F4BB-F3A3976257D8}"/>
          </ac:picMkLst>
        </pc:picChg>
      </pc:sldChg>
      <pc:sldChg chg="del">
        <pc:chgData name="Justin Vacquerie" userId="968f4b965d9c7392" providerId="LiveId" clId="{93E37F95-3AC3-47A6-A3F6-AF31F8A2C114}" dt="2024-09-02T07:26:36.499" v="1573" actId="47"/>
        <pc:sldMkLst>
          <pc:docMk/>
          <pc:sldMk cId="2454275053" sldId="599"/>
        </pc:sldMkLst>
      </pc:sldChg>
      <pc:sldChg chg="addSp delSp modSp new mod modAnim modNotesTx">
        <pc:chgData name="Justin Vacquerie" userId="968f4b965d9c7392" providerId="LiveId" clId="{93E37F95-3AC3-47A6-A3F6-AF31F8A2C114}" dt="2024-09-07T16:41:16.561" v="26144" actId="20577"/>
        <pc:sldMkLst>
          <pc:docMk/>
          <pc:sldMk cId="409229611" sldId="600"/>
        </pc:sldMkLst>
        <pc:spChg chg="add">
          <ac:chgData name="Justin Vacquerie" userId="968f4b965d9c7392" providerId="LiveId" clId="{93E37F95-3AC3-47A6-A3F6-AF31F8A2C114}" dt="2024-09-06T17:13:16.306" v="17511"/>
          <ac:spMkLst>
            <pc:docMk/>
            <pc:sldMk cId="409229611" sldId="600"/>
            <ac:spMk id="5" creationId="{5F53A28C-5519-F29F-E946-59E676F4B164}"/>
          </ac:spMkLst>
        </pc:spChg>
        <pc:spChg chg="del">
          <ac:chgData name="Justin Vacquerie" userId="968f4b965d9c7392" providerId="LiveId" clId="{93E37F95-3AC3-47A6-A3F6-AF31F8A2C114}" dt="2024-09-04T07:37:14.486" v="4764"/>
          <ac:spMkLst>
            <pc:docMk/>
            <pc:sldMk cId="409229611" sldId="600"/>
            <ac:spMk id="5" creationId="{78E04D09-3645-67EE-670A-629DDDE821D7}"/>
          </ac:spMkLst>
        </pc:spChg>
        <pc:spChg chg="del">
          <ac:chgData name="Justin Vacquerie" userId="968f4b965d9c7392" providerId="LiveId" clId="{93E37F95-3AC3-47A6-A3F6-AF31F8A2C114}" dt="2024-09-04T20:08:42.243" v="9308" actId="478"/>
          <ac:spMkLst>
            <pc:docMk/>
            <pc:sldMk cId="409229611" sldId="600"/>
            <ac:spMk id="6" creationId="{C8245EBE-6CA4-CA40-C5A1-BAFAC87DC262}"/>
          </ac:spMkLst>
        </pc:spChg>
        <pc:spChg chg="add del mod">
          <ac:chgData name="Justin Vacquerie" userId="968f4b965d9c7392" providerId="LiveId" clId="{93E37F95-3AC3-47A6-A3F6-AF31F8A2C114}" dt="2024-09-04T07:37:19.443" v="4765" actId="478"/>
          <ac:spMkLst>
            <pc:docMk/>
            <pc:sldMk cId="409229611" sldId="600"/>
            <ac:spMk id="7" creationId="{7A745847-A06B-2E99-5C41-9EC0D2FDB217}"/>
          </ac:spMkLst>
        </pc:spChg>
        <pc:spChg chg="add del">
          <ac:chgData name="Justin Vacquerie" userId="968f4b965d9c7392" providerId="LiveId" clId="{93E37F95-3AC3-47A6-A3F6-AF31F8A2C114}" dt="2024-09-06T17:13:27.690" v="17514" actId="478"/>
          <ac:spMkLst>
            <pc:docMk/>
            <pc:sldMk cId="409229611" sldId="600"/>
            <ac:spMk id="8" creationId="{5DEC88D7-46E9-D34D-4A7F-5C7BA18739FA}"/>
          </ac:spMkLst>
        </pc:spChg>
        <pc:spChg chg="add del mod">
          <ac:chgData name="Justin Vacquerie" userId="968f4b965d9c7392" providerId="LiveId" clId="{93E37F95-3AC3-47A6-A3F6-AF31F8A2C114}" dt="2024-09-04T07:37:27.837" v="4767" actId="478"/>
          <ac:spMkLst>
            <pc:docMk/>
            <pc:sldMk cId="409229611" sldId="600"/>
            <ac:spMk id="9" creationId="{42FB41ED-EF88-D49F-85AA-745F1E536297}"/>
          </ac:spMkLst>
        </pc:spChg>
        <pc:spChg chg="add mod">
          <ac:chgData name="Justin Vacquerie" userId="968f4b965d9c7392" providerId="LiveId" clId="{93E37F95-3AC3-47A6-A3F6-AF31F8A2C114}" dt="2024-09-07T10:59:35.769" v="22864" actId="113"/>
          <ac:spMkLst>
            <pc:docMk/>
            <pc:sldMk cId="409229611" sldId="600"/>
            <ac:spMk id="9" creationId="{9D4283B0-B599-7125-409B-D43387F3DE2F}"/>
          </ac:spMkLst>
        </pc:spChg>
        <pc:spChg chg="add mod">
          <ac:chgData name="Justin Vacquerie" userId="968f4b965d9c7392" providerId="LiveId" clId="{93E37F95-3AC3-47A6-A3F6-AF31F8A2C114}" dt="2024-09-05T19:21:25.730" v="12041" actId="20577"/>
          <ac:spMkLst>
            <pc:docMk/>
            <pc:sldMk cId="409229611" sldId="600"/>
            <ac:spMk id="10" creationId="{4214EC43-36A4-3A09-1E13-988EFF5B7E40}"/>
          </ac:spMkLst>
        </pc:spChg>
        <pc:spChg chg="add mod">
          <ac:chgData name="Justin Vacquerie" userId="968f4b965d9c7392" providerId="LiveId" clId="{93E37F95-3AC3-47A6-A3F6-AF31F8A2C114}" dt="2024-09-04T07:37:25.805" v="4766"/>
          <ac:spMkLst>
            <pc:docMk/>
            <pc:sldMk cId="409229611" sldId="600"/>
            <ac:spMk id="11" creationId="{56E9BF3A-A798-817E-7A41-3B394978CB88}"/>
          </ac:spMkLst>
        </pc:spChg>
        <pc:spChg chg="add del mod">
          <ac:chgData name="Justin Vacquerie" userId="968f4b965d9c7392" providerId="LiveId" clId="{93E37F95-3AC3-47A6-A3F6-AF31F8A2C114}" dt="2024-09-06T17:14:53.282" v="17533" actId="478"/>
          <ac:spMkLst>
            <pc:docMk/>
            <pc:sldMk cId="409229611" sldId="600"/>
            <ac:spMk id="12" creationId="{EED8AC77-BB21-33A8-40E6-659ACC804690}"/>
          </ac:spMkLst>
        </pc:spChg>
        <pc:spChg chg="add mod">
          <ac:chgData name="Justin Vacquerie" userId="968f4b965d9c7392" providerId="LiveId" clId="{93E37F95-3AC3-47A6-A3F6-AF31F8A2C114}" dt="2024-09-07T06:42:12.995" v="20841" actId="113"/>
          <ac:spMkLst>
            <pc:docMk/>
            <pc:sldMk cId="409229611" sldId="600"/>
            <ac:spMk id="13" creationId="{34B5955B-082E-88DA-573A-3EA1FCCBB032}"/>
          </ac:spMkLst>
        </pc:spChg>
        <pc:spChg chg="add mod">
          <ac:chgData name="Justin Vacquerie" userId="968f4b965d9c7392" providerId="LiveId" clId="{93E37F95-3AC3-47A6-A3F6-AF31F8A2C114}" dt="2024-09-07T06:44:23.566" v="20851" actId="1076"/>
          <ac:spMkLst>
            <pc:docMk/>
            <pc:sldMk cId="409229611" sldId="600"/>
            <ac:spMk id="15" creationId="{9BA07204-8A33-D6AC-AE66-B80588FAC990}"/>
          </ac:spMkLst>
        </pc:spChg>
        <pc:picChg chg="add del mod">
          <ac:chgData name="Justin Vacquerie" userId="968f4b965d9c7392" providerId="LiveId" clId="{93E37F95-3AC3-47A6-A3F6-AF31F8A2C114}" dt="2024-09-07T06:43:41.481" v="20842" actId="478"/>
          <ac:picMkLst>
            <pc:docMk/>
            <pc:sldMk cId="409229611" sldId="600"/>
            <ac:picMk id="6" creationId="{DDFE4B92-7A4A-9AA3-BB70-A2195339C533}"/>
          </ac:picMkLst>
        </pc:picChg>
        <pc:picChg chg="add mod">
          <ac:chgData name="Justin Vacquerie" userId="968f4b965d9c7392" providerId="LiveId" clId="{93E37F95-3AC3-47A6-A3F6-AF31F8A2C114}" dt="2024-09-07T06:44:28.587" v="20852" actId="1076"/>
          <ac:picMkLst>
            <pc:docMk/>
            <pc:sldMk cId="409229611" sldId="600"/>
            <ac:picMk id="7" creationId="{65A68CC2-DC2A-66AA-E3AB-0AB70DDD5FB9}"/>
          </ac:picMkLst>
        </pc:picChg>
        <pc:picChg chg="add mod">
          <ac:chgData name="Justin Vacquerie" userId="968f4b965d9c7392" providerId="LiveId" clId="{93E37F95-3AC3-47A6-A3F6-AF31F8A2C114}" dt="2024-09-07T06:43:52.293" v="20847" actId="1076"/>
          <ac:picMkLst>
            <pc:docMk/>
            <pc:sldMk cId="409229611" sldId="600"/>
            <ac:picMk id="12" creationId="{49DAF541-BBAD-717D-C2B1-D3F798FA5D2A}"/>
          </ac:picMkLst>
        </pc:picChg>
      </pc:sldChg>
      <pc:sldChg chg="del">
        <pc:chgData name="Justin Vacquerie" userId="968f4b965d9c7392" providerId="LiveId" clId="{93E37F95-3AC3-47A6-A3F6-AF31F8A2C114}" dt="2024-09-02T07:27:50.634" v="1589" actId="47"/>
        <pc:sldMkLst>
          <pc:docMk/>
          <pc:sldMk cId="2830712611" sldId="600"/>
        </pc:sldMkLst>
      </pc:sldChg>
      <pc:sldChg chg="del">
        <pc:chgData name="Justin Vacquerie" userId="968f4b965d9c7392" providerId="LiveId" clId="{93E37F95-3AC3-47A6-A3F6-AF31F8A2C114}" dt="2024-09-02T07:27:46.039" v="1587" actId="47"/>
        <pc:sldMkLst>
          <pc:docMk/>
          <pc:sldMk cId="43440775" sldId="601"/>
        </pc:sldMkLst>
      </pc:sldChg>
      <pc:sldChg chg="addSp delSp modSp add mod modAnim modNotesTx">
        <pc:chgData name="Justin Vacquerie" userId="968f4b965d9c7392" providerId="LiveId" clId="{93E37F95-3AC3-47A6-A3F6-AF31F8A2C114}" dt="2024-09-07T16:41:28.081" v="26145" actId="20577"/>
        <pc:sldMkLst>
          <pc:docMk/>
          <pc:sldMk cId="2668212328" sldId="601"/>
        </pc:sldMkLst>
        <pc:spChg chg="add mod">
          <ac:chgData name="Justin Vacquerie" userId="968f4b965d9c7392" providerId="LiveId" clId="{93E37F95-3AC3-47A6-A3F6-AF31F8A2C114}" dt="2024-09-07T13:56:21.753" v="25085" actId="20577"/>
          <ac:spMkLst>
            <pc:docMk/>
            <pc:sldMk cId="2668212328" sldId="601"/>
            <ac:spMk id="5" creationId="{7D65B2A5-FDE4-B1FA-31CC-E8B79FD78911}"/>
          </ac:spMkLst>
        </pc:spChg>
        <pc:spChg chg="add mod">
          <ac:chgData name="Justin Vacquerie" userId="968f4b965d9c7392" providerId="LiveId" clId="{93E37F95-3AC3-47A6-A3F6-AF31F8A2C114}" dt="2024-09-07T13:58:40.778" v="25092" actId="113"/>
          <ac:spMkLst>
            <pc:docMk/>
            <pc:sldMk cId="2668212328" sldId="601"/>
            <ac:spMk id="8" creationId="{48D73E51-8A68-3945-1A70-49716EB4FB6D}"/>
          </ac:spMkLst>
        </pc:spChg>
        <pc:spChg chg="mod">
          <ac:chgData name="Justin Vacquerie" userId="968f4b965d9c7392" providerId="LiveId" clId="{93E37F95-3AC3-47A6-A3F6-AF31F8A2C114}" dt="2024-09-04T11:54:29.353" v="6567" actId="6549"/>
          <ac:spMkLst>
            <pc:docMk/>
            <pc:sldMk cId="2668212328" sldId="601"/>
            <ac:spMk id="10" creationId="{1729C6A1-97C8-EDE7-D836-BB3AB5344E17}"/>
          </ac:spMkLst>
        </pc:spChg>
        <pc:spChg chg="add del mod">
          <ac:chgData name="Justin Vacquerie" userId="968f4b965d9c7392" providerId="LiveId" clId="{93E37F95-3AC3-47A6-A3F6-AF31F8A2C114}" dt="2024-09-07T13:55:21.683" v="25073" actId="478"/>
          <ac:spMkLst>
            <pc:docMk/>
            <pc:sldMk cId="2668212328" sldId="601"/>
            <ac:spMk id="11" creationId="{D1FE0FF6-81BE-CE94-31E7-588C3AC23124}"/>
          </ac:spMkLst>
        </pc:spChg>
        <pc:spChg chg="add mod">
          <ac:chgData name="Justin Vacquerie" userId="968f4b965d9c7392" providerId="LiveId" clId="{93E37F95-3AC3-47A6-A3F6-AF31F8A2C114}" dt="2024-09-07T13:55:10.934" v="25070" actId="1035"/>
          <ac:spMkLst>
            <pc:docMk/>
            <pc:sldMk cId="2668212328" sldId="601"/>
            <ac:spMk id="12" creationId="{2DD84008-8114-B93E-0A6A-FD818135030E}"/>
          </ac:spMkLst>
        </pc:spChg>
        <pc:spChg chg="add mod">
          <ac:chgData name="Justin Vacquerie" userId="968f4b965d9c7392" providerId="LiveId" clId="{93E37F95-3AC3-47A6-A3F6-AF31F8A2C114}" dt="2024-09-07T13:55:16.561" v="25072" actId="1076"/>
          <ac:spMkLst>
            <pc:docMk/>
            <pc:sldMk cId="2668212328" sldId="601"/>
            <ac:spMk id="13" creationId="{FA5806EA-FF5B-B22F-90F0-A51292584271}"/>
          </ac:spMkLst>
        </pc:spChg>
        <pc:spChg chg="add mod">
          <ac:chgData name="Justin Vacquerie" userId="968f4b965d9c7392" providerId="LiveId" clId="{93E37F95-3AC3-47A6-A3F6-AF31F8A2C114}" dt="2024-09-07T13:55:27.431" v="25075" actId="1076"/>
          <ac:spMkLst>
            <pc:docMk/>
            <pc:sldMk cId="2668212328" sldId="601"/>
            <ac:spMk id="14" creationId="{6A156930-1948-C480-0DE3-646B2DBFAA1F}"/>
          </ac:spMkLst>
        </pc:spChg>
        <pc:picChg chg="add mod">
          <ac:chgData name="Justin Vacquerie" userId="968f4b965d9c7392" providerId="LiveId" clId="{93E37F95-3AC3-47A6-A3F6-AF31F8A2C114}" dt="2024-09-07T13:54:56.864" v="25066" actId="1076"/>
          <ac:picMkLst>
            <pc:docMk/>
            <pc:sldMk cId="2668212328" sldId="601"/>
            <ac:picMk id="6" creationId="{C9572DE4-C305-73E4-3B95-31133E4B348C}"/>
          </ac:picMkLst>
        </pc:picChg>
      </pc:sldChg>
      <pc:sldChg chg="addSp delSp modSp add mod delAnim modNotesTx">
        <pc:chgData name="Justin Vacquerie" userId="968f4b965d9c7392" providerId="LiveId" clId="{93E37F95-3AC3-47A6-A3F6-AF31F8A2C114}" dt="2024-09-07T16:40:45.002" v="26136" actId="20577"/>
        <pc:sldMkLst>
          <pc:docMk/>
          <pc:sldMk cId="399151597" sldId="602"/>
        </pc:sldMkLst>
        <pc:spChg chg="add mod">
          <ac:chgData name="Justin Vacquerie" userId="968f4b965d9c7392" providerId="LiveId" clId="{93E37F95-3AC3-47A6-A3F6-AF31F8A2C114}" dt="2024-09-07T09:12:17.931" v="22594"/>
          <ac:spMkLst>
            <pc:docMk/>
            <pc:sldMk cId="399151597" sldId="602"/>
            <ac:spMk id="5" creationId="{3226E7D1-B413-2BA4-6E2B-688A631BA380}"/>
          </ac:spMkLst>
        </pc:spChg>
        <pc:spChg chg="del">
          <ac:chgData name="Justin Vacquerie" userId="968f4b965d9c7392" providerId="LiveId" clId="{93E37F95-3AC3-47A6-A3F6-AF31F8A2C114}" dt="2024-09-04T14:40:24.902" v="8405" actId="478"/>
          <ac:spMkLst>
            <pc:docMk/>
            <pc:sldMk cId="399151597" sldId="602"/>
            <ac:spMk id="5" creationId="{AEA5F3CF-23E3-4D0A-E5D7-8E2335550C06}"/>
          </ac:spMkLst>
        </pc:spChg>
        <pc:spChg chg="add del mod">
          <ac:chgData name="Justin Vacquerie" userId="968f4b965d9c7392" providerId="LiveId" clId="{93E37F95-3AC3-47A6-A3F6-AF31F8A2C114}" dt="2024-09-04T14:59:43.607" v="9107" actId="478"/>
          <ac:spMkLst>
            <pc:docMk/>
            <pc:sldMk cId="399151597" sldId="602"/>
            <ac:spMk id="7" creationId="{553D2ADC-A61C-F18B-DF77-D189350D2F52}"/>
          </ac:spMkLst>
        </pc:spChg>
        <pc:spChg chg="del">
          <ac:chgData name="Justin Vacquerie" userId="968f4b965d9c7392" providerId="LiveId" clId="{93E37F95-3AC3-47A6-A3F6-AF31F8A2C114}" dt="2024-09-07T09:12:17.697" v="22593" actId="478"/>
          <ac:spMkLst>
            <pc:docMk/>
            <pc:sldMk cId="399151597" sldId="602"/>
            <ac:spMk id="8" creationId="{E8AB1B43-3027-5263-D7EF-375F8DA705A4}"/>
          </ac:spMkLst>
        </pc:spChg>
        <pc:spChg chg="add mod">
          <ac:chgData name="Justin Vacquerie" userId="968f4b965d9c7392" providerId="LiveId" clId="{93E37F95-3AC3-47A6-A3F6-AF31F8A2C114}" dt="2024-09-07T11:37:44.694" v="22924" actId="20577"/>
          <ac:spMkLst>
            <pc:docMk/>
            <pc:sldMk cId="399151597" sldId="602"/>
            <ac:spMk id="13" creationId="{8A2D8658-8256-3FBC-1321-E19754DBA6DB}"/>
          </ac:spMkLst>
        </pc:spChg>
        <pc:spChg chg="del">
          <ac:chgData name="Justin Vacquerie" userId="968f4b965d9c7392" providerId="LiveId" clId="{93E37F95-3AC3-47A6-A3F6-AF31F8A2C114}" dt="2024-09-04T14:40:28.432" v="8406" actId="478"/>
          <ac:spMkLst>
            <pc:docMk/>
            <pc:sldMk cId="399151597" sldId="602"/>
            <ac:spMk id="15" creationId="{30FDF7A4-1BD9-4B71-E79E-0E2A2D7A01CE}"/>
          </ac:spMkLst>
        </pc:spChg>
      </pc:sldChg>
      <pc:sldChg chg="del">
        <pc:chgData name="Justin Vacquerie" userId="968f4b965d9c7392" providerId="LiveId" clId="{93E37F95-3AC3-47A6-A3F6-AF31F8A2C114}" dt="2024-09-02T07:27:57.760" v="1598" actId="47"/>
        <pc:sldMkLst>
          <pc:docMk/>
          <pc:sldMk cId="2951370177" sldId="602"/>
        </pc:sldMkLst>
      </pc:sldChg>
      <pc:sldChg chg="new del">
        <pc:chgData name="Justin Vacquerie" userId="968f4b965d9c7392" providerId="LiveId" clId="{93E37F95-3AC3-47A6-A3F6-AF31F8A2C114}" dt="2024-09-02T07:27:44.734" v="1586" actId="47"/>
        <pc:sldMkLst>
          <pc:docMk/>
          <pc:sldMk cId="2287942678" sldId="603"/>
        </pc:sldMkLst>
      </pc:sldChg>
      <pc:sldChg chg="addSp delSp modSp add mod ord">
        <pc:chgData name="Justin Vacquerie" userId="968f4b965d9c7392" providerId="LiveId" clId="{93E37F95-3AC3-47A6-A3F6-AF31F8A2C114}" dt="2024-09-07T14:02:20.284" v="25098" actId="20577"/>
        <pc:sldMkLst>
          <pc:docMk/>
          <pc:sldMk cId="2359667093" sldId="603"/>
        </pc:sldMkLst>
        <pc:spChg chg="add mod">
          <ac:chgData name="Justin Vacquerie" userId="968f4b965d9c7392" providerId="LiveId" clId="{93E37F95-3AC3-47A6-A3F6-AF31F8A2C114}" dt="2024-09-07T11:14:25.467" v="22896" actId="1076"/>
          <ac:spMkLst>
            <pc:docMk/>
            <pc:sldMk cId="2359667093" sldId="603"/>
            <ac:spMk id="5" creationId="{39E9C2A2-CD41-DA4B-F862-A1D0593668EB}"/>
          </ac:spMkLst>
        </pc:spChg>
        <pc:spChg chg="mod">
          <ac:chgData name="Justin Vacquerie" userId="968f4b965d9c7392" providerId="LiveId" clId="{93E37F95-3AC3-47A6-A3F6-AF31F8A2C114}" dt="2024-09-07T14:02:20.284" v="25098" actId="20577"/>
          <ac:spMkLst>
            <pc:docMk/>
            <pc:sldMk cId="2359667093" sldId="603"/>
            <ac:spMk id="10" creationId="{1729C6A1-97C8-EDE7-D836-BB3AB5344E17}"/>
          </ac:spMkLst>
        </pc:spChg>
        <pc:spChg chg="add mod">
          <ac:chgData name="Justin Vacquerie" userId="968f4b965d9c7392" providerId="LiveId" clId="{93E37F95-3AC3-47A6-A3F6-AF31F8A2C114}" dt="2024-09-07T11:58:03.094" v="23152" actId="313"/>
          <ac:spMkLst>
            <pc:docMk/>
            <pc:sldMk cId="2359667093" sldId="603"/>
            <ac:spMk id="13" creationId="{F3F7BCE2-33AD-268F-195E-1AD1EA3C7F15}"/>
          </ac:spMkLst>
        </pc:spChg>
        <pc:picChg chg="add del mod">
          <ac:chgData name="Justin Vacquerie" userId="968f4b965d9c7392" providerId="LiveId" clId="{93E37F95-3AC3-47A6-A3F6-AF31F8A2C114}" dt="2024-09-04T15:32:56.692" v="9170" actId="478"/>
          <ac:picMkLst>
            <pc:docMk/>
            <pc:sldMk cId="2359667093" sldId="603"/>
            <ac:picMk id="6" creationId="{8E050AE5-1C59-51DD-6407-7B0F88A0B94F}"/>
          </ac:picMkLst>
        </pc:picChg>
        <pc:picChg chg="add del mod">
          <ac:chgData name="Justin Vacquerie" userId="968f4b965d9c7392" providerId="LiveId" clId="{93E37F95-3AC3-47A6-A3F6-AF31F8A2C114}" dt="2024-09-07T11:42:30.325" v="22931" actId="478"/>
          <ac:picMkLst>
            <pc:docMk/>
            <pc:sldMk cId="2359667093" sldId="603"/>
            <ac:picMk id="8" creationId="{91C2B914-FB0A-B51C-F10B-7F5B573ED599}"/>
          </ac:picMkLst>
        </pc:picChg>
        <pc:picChg chg="add del mod">
          <ac:chgData name="Justin Vacquerie" userId="968f4b965d9c7392" providerId="LiveId" clId="{93E37F95-3AC3-47A6-A3F6-AF31F8A2C114}" dt="2024-09-04T15:32:58.256" v="9171" actId="478"/>
          <ac:picMkLst>
            <pc:docMk/>
            <pc:sldMk cId="2359667093" sldId="603"/>
            <ac:picMk id="11" creationId="{2F5D20F1-17E2-BC90-2CC4-04871557EA87}"/>
          </ac:picMkLst>
        </pc:picChg>
        <pc:picChg chg="add del mod">
          <ac:chgData name="Justin Vacquerie" userId="968f4b965d9c7392" providerId="LiveId" clId="{93E37F95-3AC3-47A6-A3F6-AF31F8A2C114}" dt="2024-09-07T11:42:12.392" v="22925" actId="478"/>
          <ac:picMkLst>
            <pc:docMk/>
            <pc:sldMk cId="2359667093" sldId="603"/>
            <ac:picMk id="12" creationId="{62D0101C-436E-DC4F-1370-0A7EEF90B473}"/>
          </ac:picMkLst>
        </pc:picChg>
        <pc:picChg chg="add mod">
          <ac:chgData name="Justin Vacquerie" userId="968f4b965d9c7392" providerId="LiveId" clId="{93E37F95-3AC3-47A6-A3F6-AF31F8A2C114}" dt="2024-09-07T11:42:28.252" v="22930" actId="1076"/>
          <ac:picMkLst>
            <pc:docMk/>
            <pc:sldMk cId="2359667093" sldId="603"/>
            <ac:picMk id="15" creationId="{899CCC2D-184C-3CFE-62CC-700E30C29EC6}"/>
          </ac:picMkLst>
        </pc:picChg>
        <pc:picChg chg="add mod">
          <ac:chgData name="Justin Vacquerie" userId="968f4b965d9c7392" providerId="LiveId" clId="{93E37F95-3AC3-47A6-A3F6-AF31F8A2C114}" dt="2024-09-07T11:43:19.619" v="22937" actId="1076"/>
          <ac:picMkLst>
            <pc:docMk/>
            <pc:sldMk cId="2359667093" sldId="603"/>
            <ac:picMk id="17" creationId="{46003444-9C59-1B30-A75E-26FB75659DF0}"/>
          </ac:picMkLst>
        </pc:picChg>
      </pc:sldChg>
      <pc:sldChg chg="addSp delSp modSp add mod">
        <pc:chgData name="Justin Vacquerie" userId="968f4b965d9c7392" providerId="LiveId" clId="{93E37F95-3AC3-47A6-A3F6-AF31F8A2C114}" dt="2024-09-07T14:02:15.516" v="25096" actId="20577"/>
        <pc:sldMkLst>
          <pc:docMk/>
          <pc:sldMk cId="1309218088" sldId="604"/>
        </pc:sldMkLst>
        <pc:spChg chg="add mod">
          <ac:chgData name="Justin Vacquerie" userId="968f4b965d9c7392" providerId="LiveId" clId="{93E37F95-3AC3-47A6-A3F6-AF31F8A2C114}" dt="2024-09-07T11:58:08.672" v="23157" actId="313"/>
          <ac:spMkLst>
            <pc:docMk/>
            <pc:sldMk cId="1309218088" sldId="604"/>
            <ac:spMk id="5" creationId="{8EE2AB9C-A79E-F3BE-8343-598AB18530E3}"/>
          </ac:spMkLst>
        </pc:spChg>
        <pc:spChg chg="mod">
          <ac:chgData name="Justin Vacquerie" userId="968f4b965d9c7392" providerId="LiveId" clId="{93E37F95-3AC3-47A6-A3F6-AF31F8A2C114}" dt="2024-09-07T14:02:15.516" v="25096" actId="20577"/>
          <ac:spMkLst>
            <pc:docMk/>
            <pc:sldMk cId="1309218088" sldId="604"/>
            <ac:spMk id="10" creationId="{1729C6A1-97C8-EDE7-D836-BB3AB5344E17}"/>
          </ac:spMkLst>
        </pc:spChg>
        <pc:spChg chg="add mod">
          <ac:chgData name="Justin Vacquerie" userId="968f4b965d9c7392" providerId="LiveId" clId="{93E37F95-3AC3-47A6-A3F6-AF31F8A2C114}" dt="2024-09-07T11:14:15.436" v="22894" actId="20577"/>
          <ac:spMkLst>
            <pc:docMk/>
            <pc:sldMk cId="1309218088" sldId="604"/>
            <ac:spMk id="15" creationId="{11886C47-8C06-10E7-25A6-6031FCF8F572}"/>
          </ac:spMkLst>
        </pc:spChg>
        <pc:picChg chg="del mod">
          <ac:chgData name="Justin Vacquerie" userId="968f4b965d9c7392" providerId="LiveId" clId="{93E37F95-3AC3-47A6-A3F6-AF31F8A2C114}" dt="2024-09-07T10:18:53.461" v="22734" actId="478"/>
          <ac:picMkLst>
            <pc:docMk/>
            <pc:sldMk cId="1309218088" sldId="604"/>
            <ac:picMk id="6" creationId="{8E050AE5-1C59-51DD-6407-7B0F88A0B94F}"/>
          </ac:picMkLst>
        </pc:picChg>
        <pc:picChg chg="del">
          <ac:chgData name="Justin Vacquerie" userId="968f4b965d9c7392" providerId="LiveId" clId="{93E37F95-3AC3-47A6-A3F6-AF31F8A2C114}" dt="2024-09-07T10:19:20.378" v="22744" actId="478"/>
          <ac:picMkLst>
            <pc:docMk/>
            <pc:sldMk cId="1309218088" sldId="604"/>
            <ac:picMk id="11" creationId="{2F5D20F1-17E2-BC90-2CC4-04871557EA87}"/>
          </ac:picMkLst>
        </pc:picChg>
        <pc:picChg chg="add mod">
          <ac:chgData name="Justin Vacquerie" userId="968f4b965d9c7392" providerId="LiveId" clId="{93E37F95-3AC3-47A6-A3F6-AF31F8A2C114}" dt="2024-09-07T11:43:34.636" v="22941" actId="1076"/>
          <ac:picMkLst>
            <pc:docMk/>
            <pc:sldMk cId="1309218088" sldId="604"/>
            <ac:picMk id="12" creationId="{7A377AED-1043-89DF-C624-DE9E62E66E0E}"/>
          </ac:picMkLst>
        </pc:picChg>
        <pc:picChg chg="add mod">
          <ac:chgData name="Justin Vacquerie" userId="968f4b965d9c7392" providerId="LiveId" clId="{93E37F95-3AC3-47A6-A3F6-AF31F8A2C114}" dt="2024-09-07T10:23:44.704" v="22808" actId="1076"/>
          <ac:picMkLst>
            <pc:docMk/>
            <pc:sldMk cId="1309218088" sldId="604"/>
            <ac:picMk id="14" creationId="{298F673E-0226-5497-8693-338E86264708}"/>
          </ac:picMkLst>
        </pc:picChg>
      </pc:sldChg>
      <pc:sldChg chg="addSp delSp modSp add mod modAnim modNotesTx">
        <pc:chgData name="Justin Vacquerie" userId="968f4b965d9c7392" providerId="LiveId" clId="{93E37F95-3AC3-47A6-A3F6-AF31F8A2C114}" dt="2024-09-07T16:41:34.265" v="26146" actId="20577"/>
        <pc:sldMkLst>
          <pc:docMk/>
          <pc:sldMk cId="3574589530" sldId="605"/>
        </pc:sldMkLst>
        <pc:spChg chg="add del mod">
          <ac:chgData name="Justin Vacquerie" userId="968f4b965d9c7392" providerId="LiveId" clId="{93E37F95-3AC3-47A6-A3F6-AF31F8A2C114}" dt="2024-09-06T08:07:54.094" v="12913" actId="478"/>
          <ac:spMkLst>
            <pc:docMk/>
            <pc:sldMk cId="3574589530" sldId="605"/>
            <ac:spMk id="7" creationId="{A6E57DEF-60BE-92E1-055C-24EA256D6FAF}"/>
          </ac:spMkLst>
        </pc:spChg>
        <pc:spChg chg="mod">
          <ac:chgData name="Justin Vacquerie" userId="968f4b965d9c7392" providerId="LiveId" clId="{93E37F95-3AC3-47A6-A3F6-AF31F8A2C114}" dt="2024-09-07T07:24:59.388" v="22120" actId="20577"/>
          <ac:spMkLst>
            <pc:docMk/>
            <pc:sldMk cId="3574589530" sldId="605"/>
            <ac:spMk id="8" creationId="{E8AB1B43-3027-5263-D7EF-375F8DA705A4}"/>
          </ac:spMkLst>
        </pc:spChg>
        <pc:spChg chg="mod">
          <ac:chgData name="Justin Vacquerie" userId="968f4b965d9c7392" providerId="LiveId" clId="{93E37F95-3AC3-47A6-A3F6-AF31F8A2C114}" dt="2024-09-05T14:43:17.853" v="10084" actId="1076"/>
          <ac:spMkLst>
            <pc:docMk/>
            <pc:sldMk cId="3574589530" sldId="605"/>
            <ac:spMk id="9" creationId="{CF8969C0-C683-F8D8-E6AD-2A1BFA7D4EFC}"/>
          </ac:spMkLst>
        </pc:spChg>
        <pc:spChg chg="add mod">
          <ac:chgData name="Justin Vacquerie" userId="968f4b965d9c7392" providerId="LiveId" clId="{93E37F95-3AC3-47A6-A3F6-AF31F8A2C114}" dt="2024-09-06T16:27:49.784" v="17271" actId="14100"/>
          <ac:spMkLst>
            <pc:docMk/>
            <pc:sldMk cId="3574589530" sldId="605"/>
            <ac:spMk id="11" creationId="{08173859-4F4F-0FBF-0989-4DAA94CA1353}"/>
          </ac:spMkLst>
        </pc:spChg>
        <pc:spChg chg="add mod">
          <ac:chgData name="Justin Vacquerie" userId="968f4b965d9c7392" providerId="LiveId" clId="{93E37F95-3AC3-47A6-A3F6-AF31F8A2C114}" dt="2024-09-06T16:28:09.357" v="17275" actId="14100"/>
          <ac:spMkLst>
            <pc:docMk/>
            <pc:sldMk cId="3574589530" sldId="605"/>
            <ac:spMk id="14" creationId="{4E1776A3-89A8-C805-C833-06D256A5E313}"/>
          </ac:spMkLst>
        </pc:spChg>
        <pc:spChg chg="add mod">
          <ac:chgData name="Justin Vacquerie" userId="968f4b965d9c7392" providerId="LiveId" clId="{93E37F95-3AC3-47A6-A3F6-AF31F8A2C114}" dt="2024-09-07T11:46:05.368" v="23117" actId="14100"/>
          <ac:spMkLst>
            <pc:docMk/>
            <pc:sldMk cId="3574589530" sldId="605"/>
            <ac:spMk id="16" creationId="{7FB5312C-8ADE-2429-18CE-734A899748FA}"/>
          </ac:spMkLst>
        </pc:spChg>
        <pc:spChg chg="add mod">
          <ac:chgData name="Justin Vacquerie" userId="968f4b965d9c7392" providerId="LiveId" clId="{93E37F95-3AC3-47A6-A3F6-AF31F8A2C114}" dt="2024-09-06T16:29:12.375" v="17289" actId="1076"/>
          <ac:spMkLst>
            <pc:docMk/>
            <pc:sldMk cId="3574589530" sldId="605"/>
            <ac:spMk id="17" creationId="{E27E3038-C956-9500-FC50-707E92659635}"/>
          </ac:spMkLst>
        </pc:spChg>
        <pc:spChg chg="add mod">
          <ac:chgData name="Justin Vacquerie" userId="968f4b965d9c7392" providerId="LiveId" clId="{93E37F95-3AC3-47A6-A3F6-AF31F8A2C114}" dt="2024-09-06T16:29:19.457" v="17292" actId="14100"/>
          <ac:spMkLst>
            <pc:docMk/>
            <pc:sldMk cId="3574589530" sldId="605"/>
            <ac:spMk id="18" creationId="{A4E5663B-14C1-CAAA-DDB3-07BF76F48FAD}"/>
          </ac:spMkLst>
        </pc:spChg>
        <pc:spChg chg="del">
          <ac:chgData name="Justin Vacquerie" userId="968f4b965d9c7392" providerId="LiveId" clId="{93E37F95-3AC3-47A6-A3F6-AF31F8A2C114}" dt="2024-09-05T14:40:24.911" v="10069" actId="478"/>
          <ac:spMkLst>
            <pc:docMk/>
            <pc:sldMk cId="3574589530" sldId="605"/>
            <ac:spMk id="18" creationId="{BF252DF7-807D-21F0-0165-7BF11A95686D}"/>
          </ac:spMkLst>
        </pc:spChg>
        <pc:graphicFrameChg chg="add mod modGraphic">
          <ac:chgData name="Justin Vacquerie" userId="968f4b965d9c7392" providerId="LiveId" clId="{93E37F95-3AC3-47A6-A3F6-AF31F8A2C114}" dt="2024-09-07T07:23:26.880" v="22058" actId="1076"/>
          <ac:graphicFrameMkLst>
            <pc:docMk/>
            <pc:sldMk cId="3574589530" sldId="605"/>
            <ac:graphicFrameMk id="5" creationId="{57F8927B-E8A8-366D-FDB5-C12AB4254A55}"/>
          </ac:graphicFrameMkLst>
        </pc:graphicFrameChg>
        <pc:picChg chg="add del mod modCrop">
          <ac:chgData name="Justin Vacquerie" userId="968f4b965d9c7392" providerId="LiveId" clId="{93E37F95-3AC3-47A6-A3F6-AF31F8A2C114}" dt="2024-09-06T09:36:27.431" v="13131" actId="478"/>
          <ac:picMkLst>
            <pc:docMk/>
            <pc:sldMk cId="3574589530" sldId="605"/>
            <ac:picMk id="6" creationId="{14F591C6-0799-8FF6-C998-A8B511BC4ABA}"/>
          </ac:picMkLst>
        </pc:picChg>
        <pc:picChg chg="add mod">
          <ac:chgData name="Justin Vacquerie" userId="968f4b965d9c7392" providerId="LiveId" clId="{93E37F95-3AC3-47A6-A3F6-AF31F8A2C114}" dt="2024-09-06T16:28:48.648" v="17285" actId="1076"/>
          <ac:picMkLst>
            <pc:docMk/>
            <pc:sldMk cId="3574589530" sldId="605"/>
            <ac:picMk id="7" creationId="{22AA5F67-3F35-4450-5378-02B777542C9F}"/>
          </ac:picMkLst>
        </pc:picChg>
        <pc:picChg chg="add mod">
          <ac:chgData name="Justin Vacquerie" userId="968f4b965d9c7392" providerId="LiveId" clId="{93E37F95-3AC3-47A6-A3F6-AF31F8A2C114}" dt="2024-09-07T12:24:00.168" v="23740" actId="1038"/>
          <ac:picMkLst>
            <pc:docMk/>
            <pc:sldMk cId="3574589530" sldId="605"/>
            <ac:picMk id="13" creationId="{F3460245-BD95-F166-4815-20708053102E}"/>
          </ac:picMkLst>
        </pc:picChg>
        <pc:picChg chg="add del mod">
          <ac:chgData name="Justin Vacquerie" userId="968f4b965d9c7392" providerId="LiveId" clId="{93E37F95-3AC3-47A6-A3F6-AF31F8A2C114}" dt="2024-09-06T16:21:33.158" v="17181" actId="478"/>
          <ac:picMkLst>
            <pc:docMk/>
            <pc:sldMk cId="3574589530" sldId="605"/>
            <ac:picMk id="15" creationId="{D9ACD1ED-CFBD-72A6-DE38-70B4F15BB18A}"/>
          </ac:picMkLst>
        </pc:picChg>
        <pc:picChg chg="del">
          <ac:chgData name="Justin Vacquerie" userId="968f4b965d9c7392" providerId="LiveId" clId="{93E37F95-3AC3-47A6-A3F6-AF31F8A2C114}" dt="2024-09-05T14:40:22.900" v="10068" actId="478"/>
          <ac:picMkLst>
            <pc:docMk/>
            <pc:sldMk cId="3574589530" sldId="605"/>
            <ac:picMk id="17" creationId="{866C1087-0084-55E8-33C4-A35B3E3965ED}"/>
          </ac:picMkLst>
        </pc:picChg>
      </pc:sldChg>
      <pc:sldChg chg="addSp delSp modSp add mod modAnim modNotesTx">
        <pc:chgData name="Justin Vacquerie" userId="968f4b965d9c7392" providerId="LiveId" clId="{93E37F95-3AC3-47A6-A3F6-AF31F8A2C114}" dt="2024-09-08T12:35:49.641" v="26159" actId="1036"/>
        <pc:sldMkLst>
          <pc:docMk/>
          <pc:sldMk cId="1358862965" sldId="606"/>
        </pc:sldMkLst>
        <pc:spChg chg="add mod">
          <ac:chgData name="Justin Vacquerie" userId="968f4b965d9c7392" providerId="LiveId" clId="{93E37F95-3AC3-47A6-A3F6-AF31F8A2C114}" dt="2024-09-06T18:41:56.190" v="19116" actId="14100"/>
          <ac:spMkLst>
            <pc:docMk/>
            <pc:sldMk cId="1358862965" sldId="606"/>
            <ac:spMk id="5" creationId="{6A984DF1-56B2-FBD9-4A5D-9C14A38FEDF9}"/>
          </ac:spMkLst>
        </pc:spChg>
        <pc:spChg chg="add mod">
          <ac:chgData name="Justin Vacquerie" userId="968f4b965d9c7392" providerId="LiveId" clId="{93E37F95-3AC3-47A6-A3F6-AF31F8A2C114}" dt="2024-09-08T12:35:49.641" v="26159" actId="1036"/>
          <ac:spMkLst>
            <pc:docMk/>
            <pc:sldMk cId="1358862965" sldId="606"/>
            <ac:spMk id="6" creationId="{1F0EE957-6821-BF33-FD4B-BA41D37A0145}"/>
          </ac:spMkLst>
        </pc:spChg>
        <pc:spChg chg="mod">
          <ac:chgData name="Justin Vacquerie" userId="968f4b965d9c7392" providerId="LiveId" clId="{93E37F95-3AC3-47A6-A3F6-AF31F8A2C114}" dt="2024-09-07T12:23:41.460" v="23717" actId="20577"/>
          <ac:spMkLst>
            <pc:docMk/>
            <pc:sldMk cId="1358862965" sldId="606"/>
            <ac:spMk id="8" creationId="{E8AB1B43-3027-5263-D7EF-375F8DA705A4}"/>
          </ac:spMkLst>
        </pc:spChg>
        <pc:spChg chg="add mod">
          <ac:chgData name="Justin Vacquerie" userId="968f4b965d9c7392" providerId="LiveId" clId="{93E37F95-3AC3-47A6-A3F6-AF31F8A2C114}" dt="2024-09-06T18:42:00.714" v="19117" actId="14100"/>
          <ac:spMkLst>
            <pc:docMk/>
            <pc:sldMk cId="1358862965" sldId="606"/>
            <ac:spMk id="13" creationId="{60EDED6E-A2C1-6D6B-F60F-F6548B5E8E78}"/>
          </ac:spMkLst>
        </pc:spChg>
        <pc:spChg chg="add mod">
          <ac:chgData name="Justin Vacquerie" userId="968f4b965d9c7392" providerId="LiveId" clId="{93E37F95-3AC3-47A6-A3F6-AF31F8A2C114}" dt="2024-09-06T18:41:45.146" v="19115" actId="14100"/>
          <ac:spMkLst>
            <pc:docMk/>
            <pc:sldMk cId="1358862965" sldId="606"/>
            <ac:spMk id="14" creationId="{786C6B4C-D090-B601-2BDE-FBF68D30A3E9}"/>
          </ac:spMkLst>
        </pc:spChg>
        <pc:spChg chg="add mod">
          <ac:chgData name="Justin Vacquerie" userId="968f4b965d9c7392" providerId="LiveId" clId="{93E37F95-3AC3-47A6-A3F6-AF31F8A2C114}" dt="2024-09-06T18:41:31.653" v="19114" actId="14100"/>
          <ac:spMkLst>
            <pc:docMk/>
            <pc:sldMk cId="1358862965" sldId="606"/>
            <ac:spMk id="15" creationId="{5387CE1E-EF74-2503-D545-087F2729C4CD}"/>
          </ac:spMkLst>
        </pc:spChg>
        <pc:spChg chg="add mod">
          <ac:chgData name="Justin Vacquerie" userId="968f4b965d9c7392" providerId="LiveId" clId="{93E37F95-3AC3-47A6-A3F6-AF31F8A2C114}" dt="2024-09-07T07:34:05.907" v="22523" actId="1076"/>
          <ac:spMkLst>
            <pc:docMk/>
            <pc:sldMk cId="1358862965" sldId="606"/>
            <ac:spMk id="16" creationId="{D72E4C02-D591-F9A8-90F5-B1AEE9B7128A}"/>
          </ac:spMkLst>
        </pc:spChg>
        <pc:spChg chg="add mod">
          <ac:chgData name="Justin Vacquerie" userId="968f4b965d9c7392" providerId="LiveId" clId="{93E37F95-3AC3-47A6-A3F6-AF31F8A2C114}" dt="2024-09-07T12:08:45.872" v="23451" actId="1076"/>
          <ac:spMkLst>
            <pc:docMk/>
            <pc:sldMk cId="1358862965" sldId="606"/>
            <ac:spMk id="18" creationId="{16EEF5B4-5FC4-DA78-91F4-379BEB774015}"/>
          </ac:spMkLst>
        </pc:spChg>
        <pc:spChg chg="add del mod">
          <ac:chgData name="Justin Vacquerie" userId="968f4b965d9c7392" providerId="LiveId" clId="{93E37F95-3AC3-47A6-A3F6-AF31F8A2C114}" dt="2024-09-06T18:47:57.414" v="19193" actId="21"/>
          <ac:spMkLst>
            <pc:docMk/>
            <pc:sldMk cId="1358862965" sldId="606"/>
            <ac:spMk id="19" creationId="{5F4897CE-76CB-0EF7-1766-8002CEF5F62E}"/>
          </ac:spMkLst>
        </pc:spChg>
        <pc:spChg chg="add mod">
          <ac:chgData name="Justin Vacquerie" userId="968f4b965d9c7392" providerId="LiveId" clId="{93E37F95-3AC3-47A6-A3F6-AF31F8A2C114}" dt="2024-09-07T14:48:53.248" v="25424" actId="20577"/>
          <ac:spMkLst>
            <pc:docMk/>
            <pc:sldMk cId="1358862965" sldId="606"/>
            <ac:spMk id="19" creationId="{8BFAD51C-A636-A85D-56BE-653026BF04DD}"/>
          </ac:spMkLst>
        </pc:spChg>
        <pc:spChg chg="add del mod">
          <ac:chgData name="Justin Vacquerie" userId="968f4b965d9c7392" providerId="LiveId" clId="{93E37F95-3AC3-47A6-A3F6-AF31F8A2C114}" dt="2024-09-06T19:37:56.283" v="19425" actId="478"/>
          <ac:spMkLst>
            <pc:docMk/>
            <pc:sldMk cId="1358862965" sldId="606"/>
            <ac:spMk id="20" creationId="{2F0CA533-5719-DB84-0E1B-16FB6DF4ADF6}"/>
          </ac:spMkLst>
        </pc:spChg>
        <pc:spChg chg="add mod">
          <ac:chgData name="Justin Vacquerie" userId="968f4b965d9c7392" providerId="LiveId" clId="{93E37F95-3AC3-47A6-A3F6-AF31F8A2C114}" dt="2024-09-07T12:06:25.872" v="23370" actId="1076"/>
          <ac:spMkLst>
            <pc:docMk/>
            <pc:sldMk cId="1358862965" sldId="606"/>
            <ac:spMk id="20" creationId="{34949DC9-5CFB-D96C-62CA-30075BD9C0BD}"/>
          </ac:spMkLst>
        </pc:spChg>
        <pc:spChg chg="add mod">
          <ac:chgData name="Justin Vacquerie" userId="968f4b965d9c7392" providerId="LiveId" clId="{93E37F95-3AC3-47A6-A3F6-AF31F8A2C114}" dt="2024-09-07T12:06:16.981" v="23369" actId="20577"/>
          <ac:spMkLst>
            <pc:docMk/>
            <pc:sldMk cId="1358862965" sldId="606"/>
            <ac:spMk id="21" creationId="{3DCDC09D-D3C1-0693-3D0A-BDB8B7D58F70}"/>
          </ac:spMkLst>
        </pc:spChg>
        <pc:spChg chg="add mod">
          <ac:chgData name="Justin Vacquerie" userId="968f4b965d9c7392" providerId="LiveId" clId="{93E37F95-3AC3-47A6-A3F6-AF31F8A2C114}" dt="2024-09-07T12:06:56.320" v="23418" actId="20577"/>
          <ac:spMkLst>
            <pc:docMk/>
            <pc:sldMk cId="1358862965" sldId="606"/>
            <ac:spMk id="24" creationId="{0335BF10-2DC7-4469-9760-3BC09C75EC1D}"/>
          </ac:spMkLst>
        </pc:spChg>
        <pc:spChg chg="add mod">
          <ac:chgData name="Justin Vacquerie" userId="968f4b965d9c7392" providerId="LiveId" clId="{93E37F95-3AC3-47A6-A3F6-AF31F8A2C114}" dt="2024-09-07T12:20:19.048" v="23698" actId="20577"/>
          <ac:spMkLst>
            <pc:docMk/>
            <pc:sldMk cId="1358862965" sldId="606"/>
            <ac:spMk id="28" creationId="{91A99F8F-B78E-63B5-347A-D255DE68CFF6}"/>
          </ac:spMkLst>
        </pc:spChg>
        <pc:picChg chg="add del mod">
          <ac:chgData name="Justin Vacquerie" userId="968f4b965d9c7392" providerId="LiveId" clId="{93E37F95-3AC3-47A6-A3F6-AF31F8A2C114}" dt="2024-09-06T17:31:38.744" v="18814" actId="478"/>
          <ac:picMkLst>
            <pc:docMk/>
            <pc:sldMk cId="1358862965" sldId="606"/>
            <ac:picMk id="6" creationId="{75BACB52-892D-E742-0830-7B6F19E7FEBD}"/>
          </ac:picMkLst>
        </pc:picChg>
        <pc:picChg chg="add mod ord">
          <ac:chgData name="Justin Vacquerie" userId="968f4b965d9c7392" providerId="LiveId" clId="{93E37F95-3AC3-47A6-A3F6-AF31F8A2C114}" dt="2024-09-06T17:32:52.334" v="18820" actId="1076"/>
          <ac:picMkLst>
            <pc:docMk/>
            <pc:sldMk cId="1358862965" sldId="606"/>
            <ac:picMk id="11" creationId="{163CA248-82E0-9E83-1F3A-D07A6230D5FF}"/>
          </ac:picMkLst>
        </pc:picChg>
        <pc:picChg chg="add del mod">
          <ac:chgData name="Justin Vacquerie" userId="968f4b965d9c7392" providerId="LiveId" clId="{93E37F95-3AC3-47A6-A3F6-AF31F8A2C114}" dt="2024-09-06T18:46:06.778" v="19178" actId="478"/>
          <ac:picMkLst>
            <pc:docMk/>
            <pc:sldMk cId="1358862965" sldId="606"/>
            <ac:picMk id="18" creationId="{1E40EDD0-D025-F34C-EF63-1B6CF224F9A3}"/>
          </ac:picMkLst>
        </pc:picChg>
        <pc:picChg chg="add mod">
          <ac:chgData name="Justin Vacquerie" userId="968f4b965d9c7392" providerId="LiveId" clId="{93E37F95-3AC3-47A6-A3F6-AF31F8A2C114}" dt="2024-09-07T12:07:05.816" v="23419" actId="1076"/>
          <ac:picMkLst>
            <pc:docMk/>
            <pc:sldMk cId="1358862965" sldId="606"/>
            <ac:picMk id="22" creationId="{9823B99E-ECF4-C260-E41E-F9779D50AD96}"/>
          </ac:picMkLst>
        </pc:picChg>
        <pc:cxnChg chg="add">
          <ac:chgData name="Justin Vacquerie" userId="968f4b965d9c7392" providerId="LiveId" clId="{93E37F95-3AC3-47A6-A3F6-AF31F8A2C114}" dt="2024-09-07T07:34:27.162" v="22524" actId="11529"/>
          <ac:cxnSpMkLst>
            <pc:docMk/>
            <pc:sldMk cId="1358862965" sldId="606"/>
            <ac:cxnSpMk id="7" creationId="{311EEAB6-F628-774D-C19A-C87DE232C49A}"/>
          </ac:cxnSpMkLst>
        </pc:cxnChg>
        <pc:cxnChg chg="add mod">
          <ac:chgData name="Justin Vacquerie" userId="968f4b965d9c7392" providerId="LiveId" clId="{93E37F95-3AC3-47A6-A3F6-AF31F8A2C114}" dt="2024-09-07T07:34:54.229" v="22528" actId="14100"/>
          <ac:cxnSpMkLst>
            <pc:docMk/>
            <pc:sldMk cId="1358862965" sldId="606"/>
            <ac:cxnSpMk id="17" creationId="{0DE6ADD4-6022-3149-14AD-98DABFB80647}"/>
          </ac:cxnSpMkLst>
        </pc:cxnChg>
        <pc:cxnChg chg="add mod">
          <ac:chgData name="Justin Vacquerie" userId="968f4b965d9c7392" providerId="LiveId" clId="{93E37F95-3AC3-47A6-A3F6-AF31F8A2C114}" dt="2024-09-07T12:05:35.659" v="23355" actId="1076"/>
          <ac:cxnSpMkLst>
            <pc:docMk/>
            <pc:sldMk cId="1358862965" sldId="606"/>
            <ac:cxnSpMk id="23" creationId="{A2089C2A-8246-4590-FEBF-90D8A2FDCFCC}"/>
          </ac:cxnSpMkLst>
        </pc:cxnChg>
        <pc:cxnChg chg="add mod">
          <ac:chgData name="Justin Vacquerie" userId="968f4b965d9c7392" providerId="LiveId" clId="{93E37F95-3AC3-47A6-A3F6-AF31F8A2C114}" dt="2024-09-07T12:06:41.706" v="23374" actId="1076"/>
          <ac:cxnSpMkLst>
            <pc:docMk/>
            <pc:sldMk cId="1358862965" sldId="606"/>
            <ac:cxnSpMk id="25" creationId="{DC269261-E39A-2CBC-7C2E-EA60ECE2EF7C}"/>
          </ac:cxnSpMkLst>
        </pc:cxnChg>
        <pc:cxnChg chg="add mod">
          <ac:chgData name="Justin Vacquerie" userId="968f4b965d9c7392" providerId="LiveId" clId="{93E37F95-3AC3-47A6-A3F6-AF31F8A2C114}" dt="2024-09-07T12:19:45.153" v="23652" actId="1076"/>
          <ac:cxnSpMkLst>
            <pc:docMk/>
            <pc:sldMk cId="1358862965" sldId="606"/>
            <ac:cxnSpMk id="26" creationId="{8C61DC50-4114-D75B-4F46-45BFEB25CC7E}"/>
          </ac:cxnSpMkLst>
        </pc:cxnChg>
      </pc:sldChg>
      <pc:sldChg chg="delSp add del mod modNotesTx">
        <pc:chgData name="Justin Vacquerie" userId="968f4b965d9c7392" providerId="LiveId" clId="{93E37F95-3AC3-47A6-A3F6-AF31F8A2C114}" dt="2024-09-06T17:28:58.250" v="18567" actId="47"/>
        <pc:sldMkLst>
          <pc:docMk/>
          <pc:sldMk cId="908376034" sldId="607"/>
        </pc:sldMkLst>
        <pc:graphicFrameChg chg="del">
          <ac:chgData name="Justin Vacquerie" userId="968f4b965d9c7392" providerId="LiveId" clId="{93E37F95-3AC3-47A6-A3F6-AF31F8A2C114}" dt="2024-09-06T11:48:39.514" v="13267" actId="478"/>
          <ac:graphicFrameMkLst>
            <pc:docMk/>
            <pc:sldMk cId="908376034" sldId="607"/>
            <ac:graphicFrameMk id="5" creationId="{57F8927B-E8A8-366D-FDB5-C12AB4254A55}"/>
          </ac:graphicFrameMkLst>
        </pc:graphicFrameChg>
        <pc:picChg chg="del">
          <ac:chgData name="Justin Vacquerie" userId="968f4b965d9c7392" providerId="LiveId" clId="{93E37F95-3AC3-47A6-A3F6-AF31F8A2C114}" dt="2024-09-06T16:29:34.471" v="17293" actId="478"/>
          <ac:picMkLst>
            <pc:docMk/>
            <pc:sldMk cId="908376034" sldId="607"/>
            <ac:picMk id="6" creationId="{14F591C6-0799-8FF6-C998-A8B511BC4ABA}"/>
          </ac:picMkLst>
        </pc:picChg>
        <pc:picChg chg="del">
          <ac:chgData name="Justin Vacquerie" userId="968f4b965d9c7392" providerId="LiveId" clId="{93E37F95-3AC3-47A6-A3F6-AF31F8A2C114}" dt="2024-09-06T16:00:51.462" v="15983" actId="478"/>
          <ac:picMkLst>
            <pc:docMk/>
            <pc:sldMk cId="908376034" sldId="607"/>
            <ac:picMk id="13" creationId="{F3460245-BD95-F166-4815-20708053102E}"/>
          </ac:picMkLst>
        </pc:picChg>
      </pc:sldChg>
      <pc:sldChg chg="addSp modSp add mod modAnim">
        <pc:chgData name="Justin Vacquerie" userId="968f4b965d9c7392" providerId="LiveId" clId="{93E37F95-3AC3-47A6-A3F6-AF31F8A2C114}" dt="2024-09-07T12:22:36.980" v="23715"/>
        <pc:sldMkLst>
          <pc:docMk/>
          <pc:sldMk cId="1689322252" sldId="607"/>
        </pc:sldMkLst>
        <pc:spChg chg="add mod">
          <ac:chgData name="Justin Vacquerie" userId="968f4b965d9c7392" providerId="LiveId" clId="{93E37F95-3AC3-47A6-A3F6-AF31F8A2C114}" dt="2024-09-07T12:09:04.849" v="23455" actId="1035"/>
          <ac:spMkLst>
            <pc:docMk/>
            <pc:sldMk cId="1689322252" sldId="607"/>
            <ac:spMk id="5" creationId="{9086609D-5E8C-60E1-EC1A-47F32BD4B7B6}"/>
          </ac:spMkLst>
        </pc:spChg>
        <pc:spChg chg="mod">
          <ac:chgData name="Justin Vacquerie" userId="968f4b965d9c7392" providerId="LiveId" clId="{93E37F95-3AC3-47A6-A3F6-AF31F8A2C114}" dt="2024-09-06T17:30:48.074" v="18808" actId="20577"/>
          <ac:spMkLst>
            <pc:docMk/>
            <pc:sldMk cId="1689322252" sldId="607"/>
            <ac:spMk id="8" creationId="{E8AB1B43-3027-5263-D7EF-375F8DA705A4}"/>
          </ac:spMkLst>
        </pc:spChg>
        <pc:spChg chg="add mod">
          <ac:chgData name="Justin Vacquerie" userId="968f4b965d9c7392" providerId="LiveId" clId="{93E37F95-3AC3-47A6-A3F6-AF31F8A2C114}" dt="2024-09-07T12:11:53.515" v="23482" actId="14100"/>
          <ac:spMkLst>
            <pc:docMk/>
            <pc:sldMk cId="1689322252" sldId="607"/>
            <ac:spMk id="11" creationId="{BF4EDD21-51FB-6C75-FF86-DA2E813DD2B7}"/>
          </ac:spMkLst>
        </pc:spChg>
        <pc:spChg chg="add mod">
          <ac:chgData name="Justin Vacquerie" userId="968f4b965d9c7392" providerId="LiveId" clId="{93E37F95-3AC3-47A6-A3F6-AF31F8A2C114}" dt="2024-09-07T12:10:15.148" v="23464" actId="14100"/>
          <ac:spMkLst>
            <pc:docMk/>
            <pc:sldMk cId="1689322252" sldId="607"/>
            <ac:spMk id="13" creationId="{1505E320-CC1A-A61C-E382-A2617BE60D57}"/>
          </ac:spMkLst>
        </pc:spChg>
        <pc:spChg chg="add mod">
          <ac:chgData name="Justin Vacquerie" userId="968f4b965d9c7392" providerId="LiveId" clId="{93E37F95-3AC3-47A6-A3F6-AF31F8A2C114}" dt="2024-09-07T12:11:43.089" v="23480" actId="14100"/>
          <ac:spMkLst>
            <pc:docMk/>
            <pc:sldMk cId="1689322252" sldId="607"/>
            <ac:spMk id="14" creationId="{60021458-8984-15D7-8841-93E7BD0F2E4C}"/>
          </ac:spMkLst>
        </pc:spChg>
        <pc:spChg chg="add mod">
          <ac:chgData name="Justin Vacquerie" userId="968f4b965d9c7392" providerId="LiveId" clId="{93E37F95-3AC3-47A6-A3F6-AF31F8A2C114}" dt="2024-09-07T12:12:10.288" v="23485" actId="1076"/>
          <ac:spMkLst>
            <pc:docMk/>
            <pc:sldMk cId="1689322252" sldId="607"/>
            <ac:spMk id="19" creationId="{5F4897CE-76CB-0EF7-1766-8002CEF5F62E}"/>
          </ac:spMkLst>
        </pc:spChg>
        <pc:spChg chg="add mod">
          <ac:chgData name="Justin Vacquerie" userId="968f4b965d9c7392" providerId="LiveId" clId="{93E37F95-3AC3-47A6-A3F6-AF31F8A2C114}" dt="2024-09-07T12:16:53.726" v="23554" actId="33524"/>
          <ac:spMkLst>
            <pc:docMk/>
            <pc:sldMk cId="1689322252" sldId="607"/>
            <ac:spMk id="20" creationId="{940AF885-5A39-FFF9-30DD-DC3EA2B39A5B}"/>
          </ac:spMkLst>
        </pc:spChg>
        <pc:spChg chg="add mod">
          <ac:chgData name="Justin Vacquerie" userId="968f4b965d9c7392" providerId="LiveId" clId="{93E37F95-3AC3-47A6-A3F6-AF31F8A2C114}" dt="2024-09-07T12:17:06.507" v="23569" actId="20577"/>
          <ac:spMkLst>
            <pc:docMk/>
            <pc:sldMk cId="1689322252" sldId="607"/>
            <ac:spMk id="21" creationId="{2A7E72BE-6C0C-C78B-3BBD-2FE73C62E1B5}"/>
          </ac:spMkLst>
        </pc:spChg>
        <pc:spChg chg="add mod">
          <ac:chgData name="Justin Vacquerie" userId="968f4b965d9c7392" providerId="LiveId" clId="{93E37F95-3AC3-47A6-A3F6-AF31F8A2C114}" dt="2024-09-07T12:18:52.178" v="23647" actId="1076"/>
          <ac:spMkLst>
            <pc:docMk/>
            <pc:sldMk cId="1689322252" sldId="607"/>
            <ac:spMk id="22" creationId="{7F349222-35A0-4566-9723-B7EE8B1F5D47}"/>
          </ac:spMkLst>
        </pc:spChg>
        <pc:picChg chg="add mod">
          <ac:chgData name="Justin Vacquerie" userId="968f4b965d9c7392" providerId="LiveId" clId="{93E37F95-3AC3-47A6-A3F6-AF31F8A2C114}" dt="2024-09-07T12:12:06.612" v="23484" actId="1076"/>
          <ac:picMkLst>
            <pc:docMk/>
            <pc:sldMk cId="1689322252" sldId="607"/>
            <ac:picMk id="16" creationId="{2F45E5BD-61B6-5241-C9E7-9A4B46EC6D07}"/>
          </ac:picMkLst>
        </pc:picChg>
        <pc:cxnChg chg="add mod">
          <ac:chgData name="Justin Vacquerie" userId="968f4b965d9c7392" providerId="LiveId" clId="{93E37F95-3AC3-47A6-A3F6-AF31F8A2C114}" dt="2024-09-07T12:11:56.935" v="23483" actId="1076"/>
          <ac:cxnSpMkLst>
            <pc:docMk/>
            <pc:sldMk cId="1689322252" sldId="607"/>
            <ac:cxnSpMk id="7" creationId="{52C09ED5-52C4-F917-A551-8F3B2C069B8C}"/>
          </ac:cxnSpMkLst>
        </pc:cxnChg>
        <pc:cxnChg chg="add mod">
          <ac:chgData name="Justin Vacquerie" userId="968f4b965d9c7392" providerId="LiveId" clId="{93E37F95-3AC3-47A6-A3F6-AF31F8A2C114}" dt="2024-09-07T12:12:23.644" v="23487" actId="1076"/>
          <ac:cxnSpMkLst>
            <pc:docMk/>
            <pc:sldMk cId="1689322252" sldId="607"/>
            <ac:cxnSpMk id="17" creationId="{EE2982A8-42A0-4997-6EC6-AA23650798B1}"/>
          </ac:cxnSpMkLst>
        </pc:cxnChg>
        <pc:cxnChg chg="add mod">
          <ac:chgData name="Justin Vacquerie" userId="968f4b965d9c7392" providerId="LiveId" clId="{93E37F95-3AC3-47A6-A3F6-AF31F8A2C114}" dt="2024-09-07T12:18:08.766" v="23574" actId="1076"/>
          <ac:cxnSpMkLst>
            <pc:docMk/>
            <pc:sldMk cId="1689322252" sldId="607"/>
            <ac:cxnSpMk id="18" creationId="{9CF6E3ED-345A-CEAE-9E71-A233F63C087B}"/>
          </ac:cxnSpMkLst>
        </pc:cxnChg>
      </pc:sldChg>
      <pc:sldChg chg="new del">
        <pc:chgData name="Justin Vacquerie" userId="968f4b965d9c7392" providerId="LiveId" clId="{93E37F95-3AC3-47A6-A3F6-AF31F8A2C114}" dt="2024-09-06T18:39:36.359" v="19023" actId="47"/>
        <pc:sldMkLst>
          <pc:docMk/>
          <pc:sldMk cId="3390826162" sldId="608"/>
        </pc:sldMkLst>
      </pc:sldChg>
      <pc:sldChg chg="delSp add mod modNotesTx">
        <pc:chgData name="Justin Vacquerie" userId="968f4b965d9c7392" providerId="LiveId" clId="{93E37F95-3AC3-47A6-A3F6-AF31F8A2C114}" dt="2024-09-07T16:40:55.142" v="26139" actId="20577"/>
        <pc:sldMkLst>
          <pc:docMk/>
          <pc:sldMk cId="4263223851" sldId="608"/>
        </pc:sldMkLst>
        <pc:spChg chg="del">
          <ac:chgData name="Justin Vacquerie" userId="968f4b965d9c7392" providerId="LiveId" clId="{93E37F95-3AC3-47A6-A3F6-AF31F8A2C114}" dt="2024-09-07T09:19:43.246" v="22649" actId="478"/>
          <ac:spMkLst>
            <pc:docMk/>
            <pc:sldMk cId="4263223851" sldId="608"/>
            <ac:spMk id="14" creationId="{83C68471-4928-DB56-961F-E1C510C8A025}"/>
          </ac:spMkLst>
        </pc:spChg>
      </pc:sldChg>
      <pc:sldChg chg="addSp delSp modSp add mod modNotesTx">
        <pc:chgData name="Justin Vacquerie" userId="968f4b965d9c7392" providerId="LiveId" clId="{93E37F95-3AC3-47A6-A3F6-AF31F8A2C114}" dt="2024-09-07T16:40:52.538" v="26138" actId="20577"/>
        <pc:sldMkLst>
          <pc:docMk/>
          <pc:sldMk cId="2475407146" sldId="609"/>
        </pc:sldMkLst>
        <pc:spChg chg="add del mod">
          <ac:chgData name="Justin Vacquerie" userId="968f4b965d9c7392" providerId="LiveId" clId="{93E37F95-3AC3-47A6-A3F6-AF31F8A2C114}" dt="2024-09-07T09:30:11.734" v="22668" actId="478"/>
          <ac:spMkLst>
            <pc:docMk/>
            <pc:sldMk cId="2475407146" sldId="609"/>
            <ac:spMk id="5" creationId="{3644C4D5-1F5C-DA1F-3D54-E3861231AE70}"/>
          </ac:spMkLst>
        </pc:spChg>
        <pc:spChg chg="mod">
          <ac:chgData name="Justin Vacquerie" userId="968f4b965d9c7392" providerId="LiveId" clId="{93E37F95-3AC3-47A6-A3F6-AF31F8A2C114}" dt="2024-09-07T09:30:57.102" v="22710" actId="20577"/>
          <ac:spMkLst>
            <pc:docMk/>
            <pc:sldMk cId="2475407146" sldId="609"/>
            <ac:spMk id="13" creationId="{43A626C4-9C31-16A3-6146-8E7859BD5570}"/>
          </ac:spMkLst>
        </pc:spChg>
        <pc:spChg chg="del mod">
          <ac:chgData name="Justin Vacquerie" userId="968f4b965d9c7392" providerId="LiveId" clId="{93E37F95-3AC3-47A6-A3F6-AF31F8A2C114}" dt="2024-09-07T09:30:08.494" v="22667" actId="478"/>
          <ac:spMkLst>
            <pc:docMk/>
            <pc:sldMk cId="2475407146" sldId="609"/>
            <ac:spMk id="14" creationId="{83C68471-4928-DB56-961F-E1C510C8A025}"/>
          </ac:spMkLst>
        </pc:spChg>
        <pc:picChg chg="add mod ord">
          <ac:chgData name="Justin Vacquerie" userId="968f4b965d9c7392" providerId="LiveId" clId="{93E37F95-3AC3-47A6-A3F6-AF31F8A2C114}" dt="2024-09-07T09:32:07.735" v="22711" actId="1076"/>
          <ac:picMkLst>
            <pc:docMk/>
            <pc:sldMk cId="2475407146" sldId="609"/>
            <ac:picMk id="15" creationId="{136CBE0B-C724-3495-0ACA-A0E052067D54}"/>
          </ac:picMkLst>
        </pc:picChg>
        <pc:picChg chg="del">
          <ac:chgData name="Justin Vacquerie" userId="968f4b965d9c7392" providerId="LiveId" clId="{93E37F95-3AC3-47A6-A3F6-AF31F8A2C114}" dt="2024-09-07T09:29:54.229" v="22659" actId="478"/>
          <ac:picMkLst>
            <pc:docMk/>
            <pc:sldMk cId="2475407146" sldId="609"/>
            <ac:picMk id="17" creationId="{FB7070F3-D516-315C-F0E3-C269803380D2}"/>
          </ac:picMkLst>
        </pc:picChg>
      </pc:sldChg>
    </pc:docChg>
  </pc:docChgLst>
  <pc:docChgLst>
    <pc:chgData name="Justin Vacquerie" userId="968f4b965d9c7392" providerId="LiveId" clId="{F21C62AE-89EF-439D-94C2-55D06FBE28A1}"/>
    <pc:docChg chg="undo custSel addSld delSld modSld sldOrd addSection delSection modSection">
      <pc:chgData name="Justin Vacquerie" userId="968f4b965d9c7392" providerId="LiveId" clId="{F21C62AE-89EF-439D-94C2-55D06FBE28A1}" dt="2024-07-22T09:42:33.235" v="48173" actId="20577"/>
      <pc:docMkLst>
        <pc:docMk/>
      </pc:docMkLst>
      <pc:sldChg chg="modSp mod modNotesTx">
        <pc:chgData name="Justin Vacquerie" userId="968f4b965d9c7392" providerId="LiveId" clId="{F21C62AE-89EF-439D-94C2-55D06FBE28A1}" dt="2024-07-19T16:19:34.068" v="47965" actId="20577"/>
        <pc:sldMkLst>
          <pc:docMk/>
          <pc:sldMk cId="2625297165" sldId="305"/>
        </pc:sldMkLst>
        <pc:spChg chg="mod">
          <ac:chgData name="Justin Vacquerie" userId="968f4b965d9c7392" providerId="LiveId" clId="{F21C62AE-89EF-439D-94C2-55D06FBE28A1}" dt="2024-07-17T05:57:23.164" v="15856" actId="20577"/>
          <ac:spMkLst>
            <pc:docMk/>
            <pc:sldMk cId="2625297165" sldId="305"/>
            <ac:spMk id="7" creationId="{54E9E228-B02C-3941-B458-23CB2D67B476}"/>
          </ac:spMkLst>
        </pc:spChg>
      </pc:sldChg>
      <pc:sldChg chg="modSp mod">
        <pc:chgData name="Justin Vacquerie" userId="968f4b965d9c7392" providerId="LiveId" clId="{F21C62AE-89EF-439D-94C2-55D06FBE28A1}" dt="2024-07-19T16:49:20.969" v="48172" actId="20577"/>
        <pc:sldMkLst>
          <pc:docMk/>
          <pc:sldMk cId="4285847947" sldId="375"/>
        </pc:sldMkLst>
        <pc:spChg chg="mod">
          <ac:chgData name="Justin Vacquerie" userId="968f4b965d9c7392" providerId="LiveId" clId="{F21C62AE-89EF-439D-94C2-55D06FBE28A1}" dt="2024-06-19T15:20:25.704" v="206" actId="404"/>
          <ac:spMkLst>
            <pc:docMk/>
            <pc:sldMk cId="4285847947" sldId="375"/>
            <ac:spMk id="5" creationId="{99516ACA-375D-1140-8EDA-CE04AAC75809}"/>
          </ac:spMkLst>
        </pc:spChg>
        <pc:spChg chg="mod">
          <ac:chgData name="Justin Vacquerie" userId="968f4b965d9c7392" providerId="LiveId" clId="{F21C62AE-89EF-439D-94C2-55D06FBE28A1}" dt="2024-07-19T16:49:20.969" v="48172" actId="20577"/>
          <ac:spMkLst>
            <pc:docMk/>
            <pc:sldMk cId="4285847947" sldId="375"/>
            <ac:spMk id="6" creationId="{348362CB-F41D-164B-BAC7-F91A6E68A2AC}"/>
          </ac:spMkLst>
        </pc:spChg>
      </pc:sldChg>
      <pc:sldChg chg="del">
        <pc:chgData name="Justin Vacquerie" userId="968f4b965d9c7392" providerId="LiveId" clId="{F21C62AE-89EF-439D-94C2-55D06FBE28A1}" dt="2024-07-01T09:11:43.020" v="1320" actId="47"/>
        <pc:sldMkLst>
          <pc:docMk/>
          <pc:sldMk cId="2949558166" sldId="435"/>
        </pc:sldMkLst>
      </pc:sldChg>
      <pc:sldChg chg="modSp mod">
        <pc:chgData name="Justin Vacquerie" userId="968f4b965d9c7392" providerId="LiveId" clId="{F21C62AE-89EF-439D-94C2-55D06FBE28A1}" dt="2024-07-13T18:48:58.460" v="9331" actId="20577"/>
        <pc:sldMkLst>
          <pc:docMk/>
          <pc:sldMk cId="3162306542" sldId="441"/>
        </pc:sldMkLst>
        <pc:spChg chg="mod">
          <ac:chgData name="Justin Vacquerie" userId="968f4b965d9c7392" providerId="LiveId" clId="{F21C62AE-89EF-439D-94C2-55D06FBE28A1}" dt="2024-07-13T18:48:58.460" v="9331" actId="20577"/>
          <ac:spMkLst>
            <pc:docMk/>
            <pc:sldMk cId="3162306542" sldId="441"/>
            <ac:spMk id="10" creationId="{2FD916A2-EFE1-3E79-E76F-847498097424}"/>
          </ac:spMkLst>
        </pc:spChg>
      </pc:sldChg>
      <pc:sldChg chg="modSp mod">
        <pc:chgData name="Justin Vacquerie" userId="968f4b965d9c7392" providerId="LiveId" clId="{F21C62AE-89EF-439D-94C2-55D06FBE28A1}" dt="2024-07-01T12:41:49.007" v="4585" actId="20577"/>
        <pc:sldMkLst>
          <pc:docMk/>
          <pc:sldMk cId="1499487663" sldId="442"/>
        </pc:sldMkLst>
        <pc:spChg chg="mod">
          <ac:chgData name="Justin Vacquerie" userId="968f4b965d9c7392" providerId="LiveId" clId="{F21C62AE-89EF-439D-94C2-55D06FBE28A1}" dt="2024-07-01T12:41:49.007" v="4585" actId="20577"/>
          <ac:spMkLst>
            <pc:docMk/>
            <pc:sldMk cId="1499487663" sldId="442"/>
            <ac:spMk id="3" creationId="{FFD2D1FF-5A5A-EAA1-3ECB-C26C7E0CF2AE}"/>
          </ac:spMkLst>
        </pc:spChg>
      </pc:sldChg>
      <pc:sldChg chg="del">
        <pc:chgData name="Justin Vacquerie" userId="968f4b965d9c7392" providerId="LiveId" clId="{F21C62AE-89EF-439D-94C2-55D06FBE28A1}" dt="2024-07-01T09:11:33.888" v="1316" actId="47"/>
        <pc:sldMkLst>
          <pc:docMk/>
          <pc:sldMk cId="1314514009" sldId="445"/>
        </pc:sldMkLst>
      </pc:sldChg>
      <pc:sldChg chg="addSp delSp modSp mod delAnim modAnim modNotesTx">
        <pc:chgData name="Justin Vacquerie" userId="968f4b965d9c7392" providerId="LiveId" clId="{F21C62AE-89EF-439D-94C2-55D06FBE28A1}" dt="2024-07-19T07:16:42.595" v="22777" actId="20577"/>
        <pc:sldMkLst>
          <pc:docMk/>
          <pc:sldMk cId="3731666523" sldId="464"/>
        </pc:sldMkLst>
        <pc:spChg chg="mod">
          <ac:chgData name="Justin Vacquerie" userId="968f4b965d9c7392" providerId="LiveId" clId="{F21C62AE-89EF-439D-94C2-55D06FBE28A1}" dt="2024-07-19T07:15:29.265" v="22738" actId="1076"/>
          <ac:spMkLst>
            <pc:docMk/>
            <pc:sldMk cId="3731666523" sldId="464"/>
            <ac:spMk id="5" creationId="{AEA5F3CF-23E3-4D0A-E5D7-8E2335550C06}"/>
          </ac:spMkLst>
        </pc:spChg>
        <pc:spChg chg="add">
          <ac:chgData name="Justin Vacquerie" userId="968f4b965d9c7392" providerId="LiveId" clId="{F21C62AE-89EF-439D-94C2-55D06FBE28A1}" dt="2024-06-20T07:39:53.153" v="344"/>
          <ac:spMkLst>
            <pc:docMk/>
            <pc:sldMk cId="3731666523" sldId="464"/>
            <ac:spMk id="6" creationId="{972D32FE-B28D-B613-975D-88DC80FD7819}"/>
          </ac:spMkLst>
        </pc:spChg>
        <pc:spChg chg="mod">
          <ac:chgData name="Justin Vacquerie" userId="968f4b965d9c7392" providerId="LiveId" clId="{F21C62AE-89EF-439D-94C2-55D06FBE28A1}" dt="2024-06-20T07:34:43.501" v="290" actId="20577"/>
          <ac:spMkLst>
            <pc:docMk/>
            <pc:sldMk cId="3731666523" sldId="464"/>
            <ac:spMk id="8" creationId="{E8AB1B43-3027-5263-D7EF-375F8DA705A4}"/>
          </ac:spMkLst>
        </pc:spChg>
        <pc:spChg chg="add">
          <ac:chgData name="Justin Vacquerie" userId="968f4b965d9c7392" providerId="LiveId" clId="{F21C62AE-89EF-439D-94C2-55D06FBE28A1}" dt="2024-06-20T07:39:56.224" v="347"/>
          <ac:spMkLst>
            <pc:docMk/>
            <pc:sldMk cId="3731666523" sldId="464"/>
            <ac:spMk id="11" creationId="{A3CD27BE-69A3-8E85-6DF1-96B6233FDADE}"/>
          </ac:spMkLst>
        </pc:spChg>
        <pc:spChg chg="mod">
          <ac:chgData name="Justin Vacquerie" userId="968f4b965d9c7392" providerId="LiveId" clId="{F21C62AE-89EF-439D-94C2-55D06FBE28A1}" dt="2024-07-18T06:22:16.026" v="18788" actId="14100"/>
          <ac:spMkLst>
            <pc:docMk/>
            <pc:sldMk cId="3731666523" sldId="464"/>
            <ac:spMk id="15" creationId="{30FDF7A4-1BD9-4B71-E79E-0E2A2D7A01CE}"/>
          </ac:spMkLst>
        </pc:spChg>
        <pc:picChg chg="add mod">
          <ac:chgData name="Justin Vacquerie" userId="968f4b965d9c7392" providerId="LiveId" clId="{F21C62AE-89EF-439D-94C2-55D06FBE28A1}" dt="2024-07-17T05:58:21.587" v="15860" actId="1076"/>
          <ac:picMkLst>
            <pc:docMk/>
            <pc:sldMk cId="3731666523" sldId="464"/>
            <ac:picMk id="6" creationId="{C8EC69B7-E213-C7B1-3ABD-A7629AEBC7FB}"/>
          </ac:picMkLst>
        </pc:picChg>
        <pc:picChg chg="del">
          <ac:chgData name="Justin Vacquerie" userId="968f4b965d9c7392" providerId="LiveId" clId="{F21C62AE-89EF-439D-94C2-55D06FBE28A1}" dt="2024-06-20T07:37:49.801" v="291" actId="478"/>
          <ac:picMkLst>
            <pc:docMk/>
            <pc:sldMk cId="3731666523" sldId="464"/>
            <ac:picMk id="7" creationId="{DA6A02BE-6F0C-377A-4859-E76177DF9CE4}"/>
          </ac:picMkLst>
        </pc:picChg>
        <pc:picChg chg="del">
          <ac:chgData name="Justin Vacquerie" userId="968f4b965d9c7392" providerId="LiveId" clId="{F21C62AE-89EF-439D-94C2-55D06FBE28A1}" dt="2024-06-20T07:40:03.271" v="350" actId="478"/>
          <ac:picMkLst>
            <pc:docMk/>
            <pc:sldMk cId="3731666523" sldId="464"/>
            <ac:picMk id="13" creationId="{F7551138-432B-3BD9-43E6-5D17A20DFB4D}"/>
          </ac:picMkLst>
        </pc:picChg>
        <pc:picChg chg="add mod">
          <ac:chgData name="Justin Vacquerie" userId="968f4b965d9c7392" providerId="LiveId" clId="{F21C62AE-89EF-439D-94C2-55D06FBE28A1}" dt="2024-06-20T07:44:24.139" v="371" actId="1076"/>
          <ac:picMkLst>
            <pc:docMk/>
            <pc:sldMk cId="3731666523" sldId="464"/>
            <ac:picMk id="16" creationId="{8F528851-D737-191D-4294-1D69540B3DC6}"/>
          </ac:picMkLst>
        </pc:picChg>
        <pc:picChg chg="add del mod">
          <ac:chgData name="Justin Vacquerie" userId="968f4b965d9c7392" providerId="LiveId" clId="{F21C62AE-89EF-439D-94C2-55D06FBE28A1}" dt="2024-06-20T07:52:34.979" v="627" actId="478"/>
          <ac:picMkLst>
            <pc:docMk/>
            <pc:sldMk cId="3731666523" sldId="464"/>
            <ac:picMk id="18" creationId="{44466FBC-7BF0-15BF-DCF1-1381ECCB484B}"/>
          </ac:picMkLst>
        </pc:picChg>
        <pc:picChg chg="add del mod modCrop">
          <ac:chgData name="Justin Vacquerie" userId="968f4b965d9c7392" providerId="LiveId" clId="{F21C62AE-89EF-439D-94C2-55D06FBE28A1}" dt="2024-07-16T19:11:46.237" v="15832" actId="478"/>
          <ac:picMkLst>
            <pc:docMk/>
            <pc:sldMk cId="3731666523" sldId="464"/>
            <ac:picMk id="19" creationId="{76F8798D-7B97-0175-8D1E-D7C93BFE9B37}"/>
          </ac:picMkLst>
        </pc:picChg>
      </pc:sldChg>
      <pc:sldChg chg="addSp delSp modSp mod modNotesTx">
        <pc:chgData name="Justin Vacquerie" userId="968f4b965d9c7392" providerId="LiveId" clId="{F21C62AE-89EF-439D-94C2-55D06FBE28A1}" dt="2024-07-19T11:56:24.975" v="36011" actId="20577"/>
        <pc:sldMkLst>
          <pc:docMk/>
          <pc:sldMk cId="581102438" sldId="466"/>
        </pc:sldMkLst>
        <pc:spChg chg="del">
          <ac:chgData name="Justin Vacquerie" userId="968f4b965d9c7392" providerId="LiveId" clId="{F21C62AE-89EF-439D-94C2-55D06FBE28A1}" dt="2024-07-01T09:13:53.268" v="1442" actId="478"/>
          <ac:spMkLst>
            <pc:docMk/>
            <pc:sldMk cId="581102438" sldId="466"/>
            <ac:spMk id="3" creationId="{92EDA8DD-8927-AF03-ACB8-D6AB73E065BB}"/>
          </ac:spMkLst>
        </pc:spChg>
        <pc:spChg chg="add del mod">
          <ac:chgData name="Justin Vacquerie" userId="968f4b965d9c7392" providerId="LiveId" clId="{F21C62AE-89EF-439D-94C2-55D06FBE28A1}" dt="2024-07-01T09:13:56.032" v="1443" actId="478"/>
          <ac:spMkLst>
            <pc:docMk/>
            <pc:sldMk cId="581102438" sldId="466"/>
            <ac:spMk id="4" creationId="{D6DD149B-0299-BA82-B833-573D7EFFDED7}"/>
          </ac:spMkLst>
        </pc:spChg>
        <pc:spChg chg="add mod">
          <ac:chgData name="Justin Vacquerie" userId="968f4b965d9c7392" providerId="LiveId" clId="{F21C62AE-89EF-439D-94C2-55D06FBE28A1}" dt="2024-07-13T18:48:27.229" v="9325" actId="20577"/>
          <ac:spMkLst>
            <pc:docMk/>
            <pc:sldMk cId="581102438" sldId="466"/>
            <ac:spMk id="5" creationId="{FA577E1D-8767-F623-9DD3-FD3B7D9424F1}"/>
          </ac:spMkLst>
        </pc:spChg>
        <pc:spChg chg="mod">
          <ac:chgData name="Justin Vacquerie" userId="968f4b965d9c7392" providerId="LiveId" clId="{F21C62AE-89EF-439D-94C2-55D06FBE28A1}" dt="2024-07-01T12:07:57.106" v="3662" actId="20577"/>
          <ac:spMkLst>
            <pc:docMk/>
            <pc:sldMk cId="581102438" sldId="466"/>
            <ac:spMk id="10" creationId="{2FD916A2-EFE1-3E79-E76F-847498097424}"/>
          </ac:spMkLst>
        </pc:spChg>
      </pc:sldChg>
      <pc:sldChg chg="modSp del mod">
        <pc:chgData name="Justin Vacquerie" userId="968f4b965d9c7392" providerId="LiveId" clId="{F21C62AE-89EF-439D-94C2-55D06FBE28A1}" dt="2024-07-13T18:48:35.077" v="9326" actId="47"/>
        <pc:sldMkLst>
          <pc:docMk/>
          <pc:sldMk cId="2287635777" sldId="467"/>
        </pc:sldMkLst>
        <pc:spChg chg="mod">
          <ac:chgData name="Justin Vacquerie" userId="968f4b965d9c7392" providerId="LiveId" clId="{F21C62AE-89EF-439D-94C2-55D06FBE28A1}" dt="2024-07-11T08:59:58.168" v="7909" actId="20577"/>
          <ac:spMkLst>
            <pc:docMk/>
            <pc:sldMk cId="2287635777" sldId="467"/>
            <ac:spMk id="3" creationId="{92EDA8DD-8927-AF03-ACB8-D6AB73E065BB}"/>
          </ac:spMkLst>
        </pc:spChg>
        <pc:spChg chg="mod">
          <ac:chgData name="Justin Vacquerie" userId="968f4b965d9c7392" providerId="LiveId" clId="{F21C62AE-89EF-439D-94C2-55D06FBE28A1}" dt="2024-07-11T08:59:32.668" v="7813" actId="20577"/>
          <ac:spMkLst>
            <pc:docMk/>
            <pc:sldMk cId="2287635777" sldId="467"/>
            <ac:spMk id="10" creationId="{2FD916A2-EFE1-3E79-E76F-847498097424}"/>
          </ac:spMkLst>
        </pc:spChg>
      </pc:sldChg>
      <pc:sldChg chg="addSp delSp modSp mod delAnim">
        <pc:chgData name="Justin Vacquerie" userId="968f4b965d9c7392" providerId="LiveId" clId="{F21C62AE-89EF-439D-94C2-55D06FBE28A1}" dt="2024-07-22T09:42:33.235" v="48173" actId="20577"/>
        <pc:sldMkLst>
          <pc:docMk/>
          <pc:sldMk cId="3819206255" sldId="484"/>
        </pc:sldMkLst>
        <pc:spChg chg="add mod">
          <ac:chgData name="Justin Vacquerie" userId="968f4b965d9c7392" providerId="LiveId" clId="{F21C62AE-89EF-439D-94C2-55D06FBE28A1}" dt="2024-07-19T15:11:53.404" v="47097" actId="20577"/>
          <ac:spMkLst>
            <pc:docMk/>
            <pc:sldMk cId="3819206255" sldId="484"/>
            <ac:spMk id="5" creationId="{EC7B9DA5-943B-474D-4513-588203BEC2A3}"/>
          </ac:spMkLst>
        </pc:spChg>
        <pc:spChg chg="del">
          <ac:chgData name="Justin Vacquerie" userId="968f4b965d9c7392" providerId="LiveId" clId="{F21C62AE-89EF-439D-94C2-55D06FBE28A1}" dt="2024-07-10T13:09:38.944" v="6597" actId="478"/>
          <ac:spMkLst>
            <pc:docMk/>
            <pc:sldMk cId="3819206255" sldId="484"/>
            <ac:spMk id="5" creationId="{FB0F67F8-FCE6-CEC4-EED0-3AB09144BAED}"/>
          </ac:spMkLst>
        </pc:spChg>
        <pc:spChg chg="add mod">
          <ac:chgData name="Justin Vacquerie" userId="968f4b965d9c7392" providerId="LiveId" clId="{F21C62AE-89EF-439D-94C2-55D06FBE28A1}" dt="2024-07-22T09:42:33.235" v="48173" actId="20577"/>
          <ac:spMkLst>
            <pc:docMk/>
            <pc:sldMk cId="3819206255" sldId="484"/>
            <ac:spMk id="6" creationId="{956D2911-46B9-5EF3-5ED9-9E535FF4619B}"/>
          </ac:spMkLst>
        </pc:spChg>
        <pc:spChg chg="del">
          <ac:chgData name="Justin Vacquerie" userId="968f4b965d9c7392" providerId="LiveId" clId="{F21C62AE-89EF-439D-94C2-55D06FBE28A1}" dt="2024-07-10T13:09:36.244" v="6596" actId="478"/>
          <ac:spMkLst>
            <pc:docMk/>
            <pc:sldMk cId="3819206255" sldId="484"/>
            <ac:spMk id="6" creationId="{DF5BEBD7-B6AC-4AC3-4672-207B074507F8}"/>
          </ac:spMkLst>
        </pc:spChg>
        <pc:spChg chg="add del mod">
          <ac:chgData name="Justin Vacquerie" userId="968f4b965d9c7392" providerId="LiveId" clId="{F21C62AE-89EF-439D-94C2-55D06FBE28A1}" dt="2024-07-18T06:51:30.923" v="18952" actId="478"/>
          <ac:spMkLst>
            <pc:docMk/>
            <pc:sldMk cId="3819206255" sldId="484"/>
            <ac:spMk id="7" creationId="{2A06299E-215B-D50D-F817-6A9995BD5291}"/>
          </ac:spMkLst>
        </pc:spChg>
        <pc:spChg chg="del">
          <ac:chgData name="Justin Vacquerie" userId="968f4b965d9c7392" providerId="LiveId" clId="{F21C62AE-89EF-439D-94C2-55D06FBE28A1}" dt="2024-07-10T13:09:40.916" v="6598" actId="478"/>
          <ac:spMkLst>
            <pc:docMk/>
            <pc:sldMk cId="3819206255" sldId="484"/>
            <ac:spMk id="7" creationId="{CA4FD9DE-12D2-F613-0CA6-45C5A92B55EC}"/>
          </ac:spMkLst>
        </pc:spChg>
      </pc:sldChg>
      <pc:sldChg chg="modSp mod">
        <pc:chgData name="Justin Vacquerie" userId="968f4b965d9c7392" providerId="LiveId" clId="{F21C62AE-89EF-439D-94C2-55D06FBE28A1}" dt="2024-07-15T10:31:29.702" v="11745" actId="20577"/>
        <pc:sldMkLst>
          <pc:docMk/>
          <pc:sldMk cId="283737863" sldId="498"/>
        </pc:sldMkLst>
        <pc:spChg chg="mod">
          <ac:chgData name="Justin Vacquerie" userId="968f4b965d9c7392" providerId="LiveId" clId="{F21C62AE-89EF-439D-94C2-55D06FBE28A1}" dt="2024-07-15T10:31:29.702" v="11745" actId="20577"/>
          <ac:spMkLst>
            <pc:docMk/>
            <pc:sldMk cId="283737863" sldId="498"/>
            <ac:spMk id="3" creationId="{565E494A-28B1-0814-2C3E-0D666B2118FA}"/>
          </ac:spMkLst>
        </pc:spChg>
      </pc:sldChg>
      <pc:sldChg chg="addSp delSp modSp mod delAnim modNotesTx">
        <pc:chgData name="Justin Vacquerie" userId="968f4b965d9c7392" providerId="LiveId" clId="{F21C62AE-89EF-439D-94C2-55D06FBE28A1}" dt="2024-07-19T07:17:55.440" v="22823"/>
        <pc:sldMkLst>
          <pc:docMk/>
          <pc:sldMk cId="2809726428" sldId="499"/>
        </pc:sldMkLst>
        <pc:spChg chg="del">
          <ac:chgData name="Justin Vacquerie" userId="968f4b965d9c7392" providerId="LiveId" clId="{F21C62AE-89EF-439D-94C2-55D06FBE28A1}" dt="2024-07-01T09:04:10.221" v="1227" actId="478"/>
          <ac:spMkLst>
            <pc:docMk/>
            <pc:sldMk cId="2809726428" sldId="499"/>
            <ac:spMk id="6" creationId="{A954AB1F-220E-8E8D-ABD8-C8B03005489D}"/>
          </ac:spMkLst>
        </pc:spChg>
        <pc:spChg chg="mod">
          <ac:chgData name="Justin Vacquerie" userId="968f4b965d9c7392" providerId="LiveId" clId="{F21C62AE-89EF-439D-94C2-55D06FBE28A1}" dt="2024-07-11T07:32:55.937" v="6802" actId="20577"/>
          <ac:spMkLst>
            <pc:docMk/>
            <pc:sldMk cId="2809726428" sldId="499"/>
            <ac:spMk id="10" creationId="{1729C6A1-97C8-EDE7-D836-BB3AB5344E17}"/>
          </ac:spMkLst>
        </pc:spChg>
        <pc:spChg chg="add mod">
          <ac:chgData name="Justin Vacquerie" userId="968f4b965d9c7392" providerId="LiveId" clId="{F21C62AE-89EF-439D-94C2-55D06FBE28A1}" dt="2024-07-11T07:34:23.991" v="6808" actId="14100"/>
          <ac:spMkLst>
            <pc:docMk/>
            <pc:sldMk cId="2809726428" sldId="499"/>
            <ac:spMk id="12" creationId="{05449191-EAE3-44BA-DBB7-B9898CF48E10}"/>
          </ac:spMkLst>
        </pc:spChg>
        <pc:spChg chg="add mod">
          <ac:chgData name="Justin Vacquerie" userId="968f4b965d9c7392" providerId="LiveId" clId="{F21C62AE-89EF-439D-94C2-55D06FBE28A1}" dt="2024-07-15T10:33:01.229" v="11756" actId="1076"/>
          <ac:spMkLst>
            <pc:docMk/>
            <pc:sldMk cId="2809726428" sldId="499"/>
            <ac:spMk id="13" creationId="{9C7620E9-E990-238E-E809-0CB9BE6F54B3}"/>
          </ac:spMkLst>
        </pc:spChg>
        <pc:spChg chg="add mod">
          <ac:chgData name="Justin Vacquerie" userId="968f4b965d9c7392" providerId="LiveId" clId="{F21C62AE-89EF-439D-94C2-55D06FBE28A1}" dt="2024-07-11T07:33:47.319" v="6805" actId="14100"/>
          <ac:spMkLst>
            <pc:docMk/>
            <pc:sldMk cId="2809726428" sldId="499"/>
            <ac:spMk id="14" creationId="{F52CF932-9CC7-4649-29C0-701458B8B229}"/>
          </ac:spMkLst>
        </pc:spChg>
        <pc:spChg chg="add mod">
          <ac:chgData name="Justin Vacquerie" userId="968f4b965d9c7392" providerId="LiveId" clId="{F21C62AE-89EF-439D-94C2-55D06FBE28A1}" dt="2024-07-17T06:01:13.340" v="15942" actId="14100"/>
          <ac:spMkLst>
            <pc:docMk/>
            <pc:sldMk cId="2809726428" sldId="499"/>
            <ac:spMk id="15" creationId="{0AC860FE-29C2-1886-E616-33F989BBC526}"/>
          </ac:spMkLst>
        </pc:spChg>
        <pc:spChg chg="mod">
          <ac:chgData name="Justin Vacquerie" userId="968f4b965d9c7392" providerId="LiveId" clId="{F21C62AE-89EF-439D-94C2-55D06FBE28A1}" dt="2024-07-01T09:35:26.871" v="1933" actId="1076"/>
          <ac:spMkLst>
            <pc:docMk/>
            <pc:sldMk cId="2809726428" sldId="499"/>
            <ac:spMk id="18" creationId="{3BED0F00-1453-6CB2-915A-83D8D8BBF4F0}"/>
          </ac:spMkLst>
        </pc:spChg>
        <pc:graphicFrameChg chg="del">
          <ac:chgData name="Justin Vacquerie" userId="968f4b965d9c7392" providerId="LiveId" clId="{F21C62AE-89EF-439D-94C2-55D06FBE28A1}" dt="2024-07-01T09:04:13.463" v="1228" actId="478"/>
          <ac:graphicFrameMkLst>
            <pc:docMk/>
            <pc:sldMk cId="2809726428" sldId="499"/>
            <ac:graphicFrameMk id="8" creationId="{3F8EECAA-8AFD-52C6-51DC-8210AAF0FDE4}"/>
          </ac:graphicFrameMkLst>
        </pc:graphicFrameChg>
        <pc:picChg chg="add mod ord">
          <ac:chgData name="Justin Vacquerie" userId="968f4b965d9c7392" providerId="LiveId" clId="{F21C62AE-89EF-439D-94C2-55D06FBE28A1}" dt="2024-07-17T13:57:35.649" v="17625" actId="208"/>
          <ac:picMkLst>
            <pc:docMk/>
            <pc:sldMk cId="2809726428" sldId="499"/>
            <ac:picMk id="6" creationId="{8317E60B-6228-B93F-2DCD-794D448BD5ED}"/>
          </ac:picMkLst>
        </pc:picChg>
        <pc:picChg chg="add mod">
          <ac:chgData name="Justin Vacquerie" userId="968f4b965d9c7392" providerId="LiveId" clId="{F21C62AE-89EF-439D-94C2-55D06FBE28A1}" dt="2024-07-15T10:32:57.809" v="11755" actId="1076"/>
          <ac:picMkLst>
            <pc:docMk/>
            <pc:sldMk cId="2809726428" sldId="499"/>
            <ac:picMk id="11" creationId="{825C77D8-186C-0EC1-870E-44C80358945C}"/>
          </ac:picMkLst>
        </pc:picChg>
        <pc:cxnChg chg="add mod">
          <ac:chgData name="Justin Vacquerie" userId="968f4b965d9c7392" providerId="LiveId" clId="{F21C62AE-89EF-439D-94C2-55D06FBE28A1}" dt="2024-07-17T05:59:34.967" v="15865" actId="1582"/>
          <ac:cxnSpMkLst>
            <pc:docMk/>
            <pc:sldMk cId="2809726428" sldId="499"/>
            <ac:cxnSpMk id="8" creationId="{EF724688-0D3D-78E9-3D62-2F6A6A6538E9}"/>
          </ac:cxnSpMkLst>
        </pc:cxnChg>
      </pc:sldChg>
      <pc:sldChg chg="del">
        <pc:chgData name="Justin Vacquerie" userId="968f4b965d9c7392" providerId="LiveId" clId="{F21C62AE-89EF-439D-94C2-55D06FBE28A1}" dt="2024-07-01T09:11:35.330" v="1317" actId="47"/>
        <pc:sldMkLst>
          <pc:docMk/>
          <pc:sldMk cId="3082022873" sldId="502"/>
        </pc:sldMkLst>
      </pc:sldChg>
      <pc:sldChg chg="del">
        <pc:chgData name="Justin Vacquerie" userId="968f4b965d9c7392" providerId="LiveId" clId="{F21C62AE-89EF-439D-94C2-55D06FBE28A1}" dt="2024-07-01T09:11:39.350" v="1319" actId="47"/>
        <pc:sldMkLst>
          <pc:docMk/>
          <pc:sldMk cId="4185058537" sldId="507"/>
        </pc:sldMkLst>
      </pc:sldChg>
      <pc:sldChg chg="del">
        <pc:chgData name="Justin Vacquerie" userId="968f4b965d9c7392" providerId="LiveId" clId="{F21C62AE-89EF-439D-94C2-55D06FBE28A1}" dt="2024-07-01T09:11:37.760" v="1318" actId="47"/>
        <pc:sldMkLst>
          <pc:docMk/>
          <pc:sldMk cId="577698347" sldId="508"/>
        </pc:sldMkLst>
      </pc:sldChg>
      <pc:sldChg chg="del">
        <pc:chgData name="Justin Vacquerie" userId="968f4b965d9c7392" providerId="LiveId" clId="{F21C62AE-89EF-439D-94C2-55D06FBE28A1}" dt="2024-07-01T09:12:03.164" v="1322" actId="47"/>
        <pc:sldMkLst>
          <pc:docMk/>
          <pc:sldMk cId="98296686" sldId="509"/>
        </pc:sldMkLst>
      </pc:sldChg>
      <pc:sldChg chg="del">
        <pc:chgData name="Justin Vacquerie" userId="968f4b965d9c7392" providerId="LiveId" clId="{F21C62AE-89EF-439D-94C2-55D06FBE28A1}" dt="2024-06-19T15:21:00.753" v="219" actId="47"/>
        <pc:sldMkLst>
          <pc:docMk/>
          <pc:sldMk cId="1113042524" sldId="510"/>
        </pc:sldMkLst>
      </pc:sldChg>
      <pc:sldChg chg="modSp del mod">
        <pc:chgData name="Justin Vacquerie" userId="968f4b965d9c7392" providerId="LiveId" clId="{F21C62AE-89EF-439D-94C2-55D06FBE28A1}" dt="2024-07-01T09:12:54.606" v="1393" actId="47"/>
        <pc:sldMkLst>
          <pc:docMk/>
          <pc:sldMk cId="4204664249" sldId="511"/>
        </pc:sldMkLst>
        <pc:spChg chg="mod">
          <ac:chgData name="Justin Vacquerie" userId="968f4b965d9c7392" providerId="LiveId" clId="{F21C62AE-89EF-439D-94C2-55D06FBE28A1}" dt="2024-07-01T09:12:12.526" v="1344" actId="20577"/>
          <ac:spMkLst>
            <pc:docMk/>
            <pc:sldMk cId="4204664249" sldId="511"/>
            <ac:spMk id="7" creationId="{640E6285-DD34-7EFD-EF5A-97830A5FF76A}"/>
          </ac:spMkLst>
        </pc:spChg>
      </pc:sldChg>
      <pc:sldChg chg="delSp del mod">
        <pc:chgData name="Justin Vacquerie" userId="968f4b965d9c7392" providerId="LiveId" clId="{F21C62AE-89EF-439D-94C2-55D06FBE28A1}" dt="2024-07-01T09:13:19.411" v="1395" actId="47"/>
        <pc:sldMkLst>
          <pc:docMk/>
          <pc:sldMk cId="819676400" sldId="512"/>
        </pc:sldMkLst>
        <pc:picChg chg="del">
          <ac:chgData name="Justin Vacquerie" userId="968f4b965d9c7392" providerId="LiveId" clId="{F21C62AE-89EF-439D-94C2-55D06FBE28A1}" dt="2024-07-01T09:13:17.843" v="1394" actId="478"/>
          <ac:picMkLst>
            <pc:docMk/>
            <pc:sldMk cId="819676400" sldId="512"/>
            <ac:picMk id="12" creationId="{B72473AD-205F-3D6E-678E-42ECDF9FB9C1}"/>
          </ac:picMkLst>
        </pc:picChg>
      </pc:sldChg>
      <pc:sldChg chg="del">
        <pc:chgData name="Justin Vacquerie" userId="968f4b965d9c7392" providerId="LiveId" clId="{F21C62AE-89EF-439D-94C2-55D06FBE28A1}" dt="2024-06-19T15:20:58.652" v="218" actId="47"/>
        <pc:sldMkLst>
          <pc:docMk/>
          <pc:sldMk cId="4284599684" sldId="513"/>
        </pc:sldMkLst>
      </pc:sldChg>
      <pc:sldChg chg="del">
        <pc:chgData name="Justin Vacquerie" userId="968f4b965d9c7392" providerId="LiveId" clId="{F21C62AE-89EF-439D-94C2-55D06FBE28A1}" dt="2024-06-19T15:20:55.202" v="216" actId="47"/>
        <pc:sldMkLst>
          <pc:docMk/>
          <pc:sldMk cId="1988384997" sldId="514"/>
        </pc:sldMkLst>
      </pc:sldChg>
      <pc:sldChg chg="del">
        <pc:chgData name="Justin Vacquerie" userId="968f4b965d9c7392" providerId="LiveId" clId="{F21C62AE-89EF-439D-94C2-55D06FBE28A1}" dt="2024-07-01T11:12:23.599" v="2438" actId="47"/>
        <pc:sldMkLst>
          <pc:docMk/>
          <pc:sldMk cId="968809687" sldId="515"/>
        </pc:sldMkLst>
      </pc:sldChg>
      <pc:sldChg chg="del">
        <pc:chgData name="Justin Vacquerie" userId="968f4b965d9c7392" providerId="LiveId" clId="{F21C62AE-89EF-439D-94C2-55D06FBE28A1}" dt="2024-07-01T11:12:25.407" v="2439" actId="47"/>
        <pc:sldMkLst>
          <pc:docMk/>
          <pc:sldMk cId="2459554222" sldId="517"/>
        </pc:sldMkLst>
      </pc:sldChg>
      <pc:sldChg chg="del">
        <pc:chgData name="Justin Vacquerie" userId="968f4b965d9c7392" providerId="LiveId" clId="{F21C62AE-89EF-439D-94C2-55D06FBE28A1}" dt="2024-07-01T11:12:32.727" v="2441" actId="47"/>
        <pc:sldMkLst>
          <pc:docMk/>
          <pc:sldMk cId="1203238509" sldId="518"/>
        </pc:sldMkLst>
      </pc:sldChg>
      <pc:sldChg chg="del">
        <pc:chgData name="Justin Vacquerie" userId="968f4b965d9c7392" providerId="LiveId" clId="{F21C62AE-89EF-439D-94C2-55D06FBE28A1}" dt="2024-07-01T11:12:54.044" v="2456" actId="47"/>
        <pc:sldMkLst>
          <pc:docMk/>
          <pc:sldMk cId="2193968984" sldId="519"/>
        </pc:sldMkLst>
      </pc:sldChg>
      <pc:sldChg chg="del">
        <pc:chgData name="Justin Vacquerie" userId="968f4b965d9c7392" providerId="LiveId" clId="{F21C62AE-89EF-439D-94C2-55D06FBE28A1}" dt="2024-07-01T11:12:55.067" v="2457" actId="47"/>
        <pc:sldMkLst>
          <pc:docMk/>
          <pc:sldMk cId="208604522" sldId="520"/>
        </pc:sldMkLst>
      </pc:sldChg>
      <pc:sldChg chg="del">
        <pc:chgData name="Justin Vacquerie" userId="968f4b965d9c7392" providerId="LiveId" clId="{F21C62AE-89EF-439D-94C2-55D06FBE28A1}" dt="2024-07-01T11:12:53.177" v="2455" actId="47"/>
        <pc:sldMkLst>
          <pc:docMk/>
          <pc:sldMk cId="815121484" sldId="521"/>
        </pc:sldMkLst>
      </pc:sldChg>
      <pc:sldChg chg="del">
        <pc:chgData name="Justin Vacquerie" userId="968f4b965d9c7392" providerId="LiveId" clId="{F21C62AE-89EF-439D-94C2-55D06FBE28A1}" dt="2024-07-01T11:12:52.166" v="2454" actId="47"/>
        <pc:sldMkLst>
          <pc:docMk/>
          <pc:sldMk cId="3993959682" sldId="522"/>
        </pc:sldMkLst>
      </pc:sldChg>
      <pc:sldChg chg="del">
        <pc:chgData name="Justin Vacquerie" userId="968f4b965d9c7392" providerId="LiveId" clId="{F21C62AE-89EF-439D-94C2-55D06FBE28A1}" dt="2024-07-01T11:12:55.856" v="2458" actId="47"/>
        <pc:sldMkLst>
          <pc:docMk/>
          <pc:sldMk cId="2149383331" sldId="523"/>
        </pc:sldMkLst>
      </pc:sldChg>
      <pc:sldChg chg="del">
        <pc:chgData name="Justin Vacquerie" userId="968f4b965d9c7392" providerId="LiveId" clId="{F21C62AE-89EF-439D-94C2-55D06FBE28A1}" dt="2024-07-01T11:12:50.596" v="2453" actId="47"/>
        <pc:sldMkLst>
          <pc:docMk/>
          <pc:sldMk cId="397994321" sldId="525"/>
        </pc:sldMkLst>
      </pc:sldChg>
      <pc:sldChg chg="del">
        <pc:chgData name="Justin Vacquerie" userId="968f4b965d9c7392" providerId="LiveId" clId="{F21C62AE-89EF-439D-94C2-55D06FBE28A1}" dt="2024-07-01T11:12:49.360" v="2452" actId="47"/>
        <pc:sldMkLst>
          <pc:docMk/>
          <pc:sldMk cId="868328687" sldId="526"/>
        </pc:sldMkLst>
      </pc:sldChg>
      <pc:sldChg chg="del">
        <pc:chgData name="Justin Vacquerie" userId="968f4b965d9c7392" providerId="LiveId" clId="{F21C62AE-89EF-439D-94C2-55D06FBE28A1}" dt="2024-07-01T11:12:37.803" v="2446" actId="47"/>
        <pc:sldMkLst>
          <pc:docMk/>
          <pc:sldMk cId="3412680169" sldId="527"/>
        </pc:sldMkLst>
      </pc:sldChg>
      <pc:sldChg chg="del">
        <pc:chgData name="Justin Vacquerie" userId="968f4b965d9c7392" providerId="LiveId" clId="{F21C62AE-89EF-439D-94C2-55D06FBE28A1}" dt="2024-07-01T11:12:37.179" v="2445" actId="47"/>
        <pc:sldMkLst>
          <pc:docMk/>
          <pc:sldMk cId="638392040" sldId="528"/>
        </pc:sldMkLst>
      </pc:sldChg>
      <pc:sldChg chg="del">
        <pc:chgData name="Justin Vacquerie" userId="968f4b965d9c7392" providerId="LiveId" clId="{F21C62AE-89EF-439D-94C2-55D06FBE28A1}" dt="2024-07-01T11:12:35.219" v="2442" actId="47"/>
        <pc:sldMkLst>
          <pc:docMk/>
          <pc:sldMk cId="2026687114" sldId="529"/>
        </pc:sldMkLst>
      </pc:sldChg>
      <pc:sldChg chg="del">
        <pc:chgData name="Justin Vacquerie" userId="968f4b965d9c7392" providerId="LiveId" clId="{F21C62AE-89EF-439D-94C2-55D06FBE28A1}" dt="2024-07-01T11:12:43.713" v="2450" actId="47"/>
        <pc:sldMkLst>
          <pc:docMk/>
          <pc:sldMk cId="2432573379" sldId="530"/>
        </pc:sldMkLst>
      </pc:sldChg>
      <pc:sldChg chg="del">
        <pc:chgData name="Justin Vacquerie" userId="968f4b965d9c7392" providerId="LiveId" clId="{F21C62AE-89EF-439D-94C2-55D06FBE28A1}" dt="2024-07-01T11:12:42.118" v="2449" actId="47"/>
        <pc:sldMkLst>
          <pc:docMk/>
          <pc:sldMk cId="1369357223" sldId="531"/>
        </pc:sldMkLst>
      </pc:sldChg>
      <pc:sldChg chg="del">
        <pc:chgData name="Justin Vacquerie" userId="968f4b965d9c7392" providerId="LiveId" clId="{F21C62AE-89EF-439D-94C2-55D06FBE28A1}" dt="2024-07-01T09:13:26.474" v="1398" actId="47"/>
        <pc:sldMkLst>
          <pc:docMk/>
          <pc:sldMk cId="2669189924" sldId="532"/>
        </pc:sldMkLst>
      </pc:sldChg>
      <pc:sldChg chg="del">
        <pc:chgData name="Justin Vacquerie" userId="968f4b965d9c7392" providerId="LiveId" clId="{F21C62AE-89EF-439D-94C2-55D06FBE28A1}" dt="2024-07-01T09:13:21.324" v="1397" actId="47"/>
        <pc:sldMkLst>
          <pc:docMk/>
          <pc:sldMk cId="1673166139" sldId="533"/>
        </pc:sldMkLst>
      </pc:sldChg>
      <pc:sldChg chg="del">
        <pc:chgData name="Justin Vacquerie" userId="968f4b965d9c7392" providerId="LiveId" clId="{F21C62AE-89EF-439D-94C2-55D06FBE28A1}" dt="2024-07-01T11:12:36.518" v="2444" actId="47"/>
        <pc:sldMkLst>
          <pc:docMk/>
          <pc:sldMk cId="2473920882" sldId="534"/>
        </pc:sldMkLst>
      </pc:sldChg>
      <pc:sldChg chg="del">
        <pc:chgData name="Justin Vacquerie" userId="968f4b965d9c7392" providerId="LiveId" clId="{F21C62AE-89EF-439D-94C2-55D06FBE28A1}" dt="2024-07-01T11:12:35.905" v="2443" actId="47"/>
        <pc:sldMkLst>
          <pc:docMk/>
          <pc:sldMk cId="3670991483" sldId="537"/>
        </pc:sldMkLst>
      </pc:sldChg>
      <pc:sldChg chg="del">
        <pc:chgData name="Justin Vacquerie" userId="968f4b965d9c7392" providerId="LiveId" clId="{F21C62AE-89EF-439D-94C2-55D06FBE28A1}" dt="2024-06-19T15:21:01.384" v="220" actId="47"/>
        <pc:sldMkLst>
          <pc:docMk/>
          <pc:sldMk cId="2071060684" sldId="538"/>
        </pc:sldMkLst>
      </pc:sldChg>
      <pc:sldChg chg="del">
        <pc:chgData name="Justin Vacquerie" userId="968f4b965d9c7392" providerId="LiveId" clId="{F21C62AE-89EF-439D-94C2-55D06FBE28A1}" dt="2024-07-01T09:13:20.288" v="1396" actId="47"/>
        <pc:sldMkLst>
          <pc:docMk/>
          <pc:sldMk cId="2359839351" sldId="540"/>
        </pc:sldMkLst>
      </pc:sldChg>
      <pc:sldChg chg="del">
        <pc:chgData name="Justin Vacquerie" userId="968f4b965d9c7392" providerId="LiveId" clId="{F21C62AE-89EF-439D-94C2-55D06FBE28A1}" dt="2024-06-19T15:20:54.299" v="215" actId="47"/>
        <pc:sldMkLst>
          <pc:docMk/>
          <pc:sldMk cId="992126455" sldId="541"/>
        </pc:sldMkLst>
      </pc:sldChg>
      <pc:sldChg chg="del">
        <pc:chgData name="Justin Vacquerie" userId="968f4b965d9c7392" providerId="LiveId" clId="{F21C62AE-89EF-439D-94C2-55D06FBE28A1}" dt="2024-07-01T11:12:40.755" v="2448" actId="47"/>
        <pc:sldMkLst>
          <pc:docMk/>
          <pc:sldMk cId="370060373" sldId="542"/>
        </pc:sldMkLst>
      </pc:sldChg>
      <pc:sldChg chg="del">
        <pc:chgData name="Justin Vacquerie" userId="968f4b965d9c7392" providerId="LiveId" clId="{F21C62AE-89EF-439D-94C2-55D06FBE28A1}" dt="2024-07-01T11:12:39.969" v="2447" actId="47"/>
        <pc:sldMkLst>
          <pc:docMk/>
          <pc:sldMk cId="480251972" sldId="543"/>
        </pc:sldMkLst>
      </pc:sldChg>
      <pc:sldChg chg="del">
        <pc:chgData name="Justin Vacquerie" userId="968f4b965d9c7392" providerId="LiveId" clId="{F21C62AE-89EF-439D-94C2-55D06FBE28A1}" dt="2024-06-19T15:20:57.145" v="217" actId="47"/>
        <pc:sldMkLst>
          <pc:docMk/>
          <pc:sldMk cId="3298197222" sldId="544"/>
        </pc:sldMkLst>
      </pc:sldChg>
      <pc:sldChg chg="del">
        <pc:chgData name="Justin Vacquerie" userId="968f4b965d9c7392" providerId="LiveId" clId="{F21C62AE-89EF-439D-94C2-55D06FBE28A1}" dt="2024-06-19T15:20:51.633" v="213" actId="47"/>
        <pc:sldMkLst>
          <pc:docMk/>
          <pc:sldMk cId="3673080307" sldId="545"/>
        </pc:sldMkLst>
      </pc:sldChg>
      <pc:sldChg chg="del">
        <pc:chgData name="Justin Vacquerie" userId="968f4b965d9c7392" providerId="LiveId" clId="{F21C62AE-89EF-439D-94C2-55D06FBE28A1}" dt="2024-06-19T15:20:52.604" v="214" actId="47"/>
        <pc:sldMkLst>
          <pc:docMk/>
          <pc:sldMk cId="2685165020" sldId="546"/>
        </pc:sldMkLst>
      </pc:sldChg>
      <pc:sldChg chg="del">
        <pc:chgData name="Justin Vacquerie" userId="968f4b965d9c7392" providerId="LiveId" clId="{F21C62AE-89EF-439D-94C2-55D06FBE28A1}" dt="2024-06-19T15:20:49.295" v="211" actId="47"/>
        <pc:sldMkLst>
          <pc:docMk/>
          <pc:sldMk cId="1116934833" sldId="547"/>
        </pc:sldMkLst>
      </pc:sldChg>
      <pc:sldChg chg="del">
        <pc:chgData name="Justin Vacquerie" userId="968f4b965d9c7392" providerId="LiveId" clId="{F21C62AE-89EF-439D-94C2-55D06FBE28A1}" dt="2024-06-19T15:20:50.066" v="212" actId="47"/>
        <pc:sldMkLst>
          <pc:docMk/>
          <pc:sldMk cId="2901467282" sldId="548"/>
        </pc:sldMkLst>
      </pc:sldChg>
      <pc:sldChg chg="del">
        <pc:chgData name="Justin Vacquerie" userId="968f4b965d9c7392" providerId="LiveId" clId="{F21C62AE-89EF-439D-94C2-55D06FBE28A1}" dt="2024-07-01T11:12:26.761" v="2440" actId="47"/>
        <pc:sldMkLst>
          <pc:docMk/>
          <pc:sldMk cId="407338994" sldId="549"/>
        </pc:sldMkLst>
      </pc:sldChg>
      <pc:sldChg chg="del">
        <pc:chgData name="Justin Vacquerie" userId="968f4b965d9c7392" providerId="LiveId" clId="{F21C62AE-89EF-439D-94C2-55D06FBE28A1}" dt="2024-07-01T11:12:44.857" v="2451" actId="47"/>
        <pc:sldMkLst>
          <pc:docMk/>
          <pc:sldMk cId="2509877166" sldId="550"/>
        </pc:sldMkLst>
      </pc:sldChg>
      <pc:sldChg chg="del modNotesTx">
        <pc:chgData name="Justin Vacquerie" userId="968f4b965d9c7392" providerId="LiveId" clId="{F21C62AE-89EF-439D-94C2-55D06FBE28A1}" dt="2024-07-01T09:03:51.805" v="1195" actId="47"/>
        <pc:sldMkLst>
          <pc:docMk/>
          <pc:sldMk cId="3854751260" sldId="551"/>
        </pc:sldMkLst>
      </pc:sldChg>
      <pc:sldChg chg="addSp delSp modSp add del mod delAnim modAnim">
        <pc:chgData name="Justin Vacquerie" userId="968f4b965d9c7392" providerId="LiveId" clId="{F21C62AE-89EF-439D-94C2-55D06FBE28A1}" dt="2024-07-10T09:09:49.986" v="5208" actId="47"/>
        <pc:sldMkLst>
          <pc:docMk/>
          <pc:sldMk cId="4154536791" sldId="552"/>
        </pc:sldMkLst>
        <pc:spChg chg="del">
          <ac:chgData name="Justin Vacquerie" userId="968f4b965d9c7392" providerId="LiveId" clId="{F21C62AE-89EF-439D-94C2-55D06FBE28A1}" dt="2024-06-20T07:52:52.420" v="629" actId="478"/>
          <ac:spMkLst>
            <pc:docMk/>
            <pc:sldMk cId="4154536791" sldId="552"/>
            <ac:spMk id="5" creationId="{AEA5F3CF-23E3-4D0A-E5D7-8E2335550C06}"/>
          </ac:spMkLst>
        </pc:spChg>
        <pc:spChg chg="add del mod">
          <ac:chgData name="Justin Vacquerie" userId="968f4b965d9c7392" providerId="LiveId" clId="{F21C62AE-89EF-439D-94C2-55D06FBE28A1}" dt="2024-07-10T09:08:31.337" v="5099" actId="21"/>
          <ac:spMkLst>
            <pc:docMk/>
            <pc:sldMk cId="4154536791" sldId="552"/>
            <ac:spMk id="6" creationId="{02B9180A-7032-F15E-A469-D7F3617D0110}"/>
          </ac:spMkLst>
        </pc:spChg>
        <pc:spChg chg="del mod">
          <ac:chgData name="Justin Vacquerie" userId="968f4b965d9c7392" providerId="LiveId" clId="{F21C62AE-89EF-439D-94C2-55D06FBE28A1}" dt="2024-06-20T07:55:49.171" v="713" actId="478"/>
          <ac:spMkLst>
            <pc:docMk/>
            <pc:sldMk cId="4154536791" sldId="552"/>
            <ac:spMk id="15" creationId="{30FDF7A4-1BD9-4B71-E79E-0E2A2D7A01CE}"/>
          </ac:spMkLst>
        </pc:spChg>
        <pc:picChg chg="add del mod">
          <ac:chgData name="Justin Vacquerie" userId="968f4b965d9c7392" providerId="LiveId" clId="{F21C62AE-89EF-439D-94C2-55D06FBE28A1}" dt="2024-07-01T13:17:55.645" v="4740" actId="478"/>
          <ac:picMkLst>
            <pc:docMk/>
            <pc:sldMk cId="4154536791" sldId="552"/>
            <ac:picMk id="5" creationId="{556794DC-8632-E169-60CE-99831D3364D1}"/>
          </ac:picMkLst>
        </pc:picChg>
        <pc:picChg chg="add del mod">
          <ac:chgData name="Justin Vacquerie" userId="968f4b965d9c7392" providerId="LiveId" clId="{F21C62AE-89EF-439D-94C2-55D06FBE28A1}" dt="2024-07-01T13:15:46.844" v="4737" actId="478"/>
          <ac:picMkLst>
            <pc:docMk/>
            <pc:sldMk cId="4154536791" sldId="552"/>
            <ac:picMk id="7" creationId="{33EF362C-5B7A-6E8D-363E-826BA1864E59}"/>
          </ac:picMkLst>
        </pc:picChg>
        <pc:picChg chg="add del mod">
          <ac:chgData name="Justin Vacquerie" userId="968f4b965d9c7392" providerId="LiveId" clId="{F21C62AE-89EF-439D-94C2-55D06FBE28A1}" dt="2024-07-10T09:09:32.511" v="5203" actId="21"/>
          <ac:picMkLst>
            <pc:docMk/>
            <pc:sldMk cId="4154536791" sldId="552"/>
            <ac:picMk id="13" creationId="{B6C8FD23-FB7B-E2F6-B8BC-12E9AC4A8B01}"/>
          </ac:picMkLst>
        </pc:picChg>
        <pc:picChg chg="del mod">
          <ac:chgData name="Justin Vacquerie" userId="968f4b965d9c7392" providerId="LiveId" clId="{F21C62AE-89EF-439D-94C2-55D06FBE28A1}" dt="2024-06-20T07:55:50.559" v="714" actId="478"/>
          <ac:picMkLst>
            <pc:docMk/>
            <pc:sldMk cId="4154536791" sldId="552"/>
            <ac:picMk id="18" creationId="{44466FBC-7BF0-15BF-DCF1-1381ECCB484B}"/>
          </ac:picMkLst>
        </pc:picChg>
      </pc:sldChg>
      <pc:sldChg chg="addSp delSp modSp add del mod delAnim">
        <pc:chgData name="Justin Vacquerie" userId="968f4b965d9c7392" providerId="LiveId" clId="{F21C62AE-89EF-439D-94C2-55D06FBE28A1}" dt="2024-07-10T08:56:10.731" v="4926" actId="47"/>
        <pc:sldMkLst>
          <pc:docMk/>
          <pc:sldMk cId="680543349" sldId="553"/>
        </pc:sldMkLst>
        <pc:spChg chg="add mod">
          <ac:chgData name="Justin Vacquerie" userId="968f4b965d9c7392" providerId="LiveId" clId="{F21C62AE-89EF-439D-94C2-55D06FBE28A1}" dt="2024-07-01T09:01:02.700" v="1097" actId="1076"/>
          <ac:spMkLst>
            <pc:docMk/>
            <pc:sldMk cId="680543349" sldId="553"/>
            <ac:spMk id="5" creationId="{4C7FBB2F-ACE6-1AD4-2BB0-79BE0D8F8830}"/>
          </ac:spMkLst>
        </pc:spChg>
        <pc:spChg chg="del">
          <ac:chgData name="Justin Vacquerie" userId="968f4b965d9c7392" providerId="LiveId" clId="{F21C62AE-89EF-439D-94C2-55D06FBE28A1}" dt="2024-07-01T08:43:14.940" v="721" actId="478"/>
          <ac:spMkLst>
            <pc:docMk/>
            <pc:sldMk cId="680543349" sldId="553"/>
            <ac:spMk id="6" creationId="{02B9180A-7032-F15E-A469-D7F3617D0110}"/>
          </ac:spMkLst>
        </pc:spChg>
        <pc:spChg chg="mod">
          <ac:chgData name="Justin Vacquerie" userId="968f4b965d9c7392" providerId="LiveId" clId="{F21C62AE-89EF-439D-94C2-55D06FBE28A1}" dt="2024-07-01T08:57:30.281" v="1031" actId="20577"/>
          <ac:spMkLst>
            <pc:docMk/>
            <pc:sldMk cId="680543349" sldId="553"/>
            <ac:spMk id="8" creationId="{E8AB1B43-3027-5263-D7EF-375F8DA705A4}"/>
          </ac:spMkLst>
        </pc:spChg>
        <pc:spChg chg="add mod">
          <ac:chgData name="Justin Vacquerie" userId="968f4b965d9c7392" providerId="LiveId" clId="{F21C62AE-89EF-439D-94C2-55D06FBE28A1}" dt="2024-07-01T09:01:23.988" v="1110" actId="20577"/>
          <ac:spMkLst>
            <pc:docMk/>
            <pc:sldMk cId="680543349" sldId="553"/>
            <ac:spMk id="11" creationId="{E9CBEB42-62EB-D095-124D-1F0FF290D074}"/>
          </ac:spMkLst>
        </pc:spChg>
        <pc:spChg chg="add mod">
          <ac:chgData name="Justin Vacquerie" userId="968f4b965d9c7392" providerId="LiveId" clId="{F21C62AE-89EF-439D-94C2-55D06FBE28A1}" dt="2024-07-01T09:02:00.673" v="1132" actId="313"/>
          <ac:spMkLst>
            <pc:docMk/>
            <pc:sldMk cId="680543349" sldId="553"/>
            <ac:spMk id="13" creationId="{369BF0EC-7A86-4086-5213-C3909FCF02A1}"/>
          </ac:spMkLst>
        </pc:spChg>
        <pc:spChg chg="add mod">
          <ac:chgData name="Justin Vacquerie" userId="968f4b965d9c7392" providerId="LiveId" clId="{F21C62AE-89EF-439D-94C2-55D06FBE28A1}" dt="2024-07-01T09:02:31.361" v="1192" actId="20577"/>
          <ac:spMkLst>
            <pc:docMk/>
            <pc:sldMk cId="680543349" sldId="553"/>
            <ac:spMk id="14" creationId="{8E3DBEB1-CF36-A0A1-FF1F-AB351AC8E98C}"/>
          </ac:spMkLst>
        </pc:spChg>
        <pc:spChg chg="add mod">
          <ac:chgData name="Justin Vacquerie" userId="968f4b965d9c7392" providerId="LiveId" clId="{F21C62AE-89EF-439D-94C2-55D06FBE28A1}" dt="2024-07-01T09:02:41.435" v="1194" actId="1076"/>
          <ac:spMkLst>
            <pc:docMk/>
            <pc:sldMk cId="680543349" sldId="553"/>
            <ac:spMk id="15" creationId="{0571B8E6-3536-061E-2E1A-EFD83605BF64}"/>
          </ac:spMkLst>
        </pc:spChg>
        <pc:picChg chg="del">
          <ac:chgData name="Justin Vacquerie" userId="968f4b965d9c7392" providerId="LiveId" clId="{F21C62AE-89EF-439D-94C2-55D06FBE28A1}" dt="2024-07-01T08:43:13.318" v="720" actId="478"/>
          <ac:picMkLst>
            <pc:docMk/>
            <pc:sldMk cId="680543349" sldId="553"/>
            <ac:picMk id="7" creationId="{33EF362C-5B7A-6E8D-363E-826BA1864E59}"/>
          </ac:picMkLst>
        </pc:picChg>
      </pc:sldChg>
      <pc:sldChg chg="addSp delSp modSp add mod modAnim modNotesTx">
        <pc:chgData name="Justin Vacquerie" userId="968f4b965d9c7392" providerId="LiveId" clId="{F21C62AE-89EF-439D-94C2-55D06FBE28A1}" dt="2024-07-19T07:17:08.582" v="22797" actId="33524"/>
        <pc:sldMkLst>
          <pc:docMk/>
          <pc:sldMk cId="2830983862" sldId="554"/>
        </pc:sldMkLst>
        <pc:spChg chg="del">
          <ac:chgData name="Justin Vacquerie" userId="968f4b965d9c7392" providerId="LiveId" clId="{F21C62AE-89EF-439D-94C2-55D06FBE28A1}" dt="2024-07-01T09:05:25.509" v="1249" actId="478"/>
          <ac:spMkLst>
            <pc:docMk/>
            <pc:sldMk cId="2830983862" sldId="554"/>
            <ac:spMk id="5" creationId="{4C7FBB2F-ACE6-1AD4-2BB0-79BE0D8F8830}"/>
          </ac:spMkLst>
        </pc:spChg>
        <pc:spChg chg="add mod">
          <ac:chgData name="Justin Vacquerie" userId="968f4b965d9c7392" providerId="LiveId" clId="{F21C62AE-89EF-439D-94C2-55D06FBE28A1}" dt="2024-07-10T12:38:53.278" v="5531" actId="1076"/>
          <ac:spMkLst>
            <pc:docMk/>
            <pc:sldMk cId="2830983862" sldId="554"/>
            <ac:spMk id="5" creationId="{80FD7E7B-4D74-D501-1FDC-B0F73A10C6FD}"/>
          </ac:spMkLst>
        </pc:spChg>
        <pc:spChg chg="add mod">
          <ac:chgData name="Justin Vacquerie" userId="968f4b965d9c7392" providerId="LiveId" clId="{F21C62AE-89EF-439D-94C2-55D06FBE28A1}" dt="2024-07-10T12:37:14.923" v="5515" actId="1076"/>
          <ac:spMkLst>
            <pc:docMk/>
            <pc:sldMk cId="2830983862" sldId="554"/>
            <ac:spMk id="6" creationId="{23E560FB-13A7-06D6-596B-EB5146651AA6}"/>
          </ac:spMkLst>
        </pc:spChg>
        <pc:spChg chg="add mod">
          <ac:chgData name="Justin Vacquerie" userId="968f4b965d9c7392" providerId="LiveId" clId="{F21C62AE-89EF-439D-94C2-55D06FBE28A1}" dt="2024-07-10T12:32:21.943" v="5446" actId="1036"/>
          <ac:spMkLst>
            <pc:docMk/>
            <pc:sldMk cId="2830983862" sldId="554"/>
            <ac:spMk id="7" creationId="{160CCEDA-752B-6E9A-27D7-7DFB0A4D2A4B}"/>
          </ac:spMkLst>
        </pc:spChg>
        <pc:spChg chg="mod">
          <ac:chgData name="Justin Vacquerie" userId="968f4b965d9c7392" providerId="LiveId" clId="{F21C62AE-89EF-439D-94C2-55D06FBE28A1}" dt="2024-07-15T10:31:02.374" v="11731" actId="20577"/>
          <ac:spMkLst>
            <pc:docMk/>
            <pc:sldMk cId="2830983862" sldId="554"/>
            <ac:spMk id="8" creationId="{E8AB1B43-3027-5263-D7EF-375F8DA705A4}"/>
          </ac:spMkLst>
        </pc:spChg>
        <pc:spChg chg="add mod">
          <ac:chgData name="Justin Vacquerie" userId="968f4b965d9c7392" providerId="LiveId" clId="{F21C62AE-89EF-439D-94C2-55D06FBE28A1}" dt="2024-07-10T12:37:24.962" v="5516" actId="1076"/>
          <ac:spMkLst>
            <pc:docMk/>
            <pc:sldMk cId="2830983862" sldId="554"/>
            <ac:spMk id="11" creationId="{4AEC6CBC-204C-A2A6-602F-E7E0677852CF}"/>
          </ac:spMkLst>
        </pc:spChg>
        <pc:spChg chg="del">
          <ac:chgData name="Justin Vacquerie" userId="968f4b965d9c7392" providerId="LiveId" clId="{F21C62AE-89EF-439D-94C2-55D06FBE28A1}" dt="2024-07-01T09:05:23.134" v="1247" actId="478"/>
          <ac:spMkLst>
            <pc:docMk/>
            <pc:sldMk cId="2830983862" sldId="554"/>
            <ac:spMk id="11" creationId="{E9CBEB42-62EB-D095-124D-1F0FF290D074}"/>
          </ac:spMkLst>
        </pc:spChg>
        <pc:spChg chg="add mod">
          <ac:chgData name="Justin Vacquerie" userId="968f4b965d9c7392" providerId="LiveId" clId="{F21C62AE-89EF-439D-94C2-55D06FBE28A1}" dt="2024-07-10T12:38:32.560" v="5527" actId="1076"/>
          <ac:spMkLst>
            <pc:docMk/>
            <pc:sldMk cId="2830983862" sldId="554"/>
            <ac:spMk id="13" creationId="{1DE148B3-542F-8F82-E3B1-D7045C0E37B1}"/>
          </ac:spMkLst>
        </pc:spChg>
        <pc:spChg chg="del">
          <ac:chgData name="Justin Vacquerie" userId="968f4b965d9c7392" providerId="LiveId" clId="{F21C62AE-89EF-439D-94C2-55D06FBE28A1}" dt="2024-07-01T09:05:27.355" v="1251" actId="478"/>
          <ac:spMkLst>
            <pc:docMk/>
            <pc:sldMk cId="2830983862" sldId="554"/>
            <ac:spMk id="13" creationId="{369BF0EC-7A86-4086-5213-C3909FCF02A1}"/>
          </ac:spMkLst>
        </pc:spChg>
        <pc:spChg chg="del">
          <ac:chgData name="Justin Vacquerie" userId="968f4b965d9c7392" providerId="LiveId" clId="{F21C62AE-89EF-439D-94C2-55D06FBE28A1}" dt="2024-07-01T09:05:24.181" v="1248" actId="478"/>
          <ac:spMkLst>
            <pc:docMk/>
            <pc:sldMk cId="2830983862" sldId="554"/>
            <ac:spMk id="14" creationId="{8E3DBEB1-CF36-A0A1-FF1F-AB351AC8E98C}"/>
          </ac:spMkLst>
        </pc:spChg>
        <pc:spChg chg="add mod">
          <ac:chgData name="Justin Vacquerie" userId="968f4b965d9c7392" providerId="LiveId" clId="{F21C62AE-89EF-439D-94C2-55D06FBE28A1}" dt="2024-07-10T12:39:53.578" v="5548" actId="14100"/>
          <ac:spMkLst>
            <pc:docMk/>
            <pc:sldMk cId="2830983862" sldId="554"/>
            <ac:spMk id="14" creationId="{D80B3ADE-9ECA-2F17-5162-E4F17A712682}"/>
          </ac:spMkLst>
        </pc:spChg>
        <pc:spChg chg="del">
          <ac:chgData name="Justin Vacquerie" userId="968f4b965d9c7392" providerId="LiveId" clId="{F21C62AE-89EF-439D-94C2-55D06FBE28A1}" dt="2024-07-01T09:05:26.777" v="1250" actId="478"/>
          <ac:spMkLst>
            <pc:docMk/>
            <pc:sldMk cId="2830983862" sldId="554"/>
            <ac:spMk id="15" creationId="{0571B8E6-3536-061E-2E1A-EFD83605BF64}"/>
          </ac:spMkLst>
        </pc:spChg>
        <pc:spChg chg="add del mod">
          <ac:chgData name="Justin Vacquerie" userId="968f4b965d9c7392" providerId="LiveId" clId="{F21C62AE-89EF-439D-94C2-55D06FBE28A1}" dt="2024-07-10T12:40:03.170" v="5553" actId="478"/>
          <ac:spMkLst>
            <pc:docMk/>
            <pc:sldMk cId="2830983862" sldId="554"/>
            <ac:spMk id="15" creationId="{2C33DDAF-BE0C-3B5B-B086-5804BB473766}"/>
          </ac:spMkLst>
        </pc:spChg>
        <pc:spChg chg="add mod">
          <ac:chgData name="Justin Vacquerie" userId="968f4b965d9c7392" providerId="LiveId" clId="{F21C62AE-89EF-439D-94C2-55D06FBE28A1}" dt="2024-07-10T12:32:21.943" v="5446" actId="1036"/>
          <ac:spMkLst>
            <pc:docMk/>
            <pc:sldMk cId="2830983862" sldId="554"/>
            <ac:spMk id="17" creationId="{20FC1654-1630-9368-F112-F91E9AC38CDD}"/>
          </ac:spMkLst>
        </pc:spChg>
        <pc:spChg chg="add mod">
          <ac:chgData name="Justin Vacquerie" userId="968f4b965d9c7392" providerId="LiveId" clId="{F21C62AE-89EF-439D-94C2-55D06FBE28A1}" dt="2024-07-10T12:40:20.246" v="5565" actId="14100"/>
          <ac:spMkLst>
            <pc:docMk/>
            <pc:sldMk cId="2830983862" sldId="554"/>
            <ac:spMk id="18" creationId="{88189754-0D79-9B5B-0536-1E5E325FD3BD}"/>
          </ac:spMkLst>
        </pc:spChg>
        <pc:spChg chg="add del mod">
          <ac:chgData name="Justin Vacquerie" userId="968f4b965d9c7392" providerId="LiveId" clId="{F21C62AE-89EF-439D-94C2-55D06FBE28A1}" dt="2024-07-01T09:08:03.894" v="1313" actId="478"/>
          <ac:spMkLst>
            <pc:docMk/>
            <pc:sldMk cId="2830983862" sldId="554"/>
            <ac:spMk id="18" creationId="{CD7C09E4-DD3C-9736-928A-B1421F524C5D}"/>
          </ac:spMkLst>
        </pc:spChg>
        <pc:spChg chg="add mod">
          <ac:chgData name="Justin Vacquerie" userId="968f4b965d9c7392" providerId="LiveId" clId="{F21C62AE-89EF-439D-94C2-55D06FBE28A1}" dt="2024-07-10T12:32:21.943" v="5446" actId="1036"/>
          <ac:spMkLst>
            <pc:docMk/>
            <pc:sldMk cId="2830983862" sldId="554"/>
            <ac:spMk id="19" creationId="{827F91D9-4600-C35A-666C-1985BDEAB49A}"/>
          </ac:spMkLst>
        </pc:spChg>
        <pc:spChg chg="add mod">
          <ac:chgData name="Justin Vacquerie" userId="968f4b965d9c7392" providerId="LiveId" clId="{F21C62AE-89EF-439D-94C2-55D06FBE28A1}" dt="2024-07-10T12:32:21.943" v="5446" actId="1036"/>
          <ac:spMkLst>
            <pc:docMk/>
            <pc:sldMk cId="2830983862" sldId="554"/>
            <ac:spMk id="20" creationId="{48E502FD-47EA-6411-A833-A50452F963A6}"/>
          </ac:spMkLst>
        </pc:spChg>
        <pc:spChg chg="add mod">
          <ac:chgData name="Justin Vacquerie" userId="968f4b965d9c7392" providerId="LiveId" clId="{F21C62AE-89EF-439D-94C2-55D06FBE28A1}" dt="2024-07-10T12:32:21.943" v="5446" actId="1036"/>
          <ac:spMkLst>
            <pc:docMk/>
            <pc:sldMk cId="2830983862" sldId="554"/>
            <ac:spMk id="21" creationId="{82A7B3B2-F578-BBC4-0121-FC787EA96649}"/>
          </ac:spMkLst>
        </pc:spChg>
        <pc:spChg chg="add mod">
          <ac:chgData name="Justin Vacquerie" userId="968f4b965d9c7392" providerId="LiveId" clId="{F21C62AE-89EF-439D-94C2-55D06FBE28A1}" dt="2024-07-10T12:32:21.943" v="5446" actId="1036"/>
          <ac:spMkLst>
            <pc:docMk/>
            <pc:sldMk cId="2830983862" sldId="554"/>
            <ac:spMk id="22" creationId="{7E865EC6-202A-00F8-96B8-BE6FAB75AB73}"/>
          </ac:spMkLst>
        </pc:spChg>
        <pc:spChg chg="add mod">
          <ac:chgData name="Justin Vacquerie" userId="968f4b965d9c7392" providerId="LiveId" clId="{F21C62AE-89EF-439D-94C2-55D06FBE28A1}" dt="2024-07-10T12:39:30.423" v="5532" actId="1076"/>
          <ac:spMkLst>
            <pc:docMk/>
            <pc:sldMk cId="2830983862" sldId="554"/>
            <ac:spMk id="23" creationId="{A907D50D-1060-5826-91A2-93165FCF0F5E}"/>
          </ac:spMkLst>
        </pc:spChg>
        <pc:spChg chg="add mod">
          <ac:chgData name="Justin Vacquerie" userId="968f4b965d9c7392" providerId="LiveId" clId="{F21C62AE-89EF-439D-94C2-55D06FBE28A1}" dt="2024-07-10T12:39:37.366" v="5533" actId="1076"/>
          <ac:spMkLst>
            <pc:docMk/>
            <pc:sldMk cId="2830983862" sldId="554"/>
            <ac:spMk id="24" creationId="{6553A96D-BC8F-9D02-013A-B6461E231217}"/>
          </ac:spMkLst>
        </pc:spChg>
        <pc:spChg chg="add mod ord">
          <ac:chgData name="Justin Vacquerie" userId="968f4b965d9c7392" providerId="LiveId" clId="{F21C62AE-89EF-439D-94C2-55D06FBE28A1}" dt="2024-07-10T12:32:21.943" v="5446" actId="1036"/>
          <ac:spMkLst>
            <pc:docMk/>
            <pc:sldMk cId="2830983862" sldId="554"/>
            <ac:spMk id="25" creationId="{68E6CCD4-3FA3-459A-8C99-29F39FF7527A}"/>
          </ac:spMkLst>
        </pc:spChg>
        <pc:spChg chg="add mod">
          <ac:chgData name="Justin Vacquerie" userId="968f4b965d9c7392" providerId="LiveId" clId="{F21C62AE-89EF-439D-94C2-55D06FBE28A1}" dt="2024-07-10T12:36:01.425" v="5449" actId="1076"/>
          <ac:spMkLst>
            <pc:docMk/>
            <pc:sldMk cId="2830983862" sldId="554"/>
            <ac:spMk id="26" creationId="{68E60670-993E-15CE-95DC-801BF6622DF0}"/>
          </ac:spMkLst>
        </pc:spChg>
        <pc:spChg chg="add mod">
          <ac:chgData name="Justin Vacquerie" userId="968f4b965d9c7392" providerId="LiveId" clId="{F21C62AE-89EF-439D-94C2-55D06FBE28A1}" dt="2024-07-10T12:32:21.943" v="5446" actId="1036"/>
          <ac:spMkLst>
            <pc:docMk/>
            <pc:sldMk cId="2830983862" sldId="554"/>
            <ac:spMk id="27" creationId="{5A275865-B2D9-E662-4E99-F2F75B90F3A1}"/>
          </ac:spMkLst>
        </pc:spChg>
        <pc:spChg chg="add mod">
          <ac:chgData name="Justin Vacquerie" userId="968f4b965d9c7392" providerId="LiveId" clId="{F21C62AE-89EF-439D-94C2-55D06FBE28A1}" dt="2024-07-10T12:32:21.943" v="5446" actId="1036"/>
          <ac:spMkLst>
            <pc:docMk/>
            <pc:sldMk cId="2830983862" sldId="554"/>
            <ac:spMk id="28" creationId="{8463EA32-D21E-50C8-127F-33DBA5886BA8}"/>
          </ac:spMkLst>
        </pc:spChg>
        <pc:spChg chg="add mod">
          <ac:chgData name="Justin Vacquerie" userId="968f4b965d9c7392" providerId="LiveId" clId="{F21C62AE-89EF-439D-94C2-55D06FBE28A1}" dt="2024-07-10T12:32:21.943" v="5446" actId="1036"/>
          <ac:spMkLst>
            <pc:docMk/>
            <pc:sldMk cId="2830983862" sldId="554"/>
            <ac:spMk id="29" creationId="{A9DE38DB-57BE-1A36-8280-0CC753359F46}"/>
          </ac:spMkLst>
        </pc:spChg>
        <pc:spChg chg="add mod">
          <ac:chgData name="Justin Vacquerie" userId="968f4b965d9c7392" providerId="LiveId" clId="{F21C62AE-89EF-439D-94C2-55D06FBE28A1}" dt="2024-07-10T12:32:21.943" v="5446" actId="1036"/>
          <ac:spMkLst>
            <pc:docMk/>
            <pc:sldMk cId="2830983862" sldId="554"/>
            <ac:spMk id="30" creationId="{355AD51B-CF71-696E-3BAC-B75C4FA2D38A}"/>
          </ac:spMkLst>
        </pc:spChg>
        <pc:spChg chg="add mod ord">
          <ac:chgData name="Justin Vacquerie" userId="968f4b965d9c7392" providerId="LiveId" clId="{F21C62AE-89EF-439D-94C2-55D06FBE28A1}" dt="2024-07-10T12:41:11.449" v="5569" actId="166"/>
          <ac:spMkLst>
            <pc:docMk/>
            <pc:sldMk cId="2830983862" sldId="554"/>
            <ac:spMk id="31" creationId="{1271FFB6-1088-30E3-FDA9-E7D6292960AB}"/>
          </ac:spMkLst>
        </pc:spChg>
        <pc:spChg chg="add mod">
          <ac:chgData name="Justin Vacquerie" userId="968f4b965d9c7392" providerId="LiveId" clId="{F21C62AE-89EF-439D-94C2-55D06FBE28A1}" dt="2024-07-10T12:32:21.943" v="5446" actId="1036"/>
          <ac:spMkLst>
            <pc:docMk/>
            <pc:sldMk cId="2830983862" sldId="554"/>
            <ac:spMk id="32" creationId="{F0DA0290-C719-20CF-B3BA-D9C8C75BA4DC}"/>
          </ac:spMkLst>
        </pc:spChg>
        <pc:spChg chg="add mod">
          <ac:chgData name="Justin Vacquerie" userId="968f4b965d9c7392" providerId="LiveId" clId="{F21C62AE-89EF-439D-94C2-55D06FBE28A1}" dt="2024-07-10T12:32:21.943" v="5446" actId="1036"/>
          <ac:spMkLst>
            <pc:docMk/>
            <pc:sldMk cId="2830983862" sldId="554"/>
            <ac:spMk id="33" creationId="{34C47F65-84CF-3ECA-B6A8-137D0069DB0D}"/>
          </ac:spMkLst>
        </pc:spChg>
        <pc:spChg chg="add del">
          <ac:chgData name="Justin Vacquerie" userId="968f4b965d9c7392" providerId="LiveId" clId="{F21C62AE-89EF-439D-94C2-55D06FBE28A1}" dt="2024-07-01T09:25:02.636" v="1794" actId="478"/>
          <ac:spMkLst>
            <pc:docMk/>
            <pc:sldMk cId="2830983862" sldId="554"/>
            <ac:spMk id="34" creationId="{06ECA88C-4211-E5DD-0965-E7B586912996}"/>
          </ac:spMkLst>
        </pc:spChg>
        <pc:spChg chg="add mod">
          <ac:chgData name="Justin Vacquerie" userId="968f4b965d9c7392" providerId="LiveId" clId="{F21C62AE-89EF-439D-94C2-55D06FBE28A1}" dt="2024-07-10T12:32:21.943" v="5446" actId="1036"/>
          <ac:spMkLst>
            <pc:docMk/>
            <pc:sldMk cId="2830983862" sldId="554"/>
            <ac:spMk id="35" creationId="{CECFA1F5-C78E-5281-B9F8-59B8AEE79C67}"/>
          </ac:spMkLst>
        </pc:spChg>
        <pc:spChg chg="add mod">
          <ac:chgData name="Justin Vacquerie" userId="968f4b965d9c7392" providerId="LiveId" clId="{F21C62AE-89EF-439D-94C2-55D06FBE28A1}" dt="2024-07-10T12:32:21.943" v="5446" actId="1036"/>
          <ac:spMkLst>
            <pc:docMk/>
            <pc:sldMk cId="2830983862" sldId="554"/>
            <ac:spMk id="36" creationId="{427A1532-C683-EEDD-3C83-44E9B0112B59}"/>
          </ac:spMkLst>
        </pc:spChg>
        <pc:spChg chg="add del mod">
          <ac:chgData name="Justin Vacquerie" userId="968f4b965d9c7392" providerId="LiveId" clId="{F21C62AE-89EF-439D-94C2-55D06FBE28A1}" dt="2024-07-01T09:26:42.079" v="1825" actId="478"/>
          <ac:spMkLst>
            <pc:docMk/>
            <pc:sldMk cId="2830983862" sldId="554"/>
            <ac:spMk id="37" creationId="{A689BF14-79FF-AFE9-5259-92BE3A718F71}"/>
          </ac:spMkLst>
        </pc:spChg>
        <pc:spChg chg="add mod">
          <ac:chgData name="Justin Vacquerie" userId="968f4b965d9c7392" providerId="LiveId" clId="{F21C62AE-89EF-439D-94C2-55D06FBE28A1}" dt="2024-07-10T12:32:21.943" v="5446" actId="1036"/>
          <ac:spMkLst>
            <pc:docMk/>
            <pc:sldMk cId="2830983862" sldId="554"/>
            <ac:spMk id="38" creationId="{A16B6989-A435-442F-C942-6E40287F4630}"/>
          </ac:spMkLst>
        </pc:spChg>
        <pc:spChg chg="add mod">
          <ac:chgData name="Justin Vacquerie" userId="968f4b965d9c7392" providerId="LiveId" clId="{F21C62AE-89EF-439D-94C2-55D06FBE28A1}" dt="2024-07-10T12:32:21.943" v="5446" actId="1036"/>
          <ac:spMkLst>
            <pc:docMk/>
            <pc:sldMk cId="2830983862" sldId="554"/>
            <ac:spMk id="39" creationId="{F35BF5C5-CC44-544F-2E0B-CAEE968AD8CC}"/>
          </ac:spMkLst>
        </pc:spChg>
        <pc:graphicFrameChg chg="add del modGraphic">
          <ac:chgData name="Justin Vacquerie" userId="968f4b965d9c7392" providerId="LiveId" clId="{F21C62AE-89EF-439D-94C2-55D06FBE28A1}" dt="2024-07-01T09:07:14.664" v="1253" actId="478"/>
          <ac:graphicFrameMkLst>
            <pc:docMk/>
            <pc:sldMk cId="2830983862" sldId="554"/>
            <ac:graphicFrameMk id="6" creationId="{D88068E4-5D19-9760-4072-478EC6460299}"/>
          </ac:graphicFrameMkLst>
        </pc:graphicFrameChg>
        <pc:cxnChg chg="add mod">
          <ac:chgData name="Justin Vacquerie" userId="968f4b965d9c7392" providerId="LiveId" clId="{F21C62AE-89EF-439D-94C2-55D06FBE28A1}" dt="2024-07-16T05:48:49.696" v="13694" actId="14100"/>
          <ac:cxnSpMkLst>
            <pc:docMk/>
            <pc:sldMk cId="2830983862" sldId="554"/>
            <ac:cxnSpMk id="37" creationId="{F799F9CE-6D7F-349F-B041-3F2B94E8552B}"/>
          </ac:cxnSpMkLst>
        </pc:cxnChg>
      </pc:sldChg>
      <pc:sldChg chg="addSp delSp modSp add mod ord modNotesTx">
        <pc:chgData name="Justin Vacquerie" userId="968f4b965d9c7392" providerId="LiveId" clId="{F21C62AE-89EF-439D-94C2-55D06FBE28A1}" dt="2024-07-19T07:48:44.675" v="24448" actId="20577"/>
        <pc:sldMkLst>
          <pc:docMk/>
          <pc:sldMk cId="4043030372" sldId="555"/>
        </pc:sldMkLst>
        <pc:spChg chg="add mod">
          <ac:chgData name="Justin Vacquerie" userId="968f4b965d9c7392" providerId="LiveId" clId="{F21C62AE-89EF-439D-94C2-55D06FBE28A1}" dt="2024-07-16T05:51:09.536" v="13705" actId="20577"/>
          <ac:spMkLst>
            <pc:docMk/>
            <pc:sldMk cId="4043030372" sldId="555"/>
            <ac:spMk id="2" creationId="{B2D95C61-3AE3-C87E-97F1-D7269D43C6A3}"/>
          </ac:spMkLst>
        </pc:spChg>
        <pc:spChg chg="del mod">
          <ac:chgData name="Justin Vacquerie" userId="968f4b965d9c7392" providerId="LiveId" clId="{F21C62AE-89EF-439D-94C2-55D06FBE28A1}" dt="2024-07-01T09:12:51.631" v="1392" actId="478"/>
          <ac:spMkLst>
            <pc:docMk/>
            <pc:sldMk cId="4043030372" sldId="555"/>
            <ac:spMk id="3" creationId="{565E494A-28B1-0814-2C3E-0D666B2118FA}"/>
          </ac:spMkLst>
        </pc:spChg>
        <pc:spChg chg="mod">
          <ac:chgData name="Justin Vacquerie" userId="968f4b965d9c7392" providerId="LiveId" clId="{F21C62AE-89EF-439D-94C2-55D06FBE28A1}" dt="2024-07-01T09:36:39.059" v="2098" actId="313"/>
          <ac:spMkLst>
            <pc:docMk/>
            <pc:sldMk cId="4043030372" sldId="555"/>
            <ac:spMk id="4" creationId="{D27DF719-8225-CEEE-A42E-892FDFD37D1E}"/>
          </ac:spMkLst>
        </pc:spChg>
      </pc:sldChg>
      <pc:sldChg chg="addSp delSp modSp add mod modNotesTx">
        <pc:chgData name="Justin Vacquerie" userId="968f4b965d9c7392" providerId="LiveId" clId="{F21C62AE-89EF-439D-94C2-55D06FBE28A1}" dt="2024-07-19T08:13:00.094" v="27333" actId="20577"/>
        <pc:sldMkLst>
          <pc:docMk/>
          <pc:sldMk cId="20257996" sldId="556"/>
        </pc:sldMkLst>
        <pc:spChg chg="add del">
          <ac:chgData name="Justin Vacquerie" userId="968f4b965d9c7392" providerId="LiveId" clId="{F21C62AE-89EF-439D-94C2-55D06FBE28A1}" dt="2024-07-14T12:41:53.963" v="10014" actId="22"/>
          <ac:spMkLst>
            <pc:docMk/>
            <pc:sldMk cId="20257996" sldId="556"/>
            <ac:spMk id="8" creationId="{FBC20B2E-7044-E704-F78E-291AE283593F}"/>
          </ac:spMkLst>
        </pc:spChg>
        <pc:spChg chg="mod">
          <ac:chgData name="Justin Vacquerie" userId="968f4b965d9c7392" providerId="LiveId" clId="{F21C62AE-89EF-439D-94C2-55D06FBE28A1}" dt="2024-07-14T14:11:54.594" v="10079" actId="20577"/>
          <ac:spMkLst>
            <pc:docMk/>
            <pc:sldMk cId="20257996" sldId="556"/>
            <ac:spMk id="10" creationId="{1729C6A1-97C8-EDE7-D836-BB3AB5344E17}"/>
          </ac:spMkLst>
        </pc:spChg>
        <pc:spChg chg="add">
          <ac:chgData name="Justin Vacquerie" userId="968f4b965d9c7392" providerId="LiveId" clId="{F21C62AE-89EF-439D-94C2-55D06FBE28A1}" dt="2024-07-14T12:42:09.671" v="10015"/>
          <ac:spMkLst>
            <pc:docMk/>
            <pc:sldMk cId="20257996" sldId="556"/>
            <ac:spMk id="11" creationId="{BE728CF9-4CF8-A591-B8FC-D4E00FD289B3}"/>
          </ac:spMkLst>
        </pc:spChg>
        <pc:spChg chg="mod">
          <ac:chgData name="Justin Vacquerie" userId="968f4b965d9c7392" providerId="LiveId" clId="{F21C62AE-89EF-439D-94C2-55D06FBE28A1}" dt="2024-07-01T09:36:33.745" v="2097" actId="313"/>
          <ac:spMkLst>
            <pc:docMk/>
            <pc:sldMk cId="20257996" sldId="556"/>
            <ac:spMk id="18" creationId="{3BED0F00-1453-6CB2-915A-83D8D8BBF4F0}"/>
          </ac:spMkLst>
        </pc:spChg>
        <pc:graphicFrameChg chg="add del mod modGraphic">
          <ac:chgData name="Justin Vacquerie" userId="968f4b965d9c7392" providerId="LiveId" clId="{F21C62AE-89EF-439D-94C2-55D06FBE28A1}" dt="2024-07-14T12:41:51.519" v="10012" actId="478"/>
          <ac:graphicFrameMkLst>
            <pc:docMk/>
            <pc:sldMk cId="20257996" sldId="556"/>
            <ac:graphicFrameMk id="5" creationId="{3C080DDD-3548-9A75-A2B6-6AACDBCCB690}"/>
          </ac:graphicFrameMkLst>
        </pc:graphicFrameChg>
        <pc:picChg chg="add del mod">
          <ac:chgData name="Justin Vacquerie" userId="968f4b965d9c7392" providerId="LiveId" clId="{F21C62AE-89EF-439D-94C2-55D06FBE28A1}" dt="2024-07-17T15:35:13.725" v="18683" actId="478"/>
          <ac:picMkLst>
            <pc:docMk/>
            <pc:sldMk cId="20257996" sldId="556"/>
            <ac:picMk id="6" creationId="{D38EF009-FC75-3836-DA4F-E95389AA62C9}"/>
          </ac:picMkLst>
        </pc:picChg>
        <pc:picChg chg="add mod">
          <ac:chgData name="Justin Vacquerie" userId="968f4b965d9c7392" providerId="LiveId" clId="{F21C62AE-89EF-439D-94C2-55D06FBE28A1}" dt="2024-07-17T15:35:19.316" v="18685" actId="1076"/>
          <ac:picMkLst>
            <pc:docMk/>
            <pc:sldMk cId="20257996" sldId="556"/>
            <ac:picMk id="8" creationId="{F13F2B38-B5A8-362D-0E8E-E591B9786BE9}"/>
          </ac:picMkLst>
        </pc:picChg>
        <pc:picChg chg="add del mod">
          <ac:chgData name="Justin Vacquerie" userId="968f4b965d9c7392" providerId="LiveId" clId="{F21C62AE-89EF-439D-94C2-55D06FBE28A1}" dt="2024-07-14T12:58:51.092" v="10063" actId="478"/>
          <ac:picMkLst>
            <pc:docMk/>
            <pc:sldMk cId="20257996" sldId="556"/>
            <ac:picMk id="13" creationId="{9829622A-0B55-2D17-43AC-ACC33FB85DBE}"/>
          </ac:picMkLst>
        </pc:picChg>
        <pc:picChg chg="add del mod">
          <ac:chgData name="Justin Vacquerie" userId="968f4b965d9c7392" providerId="LiveId" clId="{F21C62AE-89EF-439D-94C2-55D06FBE28A1}" dt="2024-07-14T18:34:55.665" v="11091" actId="478"/>
          <ac:picMkLst>
            <pc:docMk/>
            <pc:sldMk cId="20257996" sldId="556"/>
            <ac:picMk id="15" creationId="{399670ED-97FA-2990-15E2-0AD108D5C3C6}"/>
          </ac:picMkLst>
        </pc:picChg>
      </pc:sldChg>
      <pc:sldChg chg="addSp delSp modSp add mod modAnim modNotesTx">
        <pc:chgData name="Justin Vacquerie" userId="968f4b965d9c7392" providerId="LiveId" clId="{F21C62AE-89EF-439D-94C2-55D06FBE28A1}" dt="2024-07-19T16:22:12.997" v="48103" actId="20577"/>
        <pc:sldMkLst>
          <pc:docMk/>
          <pc:sldMk cId="547211414" sldId="557"/>
        </pc:sldMkLst>
        <pc:spChg chg="add mod">
          <ac:chgData name="Justin Vacquerie" userId="968f4b965d9c7392" providerId="LiveId" clId="{F21C62AE-89EF-439D-94C2-55D06FBE28A1}" dt="2024-07-13T14:14:30.005" v="8337" actId="1076"/>
          <ac:spMkLst>
            <pc:docMk/>
            <pc:sldMk cId="547211414" sldId="557"/>
            <ac:spMk id="5" creationId="{8CA9CB6B-0903-A9D2-0BB2-B1C372E667DC}"/>
          </ac:spMkLst>
        </pc:spChg>
        <pc:spChg chg="add mod">
          <ac:chgData name="Justin Vacquerie" userId="968f4b965d9c7392" providerId="LiveId" clId="{F21C62AE-89EF-439D-94C2-55D06FBE28A1}" dt="2024-07-17T14:16:13.568" v="18320" actId="20577"/>
          <ac:spMkLst>
            <pc:docMk/>
            <pc:sldMk cId="547211414" sldId="557"/>
            <ac:spMk id="6" creationId="{E4D0139A-B3D2-3E6B-29E5-00BEC9477E89}"/>
          </ac:spMkLst>
        </pc:spChg>
        <pc:spChg chg="add mod">
          <ac:chgData name="Justin Vacquerie" userId="968f4b965d9c7392" providerId="LiveId" clId="{F21C62AE-89EF-439D-94C2-55D06FBE28A1}" dt="2024-07-14T17:50:07.789" v="11012" actId="1038"/>
          <ac:spMkLst>
            <pc:docMk/>
            <pc:sldMk cId="547211414" sldId="557"/>
            <ac:spMk id="8" creationId="{CCB22DB1-272F-4818-4564-2CCBCE92A231}"/>
          </ac:spMkLst>
        </pc:spChg>
        <pc:spChg chg="mod">
          <ac:chgData name="Justin Vacquerie" userId="968f4b965d9c7392" providerId="LiveId" clId="{F21C62AE-89EF-439D-94C2-55D06FBE28A1}" dt="2024-07-01T09:36:15.926" v="2096" actId="20577"/>
          <ac:spMkLst>
            <pc:docMk/>
            <pc:sldMk cId="547211414" sldId="557"/>
            <ac:spMk id="10" creationId="{1729C6A1-97C8-EDE7-D836-BB3AB5344E17}"/>
          </ac:spMkLst>
        </pc:spChg>
        <pc:spChg chg="add del mod">
          <ac:chgData name="Justin Vacquerie" userId="968f4b965d9c7392" providerId="LiveId" clId="{F21C62AE-89EF-439D-94C2-55D06FBE28A1}" dt="2024-07-17T06:12:26.115" v="15949"/>
          <ac:spMkLst>
            <pc:docMk/>
            <pc:sldMk cId="547211414" sldId="557"/>
            <ac:spMk id="11" creationId="{B12CBDAB-D874-DD29-1D82-B699C448AA0C}"/>
          </ac:spMkLst>
        </pc:spChg>
        <pc:spChg chg="add del mod">
          <ac:chgData name="Justin Vacquerie" userId="968f4b965d9c7392" providerId="LiveId" clId="{F21C62AE-89EF-439D-94C2-55D06FBE28A1}" dt="2024-07-17T14:14:07.458" v="18258" actId="478"/>
          <ac:spMkLst>
            <pc:docMk/>
            <pc:sldMk cId="547211414" sldId="557"/>
            <ac:spMk id="12" creationId="{23F037E0-BD0E-C23B-1B9E-FF800B69CF46}"/>
          </ac:spMkLst>
        </pc:spChg>
        <pc:picChg chg="add del mod">
          <ac:chgData name="Justin Vacquerie" userId="968f4b965d9c7392" providerId="LiveId" clId="{F21C62AE-89EF-439D-94C2-55D06FBE28A1}" dt="2024-07-11T06:56:08.666" v="6635" actId="478"/>
          <ac:picMkLst>
            <pc:docMk/>
            <pc:sldMk cId="547211414" sldId="557"/>
            <ac:picMk id="8" creationId="{97C42D67-51F9-D204-22F8-33A1216E4B80}"/>
          </ac:picMkLst>
        </pc:picChg>
        <pc:picChg chg="add del mod">
          <ac:chgData name="Justin Vacquerie" userId="968f4b965d9c7392" providerId="LiveId" clId="{F21C62AE-89EF-439D-94C2-55D06FBE28A1}" dt="2024-07-11T06:56:00.643" v="6631" actId="478"/>
          <ac:picMkLst>
            <pc:docMk/>
            <pc:sldMk cId="547211414" sldId="557"/>
            <ac:picMk id="12" creationId="{38E91FED-FF81-9C29-E50A-F3C14E7E61FF}"/>
          </ac:picMkLst>
        </pc:picChg>
        <pc:picChg chg="add mod">
          <ac:chgData name="Justin Vacquerie" userId="968f4b965d9c7392" providerId="LiveId" clId="{F21C62AE-89EF-439D-94C2-55D06FBE28A1}" dt="2024-07-17T06:12:06.141" v="15944" actId="1076"/>
          <ac:picMkLst>
            <pc:docMk/>
            <pc:sldMk cId="547211414" sldId="557"/>
            <ac:picMk id="13" creationId="{90028C64-CF50-C6BE-3C35-546D427FE9A9}"/>
          </ac:picMkLst>
        </pc:picChg>
        <pc:picChg chg="add del mod">
          <ac:chgData name="Justin Vacquerie" userId="968f4b965d9c7392" providerId="LiveId" clId="{F21C62AE-89EF-439D-94C2-55D06FBE28A1}" dt="2024-07-11T06:57:21.411" v="6644" actId="478"/>
          <ac:picMkLst>
            <pc:docMk/>
            <pc:sldMk cId="547211414" sldId="557"/>
            <ac:picMk id="15" creationId="{387E197A-7CD8-E71A-BE13-6CF6AEADF35A}"/>
          </ac:picMkLst>
        </pc:picChg>
        <pc:picChg chg="add mod">
          <ac:chgData name="Justin Vacquerie" userId="968f4b965d9c7392" providerId="LiveId" clId="{F21C62AE-89EF-439D-94C2-55D06FBE28A1}" dt="2024-07-17T14:15:44.247" v="18281" actId="1076"/>
          <ac:picMkLst>
            <pc:docMk/>
            <pc:sldMk cId="547211414" sldId="557"/>
            <ac:picMk id="17" creationId="{57AC0AC9-8262-51C7-028C-80C3893C4BCD}"/>
          </ac:picMkLst>
        </pc:picChg>
      </pc:sldChg>
      <pc:sldChg chg="new del">
        <pc:chgData name="Justin Vacquerie" userId="968f4b965d9c7392" providerId="LiveId" clId="{F21C62AE-89EF-439D-94C2-55D06FBE28A1}" dt="2024-07-01T09:49:49.275" v="2123" actId="47"/>
        <pc:sldMkLst>
          <pc:docMk/>
          <pc:sldMk cId="609978482" sldId="558"/>
        </pc:sldMkLst>
      </pc:sldChg>
      <pc:sldChg chg="new del">
        <pc:chgData name="Justin Vacquerie" userId="968f4b965d9c7392" providerId="LiveId" clId="{F21C62AE-89EF-439D-94C2-55D06FBE28A1}" dt="2024-07-01T09:49:50.156" v="2124" actId="47"/>
        <pc:sldMkLst>
          <pc:docMk/>
          <pc:sldMk cId="2781323055" sldId="559"/>
        </pc:sldMkLst>
      </pc:sldChg>
      <pc:sldChg chg="addSp modSp add mod modAnim modNotesTx">
        <pc:chgData name="Justin Vacquerie" userId="968f4b965d9c7392" providerId="LiveId" clId="{F21C62AE-89EF-439D-94C2-55D06FBE28A1}" dt="2024-07-19T16:24:30.635" v="48163" actId="20577"/>
        <pc:sldMkLst>
          <pc:docMk/>
          <pc:sldMk cId="574999813" sldId="560"/>
        </pc:sldMkLst>
        <pc:spChg chg="add mod">
          <ac:chgData name="Justin Vacquerie" userId="968f4b965d9c7392" providerId="LiveId" clId="{F21C62AE-89EF-439D-94C2-55D06FBE28A1}" dt="2024-07-19T09:08:59.099" v="29684" actId="20577"/>
          <ac:spMkLst>
            <pc:docMk/>
            <pc:sldMk cId="574999813" sldId="560"/>
            <ac:spMk id="5" creationId="{67245BC9-1D83-0260-B09C-C5B082544CBE}"/>
          </ac:spMkLst>
        </pc:spChg>
        <pc:spChg chg="add mod">
          <ac:chgData name="Justin Vacquerie" userId="968f4b965d9c7392" providerId="LiveId" clId="{F21C62AE-89EF-439D-94C2-55D06FBE28A1}" dt="2024-07-19T09:05:18.255" v="29652" actId="1582"/>
          <ac:spMkLst>
            <pc:docMk/>
            <pc:sldMk cId="574999813" sldId="560"/>
            <ac:spMk id="8" creationId="{C705237D-E4FE-AF33-31E2-EBAA5D6D0A21}"/>
          </ac:spMkLst>
        </pc:spChg>
        <pc:spChg chg="mod">
          <ac:chgData name="Justin Vacquerie" userId="968f4b965d9c7392" providerId="LiveId" clId="{F21C62AE-89EF-439D-94C2-55D06FBE28A1}" dt="2024-07-10T12:51:07.190" v="5800" actId="20577"/>
          <ac:spMkLst>
            <pc:docMk/>
            <pc:sldMk cId="574999813" sldId="560"/>
            <ac:spMk id="10" creationId="{1729C6A1-97C8-EDE7-D836-BB3AB5344E17}"/>
          </ac:spMkLst>
        </pc:spChg>
        <pc:spChg chg="add mod">
          <ac:chgData name="Justin Vacquerie" userId="968f4b965d9c7392" providerId="LiveId" clId="{F21C62AE-89EF-439D-94C2-55D06FBE28A1}" dt="2024-07-19T09:04:54.301" v="29651" actId="1582"/>
          <ac:spMkLst>
            <pc:docMk/>
            <pc:sldMk cId="574999813" sldId="560"/>
            <ac:spMk id="11" creationId="{94BA12D8-700B-5365-2FDE-808B09A47663}"/>
          </ac:spMkLst>
        </pc:spChg>
        <pc:spChg chg="add mod">
          <ac:chgData name="Justin Vacquerie" userId="968f4b965d9c7392" providerId="LiveId" clId="{F21C62AE-89EF-439D-94C2-55D06FBE28A1}" dt="2024-07-19T09:08:40.414" v="29661" actId="208"/>
          <ac:spMkLst>
            <pc:docMk/>
            <pc:sldMk cId="574999813" sldId="560"/>
            <ac:spMk id="12" creationId="{1D9197AC-7013-AAE9-2868-3DBB7E6754A0}"/>
          </ac:spMkLst>
        </pc:spChg>
        <pc:spChg chg="add mod">
          <ac:chgData name="Justin Vacquerie" userId="968f4b965d9c7392" providerId="LiveId" clId="{F21C62AE-89EF-439D-94C2-55D06FBE28A1}" dt="2024-07-19T09:08:40.414" v="29661" actId="208"/>
          <ac:spMkLst>
            <pc:docMk/>
            <pc:sldMk cId="574999813" sldId="560"/>
            <ac:spMk id="13" creationId="{E07FE120-5B28-B13F-B9DD-49570CF98985}"/>
          </ac:spMkLst>
        </pc:spChg>
        <pc:picChg chg="add mod">
          <ac:chgData name="Justin Vacquerie" userId="968f4b965d9c7392" providerId="LiveId" clId="{F21C62AE-89EF-439D-94C2-55D06FBE28A1}" dt="2024-07-18T06:24:36.795" v="18797" actId="1076"/>
          <ac:picMkLst>
            <pc:docMk/>
            <pc:sldMk cId="574999813" sldId="560"/>
            <ac:picMk id="6" creationId="{DFC0D26C-617A-22F7-38DB-9CBFDD5C25A7}"/>
          </ac:picMkLst>
        </pc:picChg>
      </pc:sldChg>
      <pc:sldChg chg="addSp delSp modSp add mod ord modNotesTx">
        <pc:chgData name="Justin Vacquerie" userId="968f4b965d9c7392" providerId="LiveId" clId="{F21C62AE-89EF-439D-94C2-55D06FBE28A1}" dt="2024-07-19T16:23:53.619" v="48160" actId="20577"/>
        <pc:sldMkLst>
          <pc:docMk/>
          <pc:sldMk cId="3908413124" sldId="561"/>
        </pc:sldMkLst>
        <pc:spChg chg="add del mod">
          <ac:chgData name="Justin Vacquerie" userId="968f4b965d9c7392" providerId="LiveId" clId="{F21C62AE-89EF-439D-94C2-55D06FBE28A1}" dt="2024-07-17T06:15:08.502" v="15993" actId="478"/>
          <ac:spMkLst>
            <pc:docMk/>
            <pc:sldMk cId="3908413124" sldId="561"/>
            <ac:spMk id="5" creationId="{6DF5CCCD-65FF-374C-B40C-34BFC23933CD}"/>
          </ac:spMkLst>
        </pc:spChg>
        <pc:spChg chg="add mod">
          <ac:chgData name="Justin Vacquerie" userId="968f4b965d9c7392" providerId="LiveId" clId="{F21C62AE-89EF-439D-94C2-55D06FBE28A1}" dt="2024-07-19T16:22:55.929" v="48125" actId="1076"/>
          <ac:spMkLst>
            <pc:docMk/>
            <pc:sldMk cId="3908413124" sldId="561"/>
            <ac:spMk id="6" creationId="{95299BB5-BE1E-20CE-B1F6-17110ECC3C3F}"/>
          </ac:spMkLst>
        </pc:spChg>
        <pc:spChg chg="add del mod">
          <ac:chgData name="Justin Vacquerie" userId="968f4b965d9c7392" providerId="LiveId" clId="{F21C62AE-89EF-439D-94C2-55D06FBE28A1}" dt="2024-07-17T06:20:58.861" v="16069" actId="478"/>
          <ac:spMkLst>
            <pc:docMk/>
            <pc:sldMk cId="3908413124" sldId="561"/>
            <ac:spMk id="8" creationId="{60A41253-4896-7410-CFB5-F0977A01D89B}"/>
          </ac:spMkLst>
        </pc:spChg>
        <pc:spChg chg="mod">
          <ac:chgData name="Justin Vacquerie" userId="968f4b965d9c7392" providerId="LiveId" clId="{F21C62AE-89EF-439D-94C2-55D06FBE28A1}" dt="2024-07-17T06:15:42.489" v="16043" actId="20577"/>
          <ac:spMkLst>
            <pc:docMk/>
            <pc:sldMk cId="3908413124" sldId="561"/>
            <ac:spMk id="10" creationId="{1729C6A1-97C8-EDE7-D836-BB3AB5344E17}"/>
          </ac:spMkLst>
        </pc:spChg>
        <pc:spChg chg="add del mod">
          <ac:chgData name="Justin Vacquerie" userId="968f4b965d9c7392" providerId="LiveId" clId="{F21C62AE-89EF-439D-94C2-55D06FBE28A1}" dt="2024-07-17T06:21:34.340" v="16072" actId="478"/>
          <ac:spMkLst>
            <pc:docMk/>
            <pc:sldMk cId="3908413124" sldId="561"/>
            <ac:spMk id="11" creationId="{C3401045-8539-9EEE-F1B6-9BC1CCC1487A}"/>
          </ac:spMkLst>
        </pc:spChg>
        <pc:spChg chg="add del mod">
          <ac:chgData name="Justin Vacquerie" userId="968f4b965d9c7392" providerId="LiveId" clId="{F21C62AE-89EF-439D-94C2-55D06FBE28A1}" dt="2024-07-17T06:21:30.347" v="16071" actId="478"/>
          <ac:spMkLst>
            <pc:docMk/>
            <pc:sldMk cId="3908413124" sldId="561"/>
            <ac:spMk id="12" creationId="{06D87D03-360A-198E-7586-3BFA03663C33}"/>
          </ac:spMkLst>
        </pc:spChg>
        <pc:spChg chg="add mod">
          <ac:chgData name="Justin Vacquerie" userId="968f4b965d9c7392" providerId="LiveId" clId="{F21C62AE-89EF-439D-94C2-55D06FBE28A1}" dt="2024-07-19T16:23:11.524" v="48136" actId="1035"/>
          <ac:spMkLst>
            <pc:docMk/>
            <pc:sldMk cId="3908413124" sldId="561"/>
            <ac:spMk id="14" creationId="{D9EF1CF3-9726-DADD-5399-CF53C4B9A09D}"/>
          </ac:spMkLst>
        </pc:spChg>
        <pc:spChg chg="add mod">
          <ac:chgData name="Justin Vacquerie" userId="968f4b965d9c7392" providerId="LiveId" clId="{F21C62AE-89EF-439D-94C2-55D06FBE28A1}" dt="2024-07-19T16:23:11.524" v="48136" actId="1035"/>
          <ac:spMkLst>
            <pc:docMk/>
            <pc:sldMk cId="3908413124" sldId="561"/>
            <ac:spMk id="15" creationId="{AE619783-AF8C-57A6-C761-94C4C61FC01C}"/>
          </ac:spMkLst>
        </pc:spChg>
        <pc:spChg chg="add mod">
          <ac:chgData name="Justin Vacquerie" userId="968f4b965d9c7392" providerId="LiveId" clId="{F21C62AE-89EF-439D-94C2-55D06FBE28A1}" dt="2024-07-19T07:26:31.301" v="23944" actId="20577"/>
          <ac:spMkLst>
            <pc:docMk/>
            <pc:sldMk cId="3908413124" sldId="561"/>
            <ac:spMk id="17" creationId="{A39A9873-C4D8-29A7-D27C-0317BADCDDFE}"/>
          </ac:spMkLst>
        </pc:spChg>
        <pc:spChg chg="mod">
          <ac:chgData name="Justin Vacquerie" userId="968f4b965d9c7392" providerId="LiveId" clId="{F21C62AE-89EF-439D-94C2-55D06FBE28A1}" dt="2024-07-01T11:15:29.509" v="2560" actId="20577"/>
          <ac:spMkLst>
            <pc:docMk/>
            <pc:sldMk cId="3908413124" sldId="561"/>
            <ac:spMk id="18" creationId="{3BED0F00-1453-6CB2-915A-83D8D8BBF4F0}"/>
          </ac:spMkLst>
        </pc:spChg>
        <pc:picChg chg="add del mod">
          <ac:chgData name="Justin Vacquerie" userId="968f4b965d9c7392" providerId="LiveId" clId="{F21C62AE-89EF-439D-94C2-55D06FBE28A1}" dt="2024-07-13T14:36:17.686" v="8769" actId="478"/>
          <ac:picMkLst>
            <pc:docMk/>
            <pc:sldMk cId="3908413124" sldId="561"/>
            <ac:picMk id="8" creationId="{C1891E80-6AC8-C5B6-307B-B48190960603}"/>
          </ac:picMkLst>
        </pc:picChg>
        <pc:picChg chg="add del mod">
          <ac:chgData name="Justin Vacquerie" userId="968f4b965d9c7392" providerId="LiveId" clId="{F21C62AE-89EF-439D-94C2-55D06FBE28A1}" dt="2024-07-13T14:38:04.122" v="8781" actId="478"/>
          <ac:picMkLst>
            <pc:docMk/>
            <pc:sldMk cId="3908413124" sldId="561"/>
            <ac:picMk id="12" creationId="{A25834FD-5340-D594-A533-463690FC3A62}"/>
          </ac:picMkLst>
        </pc:picChg>
        <pc:picChg chg="add mod">
          <ac:chgData name="Justin Vacquerie" userId="968f4b965d9c7392" providerId="LiveId" clId="{F21C62AE-89EF-439D-94C2-55D06FBE28A1}" dt="2024-07-17T06:18:45.592" v="16067"/>
          <ac:picMkLst>
            <pc:docMk/>
            <pc:sldMk cId="3908413124" sldId="561"/>
            <ac:picMk id="13" creationId="{5BEC67C6-563E-87E4-3C08-C71F35EA41AB}"/>
          </ac:picMkLst>
        </pc:picChg>
        <pc:picChg chg="add del mod">
          <ac:chgData name="Justin Vacquerie" userId="968f4b965d9c7392" providerId="LiveId" clId="{F21C62AE-89EF-439D-94C2-55D06FBE28A1}" dt="2024-07-13T14:38:05.361" v="8782" actId="478"/>
          <ac:picMkLst>
            <pc:docMk/>
            <pc:sldMk cId="3908413124" sldId="561"/>
            <ac:picMk id="14" creationId="{B14069FF-DD49-D571-B814-707B2F2B39C7}"/>
          </ac:picMkLst>
        </pc:picChg>
        <pc:picChg chg="add mod">
          <ac:chgData name="Justin Vacquerie" userId="968f4b965d9c7392" providerId="LiveId" clId="{F21C62AE-89EF-439D-94C2-55D06FBE28A1}" dt="2024-07-19T16:22:55.929" v="48125" actId="1076"/>
          <ac:picMkLst>
            <pc:docMk/>
            <pc:sldMk cId="3908413124" sldId="561"/>
            <ac:picMk id="16" creationId="{A264B343-BA44-E7C5-207E-D18DB8810356}"/>
          </ac:picMkLst>
        </pc:picChg>
        <pc:picChg chg="add mod">
          <ac:chgData name="Justin Vacquerie" userId="968f4b965d9c7392" providerId="LiveId" clId="{F21C62AE-89EF-439D-94C2-55D06FBE28A1}" dt="2024-07-19T16:23:11.524" v="48136" actId="1035"/>
          <ac:picMkLst>
            <pc:docMk/>
            <pc:sldMk cId="3908413124" sldId="561"/>
            <ac:picMk id="19" creationId="{A82CF70D-44E8-CE93-AA01-6AE7136371DA}"/>
          </ac:picMkLst>
        </pc:picChg>
        <pc:picChg chg="add del mod">
          <ac:chgData name="Justin Vacquerie" userId="968f4b965d9c7392" providerId="LiveId" clId="{F21C62AE-89EF-439D-94C2-55D06FBE28A1}" dt="2024-07-15T10:35:05.092" v="11763" actId="478"/>
          <ac:picMkLst>
            <pc:docMk/>
            <pc:sldMk cId="3908413124" sldId="561"/>
            <ac:picMk id="21" creationId="{D10B444B-E8A5-09BF-FD98-543E0205151B}"/>
          </ac:picMkLst>
        </pc:picChg>
      </pc:sldChg>
      <pc:sldChg chg="new del">
        <pc:chgData name="Justin Vacquerie" userId="968f4b965d9c7392" providerId="LiveId" clId="{F21C62AE-89EF-439D-94C2-55D06FBE28A1}" dt="2024-07-01T11:14:03.840" v="2464" actId="47"/>
        <pc:sldMkLst>
          <pc:docMk/>
          <pc:sldMk cId="2019729498" sldId="562"/>
        </pc:sldMkLst>
      </pc:sldChg>
      <pc:sldChg chg="new del">
        <pc:chgData name="Justin Vacquerie" userId="968f4b965d9c7392" providerId="LiveId" clId="{F21C62AE-89EF-439D-94C2-55D06FBE28A1}" dt="2024-07-01T11:14:13.649" v="2467" actId="47"/>
        <pc:sldMkLst>
          <pc:docMk/>
          <pc:sldMk cId="2530098777" sldId="562"/>
        </pc:sldMkLst>
      </pc:sldChg>
      <pc:sldChg chg="addSp delSp modSp add del mod">
        <pc:chgData name="Justin Vacquerie" userId="968f4b965d9c7392" providerId="LiveId" clId="{F21C62AE-89EF-439D-94C2-55D06FBE28A1}" dt="2024-07-13T18:46:07.806" v="9249" actId="47"/>
        <pc:sldMkLst>
          <pc:docMk/>
          <pc:sldMk cId="890297360" sldId="563"/>
        </pc:sldMkLst>
        <pc:spChg chg="add mod">
          <ac:chgData name="Justin Vacquerie" userId="968f4b965d9c7392" providerId="LiveId" clId="{F21C62AE-89EF-439D-94C2-55D06FBE28A1}" dt="2024-07-10T13:29:18.578" v="6605" actId="1076"/>
          <ac:spMkLst>
            <pc:docMk/>
            <pc:sldMk cId="890297360" sldId="563"/>
            <ac:spMk id="5" creationId="{B3326BD2-2F3C-8214-B9F0-D8E3FFAC413E}"/>
          </ac:spMkLst>
        </pc:spChg>
        <pc:spChg chg="add del mod">
          <ac:chgData name="Justin Vacquerie" userId="968f4b965d9c7392" providerId="LiveId" clId="{F21C62AE-89EF-439D-94C2-55D06FBE28A1}" dt="2024-07-01T11:26:21.245" v="2883" actId="478"/>
          <ac:spMkLst>
            <pc:docMk/>
            <pc:sldMk cId="890297360" sldId="563"/>
            <ac:spMk id="5" creationId="{E148DCF9-A7D5-F0A6-39B1-CC0D3A6AAC5A}"/>
          </ac:spMkLst>
        </pc:spChg>
        <pc:spChg chg="add del mod">
          <ac:chgData name="Justin Vacquerie" userId="968f4b965d9c7392" providerId="LiveId" clId="{F21C62AE-89EF-439D-94C2-55D06FBE28A1}" dt="2024-07-01T11:26:15.742" v="2882" actId="478"/>
          <ac:spMkLst>
            <pc:docMk/>
            <pc:sldMk cId="890297360" sldId="563"/>
            <ac:spMk id="6" creationId="{B42E8CF7-2A2D-3F42-24CC-AF37EA60943F}"/>
          </ac:spMkLst>
        </pc:spChg>
        <pc:spChg chg="add del mod">
          <ac:chgData name="Justin Vacquerie" userId="968f4b965d9c7392" providerId="LiveId" clId="{F21C62AE-89EF-439D-94C2-55D06FBE28A1}" dt="2024-07-01T11:26:15.742" v="2882" actId="478"/>
          <ac:spMkLst>
            <pc:docMk/>
            <pc:sldMk cId="890297360" sldId="563"/>
            <ac:spMk id="8" creationId="{9998DF5B-D143-70E5-9898-11DA74CC2786}"/>
          </ac:spMkLst>
        </pc:spChg>
        <pc:spChg chg="mod">
          <ac:chgData name="Justin Vacquerie" userId="968f4b965d9c7392" providerId="LiveId" clId="{F21C62AE-89EF-439D-94C2-55D06FBE28A1}" dt="2024-07-01T11:14:36.088" v="2503" actId="20577"/>
          <ac:spMkLst>
            <pc:docMk/>
            <pc:sldMk cId="890297360" sldId="563"/>
            <ac:spMk id="10" creationId="{1729C6A1-97C8-EDE7-D836-BB3AB5344E17}"/>
          </ac:spMkLst>
        </pc:spChg>
        <pc:spChg chg="add del mod">
          <ac:chgData name="Justin Vacquerie" userId="968f4b965d9c7392" providerId="LiveId" clId="{F21C62AE-89EF-439D-94C2-55D06FBE28A1}" dt="2024-07-10T13:30:06.758" v="6630" actId="20577"/>
          <ac:spMkLst>
            <pc:docMk/>
            <pc:sldMk cId="890297360" sldId="563"/>
            <ac:spMk id="11" creationId="{63452705-6F3F-BCE9-FEB6-0EE212F23384}"/>
          </ac:spMkLst>
        </pc:spChg>
        <pc:spChg chg="add del mod">
          <ac:chgData name="Justin Vacquerie" userId="968f4b965d9c7392" providerId="LiveId" clId="{F21C62AE-89EF-439D-94C2-55D06FBE28A1}" dt="2024-07-01T11:26:15.742" v="2882" actId="478"/>
          <ac:spMkLst>
            <pc:docMk/>
            <pc:sldMk cId="890297360" sldId="563"/>
            <ac:spMk id="12" creationId="{09CDBC2D-A203-BAEE-BF92-6507A862A912}"/>
          </ac:spMkLst>
        </pc:spChg>
        <pc:spChg chg="add del mod">
          <ac:chgData name="Justin Vacquerie" userId="968f4b965d9c7392" providerId="LiveId" clId="{F21C62AE-89EF-439D-94C2-55D06FBE28A1}" dt="2024-07-01T11:26:15.742" v="2882" actId="478"/>
          <ac:spMkLst>
            <pc:docMk/>
            <pc:sldMk cId="890297360" sldId="563"/>
            <ac:spMk id="13" creationId="{C7E91C20-AD71-AD1B-13B3-F678D0F853FD}"/>
          </ac:spMkLst>
        </pc:spChg>
        <pc:spChg chg="add mod">
          <ac:chgData name="Justin Vacquerie" userId="968f4b965d9c7392" providerId="LiveId" clId="{F21C62AE-89EF-439D-94C2-55D06FBE28A1}" dt="2024-07-01T13:28:15.889" v="4851" actId="20577"/>
          <ac:spMkLst>
            <pc:docMk/>
            <pc:sldMk cId="890297360" sldId="563"/>
            <ac:spMk id="14" creationId="{84588E0F-6A8D-CFE5-C4CC-608F9EA771D9}"/>
          </ac:spMkLst>
        </pc:spChg>
        <pc:spChg chg="add mod">
          <ac:chgData name="Justin Vacquerie" userId="968f4b965d9c7392" providerId="LiveId" clId="{F21C62AE-89EF-439D-94C2-55D06FBE28A1}" dt="2024-07-10T13:29:33.067" v="6608" actId="1076"/>
          <ac:spMkLst>
            <pc:docMk/>
            <pc:sldMk cId="890297360" sldId="563"/>
            <ac:spMk id="15" creationId="{332E13AC-4A3C-020C-D1E9-AF95B0ED35CA}"/>
          </ac:spMkLst>
        </pc:spChg>
        <pc:spChg chg="add del mod">
          <ac:chgData name="Justin Vacquerie" userId="968f4b965d9c7392" providerId="LiveId" clId="{F21C62AE-89EF-439D-94C2-55D06FBE28A1}" dt="2024-07-01T12:07:46.269" v="3654" actId="478"/>
          <ac:spMkLst>
            <pc:docMk/>
            <pc:sldMk cId="890297360" sldId="563"/>
            <ac:spMk id="15" creationId="{7D3081B1-ADDC-DE6B-F638-9250D999F1A3}"/>
          </ac:spMkLst>
        </pc:spChg>
        <pc:spChg chg="add mod">
          <ac:chgData name="Justin Vacquerie" userId="968f4b965d9c7392" providerId="LiveId" clId="{F21C62AE-89EF-439D-94C2-55D06FBE28A1}" dt="2024-07-10T13:29:45.434" v="6610" actId="1076"/>
          <ac:spMkLst>
            <pc:docMk/>
            <pc:sldMk cId="890297360" sldId="563"/>
            <ac:spMk id="16" creationId="{3EA9DACB-3266-C966-4749-E10D6EF6F713}"/>
          </ac:spMkLst>
        </pc:spChg>
        <pc:spChg chg="mod">
          <ac:chgData name="Justin Vacquerie" userId="968f4b965d9c7392" providerId="LiveId" clId="{F21C62AE-89EF-439D-94C2-55D06FBE28A1}" dt="2024-07-01T11:14:27.565" v="2487" actId="20577"/>
          <ac:spMkLst>
            <pc:docMk/>
            <pc:sldMk cId="890297360" sldId="563"/>
            <ac:spMk id="18" creationId="{3BED0F00-1453-6CB2-915A-83D8D8BBF4F0}"/>
          </ac:spMkLst>
        </pc:spChg>
      </pc:sldChg>
      <pc:sldChg chg="addSp delSp modSp add del mod">
        <pc:chgData name="Justin Vacquerie" userId="968f4b965d9c7392" providerId="LiveId" clId="{F21C62AE-89EF-439D-94C2-55D06FBE28A1}" dt="2024-07-13T18:46:07.836" v="9250" actId="47"/>
        <pc:sldMkLst>
          <pc:docMk/>
          <pc:sldMk cId="2816525747" sldId="564"/>
        </pc:sldMkLst>
        <pc:spChg chg="mod">
          <ac:chgData name="Justin Vacquerie" userId="968f4b965d9c7392" providerId="LiveId" clId="{F21C62AE-89EF-439D-94C2-55D06FBE28A1}" dt="2024-07-11T07:47:40.018" v="7042" actId="20577"/>
          <ac:spMkLst>
            <pc:docMk/>
            <pc:sldMk cId="2816525747" sldId="564"/>
            <ac:spMk id="10" creationId="{1729C6A1-97C8-EDE7-D836-BB3AB5344E17}"/>
          </ac:spMkLst>
        </pc:spChg>
        <pc:spChg chg="add mod">
          <ac:chgData name="Justin Vacquerie" userId="968f4b965d9c7392" providerId="LiveId" clId="{F21C62AE-89EF-439D-94C2-55D06FBE28A1}" dt="2024-07-11T08:19:22.211" v="7585" actId="20577"/>
          <ac:spMkLst>
            <pc:docMk/>
            <pc:sldMk cId="2816525747" sldId="564"/>
            <ac:spMk id="12" creationId="{10557F18-EE84-E458-6585-3C63EA769F5B}"/>
          </ac:spMkLst>
        </pc:spChg>
        <pc:picChg chg="add del mod">
          <ac:chgData name="Justin Vacquerie" userId="968f4b965d9c7392" providerId="LiveId" clId="{F21C62AE-89EF-439D-94C2-55D06FBE28A1}" dt="2024-07-11T07:47:27.689" v="6996" actId="478"/>
          <ac:picMkLst>
            <pc:docMk/>
            <pc:sldMk cId="2816525747" sldId="564"/>
            <ac:picMk id="6" creationId="{07C20B16-4A65-DC6E-5E6E-7168C61DFE0E}"/>
          </ac:picMkLst>
        </pc:picChg>
        <pc:picChg chg="add mod">
          <ac:chgData name="Justin Vacquerie" userId="968f4b965d9c7392" providerId="LiveId" clId="{F21C62AE-89EF-439D-94C2-55D06FBE28A1}" dt="2024-07-11T07:49:24.478" v="7047" actId="1076"/>
          <ac:picMkLst>
            <pc:docMk/>
            <pc:sldMk cId="2816525747" sldId="564"/>
            <ac:picMk id="8" creationId="{3A4DF0F3-4105-6DD6-1880-328C9ADC78B0}"/>
          </ac:picMkLst>
        </pc:picChg>
        <pc:picChg chg="add del mod">
          <ac:chgData name="Justin Vacquerie" userId="968f4b965d9c7392" providerId="LiveId" clId="{F21C62AE-89EF-439D-94C2-55D06FBE28A1}" dt="2024-07-11T07:47:29.346" v="6997" actId="478"/>
          <ac:picMkLst>
            <pc:docMk/>
            <pc:sldMk cId="2816525747" sldId="564"/>
            <ac:picMk id="11" creationId="{BB96CA96-A94E-9C11-597E-6889151D3EA2}"/>
          </ac:picMkLst>
        </pc:picChg>
      </pc:sldChg>
      <pc:sldChg chg="addSp delSp modSp new mod modNotesTx">
        <pc:chgData name="Justin Vacquerie" userId="968f4b965d9c7392" providerId="LiveId" clId="{F21C62AE-89EF-439D-94C2-55D06FBE28A1}" dt="2024-07-19T12:31:19.832" v="39212" actId="20577"/>
        <pc:sldMkLst>
          <pc:docMk/>
          <pc:sldMk cId="1057407866" sldId="565"/>
        </pc:sldMkLst>
        <pc:spChg chg="del mod">
          <ac:chgData name="Justin Vacquerie" userId="968f4b965d9c7392" providerId="LiveId" clId="{F21C62AE-89EF-439D-94C2-55D06FBE28A1}" dt="2024-07-01T11:34:52.927" v="3066" actId="478"/>
          <ac:spMkLst>
            <pc:docMk/>
            <pc:sldMk cId="1057407866" sldId="565"/>
            <ac:spMk id="5" creationId="{2AD72784-636D-E132-F15D-C8FB0B2CDE12}"/>
          </ac:spMkLst>
        </pc:spChg>
        <pc:spChg chg="add mod">
          <ac:chgData name="Justin Vacquerie" userId="968f4b965d9c7392" providerId="LiveId" clId="{F21C62AE-89EF-439D-94C2-55D06FBE28A1}" dt="2024-07-17T09:07:35.515" v="17619" actId="113"/>
          <ac:spMkLst>
            <pc:docMk/>
            <pc:sldMk cId="1057407866" sldId="565"/>
            <ac:spMk id="5" creationId="{8592604F-1BB5-3667-CC39-663749A5C4F0}"/>
          </ac:spMkLst>
        </pc:spChg>
        <pc:spChg chg="del mod">
          <ac:chgData name="Justin Vacquerie" userId="968f4b965d9c7392" providerId="LiveId" clId="{F21C62AE-89EF-439D-94C2-55D06FBE28A1}" dt="2024-07-11T08:50:38.405" v="7707" actId="478"/>
          <ac:spMkLst>
            <pc:docMk/>
            <pc:sldMk cId="1057407866" sldId="565"/>
            <ac:spMk id="6" creationId="{1B6CB7F0-5CBD-421D-A837-540219D3F387}"/>
          </ac:spMkLst>
        </pc:spChg>
        <pc:spChg chg="add mod">
          <ac:chgData name="Justin Vacquerie" userId="968f4b965d9c7392" providerId="LiveId" clId="{F21C62AE-89EF-439D-94C2-55D06FBE28A1}" dt="2024-07-17T06:46:12.068" v="16553" actId="20577"/>
          <ac:spMkLst>
            <pc:docMk/>
            <pc:sldMk cId="1057407866" sldId="565"/>
            <ac:spMk id="7" creationId="{E768417C-8353-199C-7E62-F457F1944363}"/>
          </ac:spMkLst>
        </pc:spChg>
        <pc:spChg chg="add mod">
          <ac:chgData name="Justin Vacquerie" userId="968f4b965d9c7392" providerId="LiveId" clId="{F21C62AE-89EF-439D-94C2-55D06FBE28A1}" dt="2024-07-01T11:34:50.728" v="3065"/>
          <ac:spMkLst>
            <pc:docMk/>
            <pc:sldMk cId="1057407866" sldId="565"/>
            <ac:spMk id="8" creationId="{97504C25-25AC-FD65-2DB4-F9C0EEE5D1AE}"/>
          </ac:spMkLst>
        </pc:spChg>
        <pc:spChg chg="add del mod">
          <ac:chgData name="Justin Vacquerie" userId="968f4b965d9c7392" providerId="LiveId" clId="{F21C62AE-89EF-439D-94C2-55D06FBE28A1}" dt="2024-07-11T08:50:43.153" v="7709" actId="478"/>
          <ac:spMkLst>
            <pc:docMk/>
            <pc:sldMk cId="1057407866" sldId="565"/>
            <ac:spMk id="9" creationId="{51A677E5-D995-93B2-465F-20DFA7A7FA08}"/>
          </ac:spMkLst>
        </pc:spChg>
        <pc:spChg chg="add del mod">
          <ac:chgData name="Justin Vacquerie" userId="968f4b965d9c7392" providerId="LiveId" clId="{F21C62AE-89EF-439D-94C2-55D06FBE28A1}" dt="2024-07-16T13:24:09.789" v="15046" actId="478"/>
          <ac:spMkLst>
            <pc:docMk/>
            <pc:sldMk cId="1057407866" sldId="565"/>
            <ac:spMk id="10" creationId="{1B6CB7F0-5CBD-421D-A837-540219D3F387}"/>
          </ac:spMkLst>
        </pc:spChg>
        <pc:picChg chg="add mod">
          <ac:chgData name="Justin Vacquerie" userId="968f4b965d9c7392" providerId="LiveId" clId="{F21C62AE-89EF-439D-94C2-55D06FBE28A1}" dt="2024-07-14T18:01:42.020" v="11083" actId="1076"/>
          <ac:picMkLst>
            <pc:docMk/>
            <pc:sldMk cId="1057407866" sldId="565"/>
            <ac:picMk id="6" creationId="{5C9FC998-F3FB-FD7D-DF5D-036B606477D2}"/>
          </ac:picMkLst>
        </pc:picChg>
        <pc:picChg chg="add mod">
          <ac:chgData name="Justin Vacquerie" userId="968f4b965d9c7392" providerId="LiveId" clId="{F21C62AE-89EF-439D-94C2-55D06FBE28A1}" dt="2024-07-19T12:30:44.098" v="39074" actId="1076"/>
          <ac:picMkLst>
            <pc:docMk/>
            <pc:sldMk cId="1057407866" sldId="565"/>
            <ac:picMk id="10" creationId="{8C596DAA-C1E9-3B92-32D9-56BF764DFF96}"/>
          </ac:picMkLst>
        </pc:picChg>
        <pc:picChg chg="add mod">
          <ac:chgData name="Justin Vacquerie" userId="968f4b965d9c7392" providerId="LiveId" clId="{F21C62AE-89EF-439D-94C2-55D06FBE28A1}" dt="2024-07-14T18:00:42.928" v="11078" actId="1076"/>
          <ac:picMkLst>
            <pc:docMk/>
            <pc:sldMk cId="1057407866" sldId="565"/>
            <ac:picMk id="12" creationId="{850BB8F2-ED09-205A-A6EB-F22CE09F262A}"/>
          </ac:picMkLst>
        </pc:picChg>
      </pc:sldChg>
      <pc:sldChg chg="addSp modSp add mod ord modNotesTx">
        <pc:chgData name="Justin Vacquerie" userId="968f4b965d9c7392" providerId="LiveId" clId="{F21C62AE-89EF-439D-94C2-55D06FBE28A1}" dt="2024-07-19T08:25:58.451" v="29159" actId="20577"/>
        <pc:sldMkLst>
          <pc:docMk/>
          <pc:sldMk cId="2228346057" sldId="566"/>
        </pc:sldMkLst>
        <pc:spChg chg="add mod">
          <ac:chgData name="Justin Vacquerie" userId="968f4b965d9c7392" providerId="LiveId" clId="{F21C62AE-89EF-439D-94C2-55D06FBE28A1}" dt="2024-07-14T14:46:13.674" v="10878" actId="20577"/>
          <ac:spMkLst>
            <pc:docMk/>
            <pc:sldMk cId="2228346057" sldId="566"/>
            <ac:spMk id="5" creationId="{1A6FFD2A-B47D-D4D4-71E9-AD99A6A05718}"/>
          </ac:spMkLst>
        </pc:spChg>
        <pc:spChg chg="add mod">
          <ac:chgData name="Justin Vacquerie" userId="968f4b965d9c7392" providerId="LiveId" clId="{F21C62AE-89EF-439D-94C2-55D06FBE28A1}" dt="2024-07-19T08:24:51.055" v="28937"/>
          <ac:spMkLst>
            <pc:docMk/>
            <pc:sldMk cId="2228346057" sldId="566"/>
            <ac:spMk id="6" creationId="{54E3A13F-CC61-76FD-4056-5BAAE67B9A1E}"/>
          </ac:spMkLst>
        </pc:spChg>
        <pc:spChg chg="mod">
          <ac:chgData name="Justin Vacquerie" userId="968f4b965d9c7392" providerId="LiveId" clId="{F21C62AE-89EF-439D-94C2-55D06FBE28A1}" dt="2024-07-16T06:44:35.209" v="13966" actId="20577"/>
          <ac:spMkLst>
            <pc:docMk/>
            <pc:sldMk cId="2228346057" sldId="566"/>
            <ac:spMk id="10" creationId="{1729C6A1-97C8-EDE7-D836-BB3AB5344E17}"/>
          </ac:spMkLst>
        </pc:spChg>
        <pc:picChg chg="add mod">
          <ac:chgData name="Justin Vacquerie" userId="968f4b965d9c7392" providerId="LiveId" clId="{F21C62AE-89EF-439D-94C2-55D06FBE28A1}" dt="2024-07-11T12:34:55.688" v="8203" actId="1076"/>
          <ac:picMkLst>
            <pc:docMk/>
            <pc:sldMk cId="2228346057" sldId="566"/>
            <ac:picMk id="8" creationId="{BF88B01E-EB1D-7BF4-89CC-EDD91C8F1326}"/>
          </ac:picMkLst>
        </pc:picChg>
      </pc:sldChg>
      <pc:sldChg chg="addSp delSp modSp add del mod">
        <pc:chgData name="Justin Vacquerie" userId="968f4b965d9c7392" providerId="LiveId" clId="{F21C62AE-89EF-439D-94C2-55D06FBE28A1}" dt="2024-07-13T18:48:36.814" v="9327" actId="47"/>
        <pc:sldMkLst>
          <pc:docMk/>
          <pc:sldMk cId="455296840" sldId="567"/>
        </pc:sldMkLst>
        <pc:spChg chg="del">
          <ac:chgData name="Justin Vacquerie" userId="968f4b965d9c7392" providerId="LiveId" clId="{F21C62AE-89EF-439D-94C2-55D06FBE28A1}" dt="2024-07-11T08:59:23.521" v="7796" actId="478"/>
          <ac:spMkLst>
            <pc:docMk/>
            <pc:sldMk cId="455296840" sldId="567"/>
            <ac:spMk id="6" creationId="{1B6CB7F0-5CBD-421D-A837-540219D3F387}"/>
          </ac:spMkLst>
        </pc:spChg>
        <pc:spChg chg="mod">
          <ac:chgData name="Justin Vacquerie" userId="968f4b965d9c7392" providerId="LiveId" clId="{F21C62AE-89EF-439D-94C2-55D06FBE28A1}" dt="2024-07-09T08:38:25.064" v="4872" actId="20577"/>
          <ac:spMkLst>
            <pc:docMk/>
            <pc:sldMk cId="455296840" sldId="567"/>
            <ac:spMk id="8" creationId="{97504C25-25AC-FD65-2DB4-F9C0EEE5D1AE}"/>
          </ac:spMkLst>
        </pc:spChg>
        <pc:spChg chg="add mod">
          <ac:chgData name="Justin Vacquerie" userId="968f4b965d9c7392" providerId="LiveId" clId="{F21C62AE-89EF-439D-94C2-55D06FBE28A1}" dt="2024-07-11T08:59:23.521" v="7796" actId="478"/>
          <ac:spMkLst>
            <pc:docMk/>
            <pc:sldMk cId="455296840" sldId="567"/>
            <ac:spMk id="9" creationId="{444FF9F4-6D90-6F7D-86DC-86FFB6CEBA2B}"/>
          </ac:spMkLst>
        </pc:spChg>
      </pc:sldChg>
      <pc:sldChg chg="new del">
        <pc:chgData name="Justin Vacquerie" userId="968f4b965d9c7392" providerId="LiveId" clId="{F21C62AE-89EF-439D-94C2-55D06FBE28A1}" dt="2024-07-01T13:06:42.213" v="4735" actId="47"/>
        <pc:sldMkLst>
          <pc:docMk/>
          <pc:sldMk cId="2178299093" sldId="567"/>
        </pc:sldMkLst>
      </pc:sldChg>
      <pc:sldChg chg="addSp delSp modSp add mod delAnim modAnim modNotesTx">
        <pc:chgData name="Justin Vacquerie" userId="968f4b965d9c7392" providerId="LiveId" clId="{F21C62AE-89EF-439D-94C2-55D06FBE28A1}" dt="2024-07-19T07:16:59.232" v="22796" actId="20577"/>
        <pc:sldMkLst>
          <pc:docMk/>
          <pc:sldMk cId="2576052584" sldId="568"/>
        </pc:sldMkLst>
        <pc:spChg chg="mod">
          <ac:chgData name="Justin Vacquerie" userId="968f4b965d9c7392" providerId="LiveId" clId="{F21C62AE-89EF-439D-94C2-55D06FBE28A1}" dt="2024-07-10T09:08:51.585" v="5130" actId="1036"/>
          <ac:spMkLst>
            <pc:docMk/>
            <pc:sldMk cId="2576052584" sldId="568"/>
            <ac:spMk id="5" creationId="{AEA5F3CF-23E3-4D0A-E5D7-8E2335550C06}"/>
          </ac:spMkLst>
        </pc:spChg>
        <pc:spChg chg="add mod">
          <ac:chgData name="Justin Vacquerie" userId="968f4b965d9c7392" providerId="LiveId" clId="{F21C62AE-89EF-439D-94C2-55D06FBE28A1}" dt="2024-07-10T09:08:40.312" v="5101"/>
          <ac:spMkLst>
            <pc:docMk/>
            <pc:sldMk cId="2576052584" sldId="568"/>
            <ac:spMk id="6" creationId="{02B9180A-7032-F15E-A469-D7F3617D0110}"/>
          </ac:spMkLst>
        </pc:spChg>
        <pc:spChg chg="add mod">
          <ac:chgData name="Justin Vacquerie" userId="968f4b965d9c7392" providerId="LiveId" clId="{F21C62AE-89EF-439D-94C2-55D06FBE28A1}" dt="2024-07-16T05:48:15.718" v="13693" actId="20577"/>
          <ac:spMkLst>
            <pc:docMk/>
            <pc:sldMk cId="2576052584" sldId="568"/>
            <ac:spMk id="7" creationId="{C44094F3-F56D-AD3A-0A2C-FEFBA78CEF07}"/>
          </ac:spMkLst>
        </pc:spChg>
        <pc:spChg chg="del">
          <ac:chgData name="Justin Vacquerie" userId="968f4b965d9c7392" providerId="LiveId" clId="{F21C62AE-89EF-439D-94C2-55D06FBE28A1}" dt="2024-07-10T09:08:39.821" v="5100" actId="478"/>
          <ac:spMkLst>
            <pc:docMk/>
            <pc:sldMk cId="2576052584" sldId="568"/>
            <ac:spMk id="15" creationId="{30FDF7A4-1BD9-4B71-E79E-0E2A2D7A01CE}"/>
          </ac:spMkLst>
        </pc:spChg>
        <pc:picChg chg="add mod">
          <ac:chgData name="Justin Vacquerie" userId="968f4b965d9c7392" providerId="LiveId" clId="{F21C62AE-89EF-439D-94C2-55D06FBE28A1}" dt="2024-07-10T09:09:44.608" v="5207" actId="1076"/>
          <ac:picMkLst>
            <pc:docMk/>
            <pc:sldMk cId="2576052584" sldId="568"/>
            <ac:picMk id="13" creationId="{B6C8FD23-FB7B-E2F6-B8BC-12E9AC4A8B01}"/>
          </ac:picMkLst>
        </pc:picChg>
        <pc:picChg chg="del">
          <ac:chgData name="Justin Vacquerie" userId="968f4b965d9c7392" providerId="LiveId" clId="{F21C62AE-89EF-439D-94C2-55D06FBE28A1}" dt="2024-07-10T09:09:28.647" v="5202" actId="478"/>
          <ac:picMkLst>
            <pc:docMk/>
            <pc:sldMk cId="2576052584" sldId="568"/>
            <ac:picMk id="19" creationId="{76F8798D-7B97-0175-8D1E-D7C93BFE9B37}"/>
          </ac:picMkLst>
        </pc:picChg>
      </pc:sldChg>
      <pc:sldChg chg="addSp delSp modSp add mod ord modAnim modNotesTx">
        <pc:chgData name="Justin Vacquerie" userId="968f4b965d9c7392" providerId="LiveId" clId="{F21C62AE-89EF-439D-94C2-55D06FBE28A1}" dt="2024-07-19T09:01:01.196" v="29648"/>
        <pc:sldMkLst>
          <pc:docMk/>
          <pc:sldMk cId="172542696" sldId="569"/>
        </pc:sldMkLst>
        <pc:spChg chg="del mod">
          <ac:chgData name="Justin Vacquerie" userId="968f4b965d9c7392" providerId="LiveId" clId="{F21C62AE-89EF-439D-94C2-55D06FBE28A1}" dt="2024-07-11T07:00:36.328" v="6659" actId="478"/>
          <ac:spMkLst>
            <pc:docMk/>
            <pc:sldMk cId="172542696" sldId="569"/>
            <ac:spMk id="5" creationId="{67245BC9-1D83-0260-B09C-C5B082544CBE}"/>
          </ac:spMkLst>
        </pc:spChg>
        <pc:spChg chg="add mod">
          <ac:chgData name="Justin Vacquerie" userId="968f4b965d9c7392" providerId="LiveId" clId="{F21C62AE-89EF-439D-94C2-55D06FBE28A1}" dt="2024-07-19T08:56:32.432" v="29338" actId="20577"/>
          <ac:spMkLst>
            <pc:docMk/>
            <pc:sldMk cId="172542696" sldId="569"/>
            <ac:spMk id="6" creationId="{AA22186E-F12C-00C0-E498-383D6AE589B7}"/>
          </ac:spMkLst>
        </pc:spChg>
        <pc:spChg chg="add mod">
          <ac:chgData name="Justin Vacquerie" userId="968f4b965d9c7392" providerId="LiveId" clId="{F21C62AE-89EF-439D-94C2-55D06FBE28A1}" dt="2024-07-19T08:49:45.319" v="29226" actId="1076"/>
          <ac:spMkLst>
            <pc:docMk/>
            <pc:sldMk cId="172542696" sldId="569"/>
            <ac:spMk id="8" creationId="{BEA55FD4-245E-6117-B4D6-58B1C454C00F}"/>
          </ac:spMkLst>
        </pc:spChg>
        <pc:spChg chg="del">
          <ac:chgData name="Justin Vacquerie" userId="968f4b965d9c7392" providerId="LiveId" clId="{F21C62AE-89EF-439D-94C2-55D06FBE28A1}" dt="2024-07-11T07:00:30.463" v="6657" actId="478"/>
          <ac:spMkLst>
            <pc:docMk/>
            <pc:sldMk cId="172542696" sldId="569"/>
            <ac:spMk id="8" creationId="{C705237D-E4FE-AF33-31E2-EBAA5D6D0A21}"/>
          </ac:spMkLst>
        </pc:spChg>
        <pc:spChg chg="mod">
          <ac:chgData name="Justin Vacquerie" userId="968f4b965d9c7392" providerId="LiveId" clId="{F21C62AE-89EF-439D-94C2-55D06FBE28A1}" dt="2024-07-11T07:05:16.562" v="6766" actId="20577"/>
          <ac:spMkLst>
            <pc:docMk/>
            <pc:sldMk cId="172542696" sldId="569"/>
            <ac:spMk id="10" creationId="{1729C6A1-97C8-EDE7-D836-BB3AB5344E17}"/>
          </ac:spMkLst>
        </pc:spChg>
        <pc:spChg chg="add mod">
          <ac:chgData name="Justin Vacquerie" userId="968f4b965d9c7392" providerId="LiveId" clId="{F21C62AE-89EF-439D-94C2-55D06FBE28A1}" dt="2024-07-19T08:49:56.681" v="29227" actId="1076"/>
          <ac:spMkLst>
            <pc:docMk/>
            <pc:sldMk cId="172542696" sldId="569"/>
            <ac:spMk id="11" creationId="{9CB307E3-81CA-D68B-8170-C1A0D6E140B3}"/>
          </ac:spMkLst>
        </pc:spChg>
        <pc:spChg chg="add mod">
          <ac:chgData name="Justin Vacquerie" userId="968f4b965d9c7392" providerId="LiveId" clId="{F21C62AE-89EF-439D-94C2-55D06FBE28A1}" dt="2024-07-19T08:53:33.416" v="29253" actId="693"/>
          <ac:spMkLst>
            <pc:docMk/>
            <pc:sldMk cId="172542696" sldId="569"/>
            <ac:spMk id="13" creationId="{05E4B5A7-9E5C-1672-22C2-7C388AD44506}"/>
          </ac:spMkLst>
        </pc:spChg>
        <pc:spChg chg="add mod">
          <ac:chgData name="Justin Vacquerie" userId="968f4b965d9c7392" providerId="LiveId" clId="{F21C62AE-89EF-439D-94C2-55D06FBE28A1}" dt="2024-07-19T08:53:33.416" v="29253" actId="693"/>
          <ac:spMkLst>
            <pc:docMk/>
            <pc:sldMk cId="172542696" sldId="569"/>
            <ac:spMk id="15" creationId="{BDCA32EB-5586-0B65-803A-7468A04F4347}"/>
          </ac:spMkLst>
        </pc:spChg>
        <pc:spChg chg="add mod">
          <ac:chgData name="Justin Vacquerie" userId="968f4b965d9c7392" providerId="LiveId" clId="{F21C62AE-89EF-439D-94C2-55D06FBE28A1}" dt="2024-07-19T08:53:40.946" v="29254" actId="14100"/>
          <ac:spMkLst>
            <pc:docMk/>
            <pc:sldMk cId="172542696" sldId="569"/>
            <ac:spMk id="16" creationId="{24205C6C-0F66-7520-612D-653200DE8E35}"/>
          </ac:spMkLst>
        </pc:spChg>
        <pc:spChg chg="add mod">
          <ac:chgData name="Justin Vacquerie" userId="968f4b965d9c7392" providerId="LiveId" clId="{F21C62AE-89EF-439D-94C2-55D06FBE28A1}" dt="2024-07-19T08:53:33.416" v="29253" actId="693"/>
          <ac:spMkLst>
            <pc:docMk/>
            <pc:sldMk cId="172542696" sldId="569"/>
            <ac:spMk id="17" creationId="{BC7B5A85-ACBA-92D1-3F18-D198CC620967}"/>
          </ac:spMkLst>
        </pc:spChg>
        <pc:spChg chg="add mod">
          <ac:chgData name="Justin Vacquerie" userId="968f4b965d9c7392" providerId="LiveId" clId="{F21C62AE-89EF-439D-94C2-55D06FBE28A1}" dt="2024-07-19T08:53:33.416" v="29253" actId="693"/>
          <ac:spMkLst>
            <pc:docMk/>
            <pc:sldMk cId="172542696" sldId="569"/>
            <ac:spMk id="19" creationId="{A32B4E03-C971-4141-D7E1-46BDFB9765E7}"/>
          </ac:spMkLst>
        </pc:spChg>
        <pc:spChg chg="add mod">
          <ac:chgData name="Justin Vacquerie" userId="968f4b965d9c7392" providerId="LiveId" clId="{F21C62AE-89EF-439D-94C2-55D06FBE28A1}" dt="2024-07-19T08:53:52.465" v="29257" actId="14100"/>
          <ac:spMkLst>
            <pc:docMk/>
            <pc:sldMk cId="172542696" sldId="569"/>
            <ac:spMk id="20" creationId="{D0F120BF-B1C1-A7C4-DA9A-1F86299874DF}"/>
          </ac:spMkLst>
        </pc:spChg>
        <pc:spChg chg="add mod">
          <ac:chgData name="Justin Vacquerie" userId="968f4b965d9c7392" providerId="LiveId" clId="{F21C62AE-89EF-439D-94C2-55D06FBE28A1}" dt="2024-07-19T08:57:38.544" v="29343" actId="14100"/>
          <ac:spMkLst>
            <pc:docMk/>
            <pc:sldMk cId="172542696" sldId="569"/>
            <ac:spMk id="21" creationId="{B6FDCF8C-B382-F33B-BAE4-978E6A121BD6}"/>
          </ac:spMkLst>
        </pc:spChg>
        <pc:spChg chg="add mod">
          <ac:chgData name="Justin Vacquerie" userId="968f4b965d9c7392" providerId="LiveId" clId="{F21C62AE-89EF-439D-94C2-55D06FBE28A1}" dt="2024-07-19T08:56:47.265" v="29340" actId="208"/>
          <ac:spMkLst>
            <pc:docMk/>
            <pc:sldMk cId="172542696" sldId="569"/>
            <ac:spMk id="22" creationId="{3DF35083-346A-C5DB-915B-8EE847126C2A}"/>
          </ac:spMkLst>
        </pc:spChg>
        <pc:spChg chg="add mod">
          <ac:chgData name="Justin Vacquerie" userId="968f4b965d9c7392" providerId="LiveId" clId="{F21C62AE-89EF-439D-94C2-55D06FBE28A1}" dt="2024-07-19T08:55:05.245" v="29270" actId="14100"/>
          <ac:spMkLst>
            <pc:docMk/>
            <pc:sldMk cId="172542696" sldId="569"/>
            <ac:spMk id="23" creationId="{8285F9D7-ED30-7155-E8EE-EA460A07DC4A}"/>
          </ac:spMkLst>
        </pc:spChg>
        <pc:spChg chg="add mod">
          <ac:chgData name="Justin Vacquerie" userId="968f4b965d9c7392" providerId="LiveId" clId="{F21C62AE-89EF-439D-94C2-55D06FBE28A1}" dt="2024-07-19T08:55:23.847" v="29277" actId="14100"/>
          <ac:spMkLst>
            <pc:docMk/>
            <pc:sldMk cId="172542696" sldId="569"/>
            <ac:spMk id="24" creationId="{016DC0A9-15D6-01C0-5253-D21CCA9088A4}"/>
          </ac:spMkLst>
        </pc:spChg>
        <pc:spChg chg="add mod">
          <ac:chgData name="Justin Vacquerie" userId="968f4b965d9c7392" providerId="LiveId" clId="{F21C62AE-89EF-439D-94C2-55D06FBE28A1}" dt="2024-07-19T08:56:44.139" v="29339" actId="208"/>
          <ac:spMkLst>
            <pc:docMk/>
            <pc:sldMk cId="172542696" sldId="569"/>
            <ac:spMk id="25" creationId="{DE89A476-3C98-F109-AE34-237EC4E4997B}"/>
          </ac:spMkLst>
        </pc:spChg>
        <pc:spChg chg="add mod">
          <ac:chgData name="Justin Vacquerie" userId="968f4b965d9c7392" providerId="LiveId" clId="{F21C62AE-89EF-439D-94C2-55D06FBE28A1}" dt="2024-07-19T08:57:51.394" v="29347" actId="14100"/>
          <ac:spMkLst>
            <pc:docMk/>
            <pc:sldMk cId="172542696" sldId="569"/>
            <ac:spMk id="26" creationId="{D2F76E86-F4C0-EBFF-077F-9E2A696AA08C}"/>
          </ac:spMkLst>
        </pc:spChg>
        <pc:picChg chg="add del mod modCrop">
          <ac:chgData name="Justin Vacquerie" userId="968f4b965d9c7392" providerId="LiveId" clId="{F21C62AE-89EF-439D-94C2-55D06FBE28A1}" dt="2024-07-14T15:08:16.767" v="10997" actId="478"/>
          <ac:picMkLst>
            <pc:docMk/>
            <pc:sldMk cId="172542696" sldId="569"/>
            <ac:picMk id="6" creationId="{B98FA5F7-F6B8-EF40-D757-B2ED45198ED3}"/>
          </ac:picMkLst>
        </pc:picChg>
        <pc:picChg chg="del">
          <ac:chgData name="Justin Vacquerie" userId="968f4b965d9c7392" providerId="LiveId" clId="{F21C62AE-89EF-439D-94C2-55D06FBE28A1}" dt="2024-07-11T07:00:28.315" v="6656" actId="478"/>
          <ac:picMkLst>
            <pc:docMk/>
            <pc:sldMk cId="172542696" sldId="569"/>
            <ac:picMk id="6" creationId="{DFC0D26C-617A-22F7-38DB-9CBFDD5C25A7}"/>
          </ac:picMkLst>
        </pc:picChg>
        <pc:picChg chg="add mod ord">
          <ac:chgData name="Justin Vacquerie" userId="968f4b965d9c7392" providerId="LiveId" clId="{F21C62AE-89EF-439D-94C2-55D06FBE28A1}" dt="2024-07-19T08:55:18.303" v="29275" actId="1076"/>
          <ac:picMkLst>
            <pc:docMk/>
            <pc:sldMk cId="172542696" sldId="569"/>
            <ac:picMk id="12" creationId="{143763CD-C4A3-5909-62BD-B260D47FC5B2}"/>
          </ac:picMkLst>
        </pc:picChg>
        <pc:picChg chg="add del mod">
          <ac:chgData name="Justin Vacquerie" userId="968f4b965d9c7392" providerId="LiveId" clId="{F21C62AE-89EF-439D-94C2-55D06FBE28A1}" dt="2024-07-11T07:36:21.737" v="6840" actId="478"/>
          <ac:picMkLst>
            <pc:docMk/>
            <pc:sldMk cId="172542696" sldId="569"/>
            <ac:picMk id="12" creationId="{71CB5CD2-5329-F3F5-AE50-5AD57E428056}"/>
          </ac:picMkLst>
        </pc:picChg>
        <pc:picChg chg="add mod ord modCrop">
          <ac:chgData name="Justin Vacquerie" userId="968f4b965d9c7392" providerId="LiveId" clId="{F21C62AE-89EF-439D-94C2-55D06FBE28A1}" dt="2024-07-18T14:14:18.448" v="21785" actId="1076"/>
          <ac:picMkLst>
            <pc:docMk/>
            <pc:sldMk cId="172542696" sldId="569"/>
            <ac:picMk id="14" creationId="{69A0F9A0-567D-D4C8-5A02-6D885C720B3E}"/>
          </ac:picMkLst>
        </pc:picChg>
      </pc:sldChg>
      <pc:sldChg chg="addSp delSp modSp add mod modNotesTx">
        <pc:chgData name="Justin Vacquerie" userId="968f4b965d9c7392" providerId="LiveId" clId="{F21C62AE-89EF-439D-94C2-55D06FBE28A1}" dt="2024-07-19T09:15:03.282" v="30170"/>
        <pc:sldMkLst>
          <pc:docMk/>
          <pc:sldMk cId="2977072559" sldId="570"/>
        </pc:sldMkLst>
        <pc:spChg chg="add">
          <ac:chgData name="Justin Vacquerie" userId="968f4b965d9c7392" providerId="LiveId" clId="{F21C62AE-89EF-439D-94C2-55D06FBE28A1}" dt="2024-07-17T14:22:08.139" v="18335"/>
          <ac:spMkLst>
            <pc:docMk/>
            <pc:sldMk cId="2977072559" sldId="570"/>
            <ac:spMk id="5" creationId="{D3DC84A6-8F3F-EDA5-F521-86905A93D2E8}"/>
          </ac:spMkLst>
        </pc:spChg>
        <pc:spChg chg="mod">
          <ac:chgData name="Justin Vacquerie" userId="968f4b965d9c7392" providerId="LiveId" clId="{F21C62AE-89EF-439D-94C2-55D06FBE28A1}" dt="2024-07-17T06:46:06.567" v="16551" actId="20577"/>
          <ac:spMkLst>
            <pc:docMk/>
            <pc:sldMk cId="2977072559" sldId="570"/>
            <ac:spMk id="10" creationId="{1729C6A1-97C8-EDE7-D836-BB3AB5344E17}"/>
          </ac:spMkLst>
        </pc:spChg>
        <pc:spChg chg="del mod">
          <ac:chgData name="Justin Vacquerie" userId="968f4b965d9c7392" providerId="LiveId" clId="{F21C62AE-89EF-439D-94C2-55D06FBE28A1}" dt="2024-07-11T08:18:30.394" v="7575"/>
          <ac:spMkLst>
            <pc:docMk/>
            <pc:sldMk cId="2977072559" sldId="570"/>
            <ac:spMk id="12" creationId="{10557F18-EE84-E458-6585-3C63EA769F5B}"/>
          </ac:spMkLst>
        </pc:spChg>
        <pc:spChg chg="add del mod">
          <ac:chgData name="Justin Vacquerie" userId="968f4b965d9c7392" providerId="LiveId" clId="{F21C62AE-89EF-439D-94C2-55D06FBE28A1}" dt="2024-07-11T08:19:28.451" v="7589" actId="22"/>
          <ac:spMkLst>
            <pc:docMk/>
            <pc:sldMk cId="2977072559" sldId="570"/>
            <ac:spMk id="13" creationId="{ACAC6277-683E-40DD-975D-5337A61F8749}"/>
          </ac:spMkLst>
        </pc:spChg>
        <pc:spChg chg="add mod">
          <ac:chgData name="Justin Vacquerie" userId="968f4b965d9c7392" providerId="LiveId" clId="{F21C62AE-89EF-439D-94C2-55D06FBE28A1}" dt="2024-07-17T14:26:14.167" v="18512" actId="20577"/>
          <ac:spMkLst>
            <pc:docMk/>
            <pc:sldMk cId="2977072559" sldId="570"/>
            <ac:spMk id="14" creationId="{9C6CD1D7-D641-CF7D-5C57-FBDED6666EDB}"/>
          </ac:spMkLst>
        </pc:spChg>
        <pc:picChg chg="add mod">
          <ac:chgData name="Justin Vacquerie" userId="968f4b965d9c7392" providerId="LiveId" clId="{F21C62AE-89EF-439D-94C2-55D06FBE28A1}" dt="2024-07-16T13:26:34.167" v="15181" actId="1076"/>
          <ac:picMkLst>
            <pc:docMk/>
            <pc:sldMk cId="2977072559" sldId="570"/>
            <ac:picMk id="6" creationId="{789C654B-6DD3-F67C-39C9-3080F3116AA4}"/>
          </ac:picMkLst>
        </pc:picChg>
        <pc:picChg chg="del">
          <ac:chgData name="Justin Vacquerie" userId="968f4b965d9c7392" providerId="LiveId" clId="{F21C62AE-89EF-439D-94C2-55D06FBE28A1}" dt="2024-07-11T07:56:39.530" v="7540" actId="478"/>
          <ac:picMkLst>
            <pc:docMk/>
            <pc:sldMk cId="2977072559" sldId="570"/>
            <ac:picMk id="8" creationId="{3A4DF0F3-4105-6DD6-1880-328C9ADC78B0}"/>
          </ac:picMkLst>
        </pc:picChg>
      </pc:sldChg>
      <pc:sldChg chg="addSp delSp modSp add del mod">
        <pc:chgData name="Justin Vacquerie" userId="968f4b965d9c7392" providerId="LiveId" clId="{F21C62AE-89EF-439D-94C2-55D06FBE28A1}" dt="2024-07-16T14:09:16.111" v="15481" actId="47"/>
        <pc:sldMkLst>
          <pc:docMk/>
          <pc:sldMk cId="2908491672" sldId="571"/>
        </pc:sldMkLst>
        <pc:spChg chg="add mod">
          <ac:chgData name="Justin Vacquerie" userId="968f4b965d9c7392" providerId="LiveId" clId="{F21C62AE-89EF-439D-94C2-55D06FBE28A1}" dt="2024-07-16T14:00:21.467" v="15453" actId="20577"/>
          <ac:spMkLst>
            <pc:docMk/>
            <pc:sldMk cId="2908491672" sldId="571"/>
            <ac:spMk id="5" creationId="{F5F5976C-1B44-F662-863F-C020A69E699B}"/>
          </ac:spMkLst>
        </pc:spChg>
        <pc:spChg chg="del mod">
          <ac:chgData name="Justin Vacquerie" userId="968f4b965d9c7392" providerId="LiveId" clId="{F21C62AE-89EF-439D-94C2-55D06FBE28A1}" dt="2024-07-11T08:50:33.129" v="7706" actId="21"/>
          <ac:spMkLst>
            <pc:docMk/>
            <pc:sldMk cId="2908491672" sldId="571"/>
            <ac:spMk id="6" creationId="{1B6CB7F0-5CBD-421D-A837-540219D3F387}"/>
          </ac:spMkLst>
        </pc:spChg>
        <pc:spChg chg="del mod">
          <ac:chgData name="Justin Vacquerie" userId="968f4b965d9c7392" providerId="LiveId" clId="{F21C62AE-89EF-439D-94C2-55D06FBE28A1}" dt="2024-07-13T19:01:01.431" v="9648" actId="478"/>
          <ac:spMkLst>
            <pc:docMk/>
            <pc:sldMk cId="2908491672" sldId="571"/>
            <ac:spMk id="7" creationId="{E768417C-8353-199C-7E62-F457F1944363}"/>
          </ac:spMkLst>
        </pc:spChg>
        <pc:spChg chg="add del mod">
          <ac:chgData name="Justin Vacquerie" userId="968f4b965d9c7392" providerId="LiveId" clId="{F21C62AE-89EF-439D-94C2-55D06FBE28A1}" dt="2024-07-14T14:36:17.427" v="10755" actId="478"/>
          <ac:spMkLst>
            <pc:docMk/>
            <pc:sldMk cId="2908491672" sldId="571"/>
            <ac:spMk id="9" creationId="{51727651-04C1-2E18-E269-F2E79B6CC3DC}"/>
          </ac:spMkLst>
        </pc:spChg>
      </pc:sldChg>
      <pc:sldChg chg="addSp delSp modSp add mod modNotesTx">
        <pc:chgData name="Justin Vacquerie" userId="968f4b965d9c7392" providerId="LiveId" clId="{F21C62AE-89EF-439D-94C2-55D06FBE28A1}" dt="2024-07-19T12:36:36.343" v="39676" actId="20577"/>
        <pc:sldMkLst>
          <pc:docMk/>
          <pc:sldMk cId="2014214141" sldId="572"/>
        </pc:sldMkLst>
        <pc:spChg chg="add mod">
          <ac:chgData name="Justin Vacquerie" userId="968f4b965d9c7392" providerId="LiveId" clId="{F21C62AE-89EF-439D-94C2-55D06FBE28A1}" dt="2024-07-17T09:07:40.991" v="17620" actId="113"/>
          <ac:spMkLst>
            <pc:docMk/>
            <pc:sldMk cId="2014214141" sldId="572"/>
            <ac:spMk id="5" creationId="{C629E4CB-EB67-E719-51B5-D00823E5F10A}"/>
          </ac:spMkLst>
        </pc:spChg>
        <pc:spChg chg="mod">
          <ac:chgData name="Justin Vacquerie" userId="968f4b965d9c7392" providerId="LiveId" clId="{F21C62AE-89EF-439D-94C2-55D06FBE28A1}" dt="2024-07-17T06:46:18.292" v="16555" actId="20577"/>
          <ac:spMkLst>
            <pc:docMk/>
            <pc:sldMk cId="2014214141" sldId="572"/>
            <ac:spMk id="7" creationId="{E768417C-8353-199C-7E62-F457F1944363}"/>
          </ac:spMkLst>
        </pc:spChg>
        <pc:spChg chg="del mod">
          <ac:chgData name="Justin Vacquerie" userId="968f4b965d9c7392" providerId="LiveId" clId="{F21C62AE-89EF-439D-94C2-55D06FBE28A1}" dt="2024-07-16T13:32:20.191" v="15182" actId="478"/>
          <ac:spMkLst>
            <pc:docMk/>
            <pc:sldMk cId="2014214141" sldId="572"/>
            <ac:spMk id="10" creationId="{1B6CB7F0-5CBD-421D-A837-540219D3F387}"/>
          </ac:spMkLst>
        </pc:spChg>
        <pc:picChg chg="add mod">
          <ac:chgData name="Justin Vacquerie" userId="968f4b965d9c7392" providerId="LiveId" clId="{F21C62AE-89EF-439D-94C2-55D06FBE28A1}" dt="2024-07-16T13:34:15.084" v="15195" actId="1076"/>
          <ac:picMkLst>
            <pc:docMk/>
            <pc:sldMk cId="2014214141" sldId="572"/>
            <ac:picMk id="6" creationId="{001FA51F-C3E8-6ABA-56AC-9E0DCB5F6D6B}"/>
          </ac:picMkLst>
        </pc:picChg>
        <pc:picChg chg="add del mod">
          <ac:chgData name="Justin Vacquerie" userId="968f4b965d9c7392" providerId="LiveId" clId="{F21C62AE-89EF-439D-94C2-55D06FBE28A1}" dt="2024-07-19T12:33:18.133" v="39215" actId="478"/>
          <ac:picMkLst>
            <pc:docMk/>
            <pc:sldMk cId="2014214141" sldId="572"/>
            <ac:picMk id="10" creationId="{A2A9F149-0DB9-1B69-CB1F-B8C4900F1781}"/>
          </ac:picMkLst>
        </pc:picChg>
        <pc:picChg chg="add mod">
          <ac:chgData name="Justin Vacquerie" userId="968f4b965d9c7392" providerId="LiveId" clId="{F21C62AE-89EF-439D-94C2-55D06FBE28A1}" dt="2024-07-17T06:54:51.187" v="16741" actId="1076"/>
          <ac:picMkLst>
            <pc:docMk/>
            <pc:sldMk cId="2014214141" sldId="572"/>
            <ac:picMk id="11" creationId="{0E3D8361-2207-83D4-B210-C9745CFA3935}"/>
          </ac:picMkLst>
        </pc:picChg>
        <pc:picChg chg="del">
          <ac:chgData name="Justin Vacquerie" userId="968f4b965d9c7392" providerId="LiveId" clId="{F21C62AE-89EF-439D-94C2-55D06FBE28A1}" dt="2024-07-11T08:52:30.021" v="7720" actId="478"/>
          <ac:picMkLst>
            <pc:docMk/>
            <pc:sldMk cId="2014214141" sldId="572"/>
            <ac:picMk id="12" creationId="{850BB8F2-ED09-205A-A6EB-F22CE09F262A}"/>
          </ac:picMkLst>
        </pc:picChg>
        <pc:picChg chg="add mod">
          <ac:chgData name="Justin Vacquerie" userId="968f4b965d9c7392" providerId="LiveId" clId="{F21C62AE-89EF-439D-94C2-55D06FBE28A1}" dt="2024-07-16T13:35:18.880" v="15206" actId="1076"/>
          <ac:picMkLst>
            <pc:docMk/>
            <pc:sldMk cId="2014214141" sldId="572"/>
            <ac:picMk id="13" creationId="{CEB722E9-EADE-1587-81A2-D9CDF7A0A34F}"/>
          </ac:picMkLst>
        </pc:picChg>
        <pc:picChg chg="add mod">
          <ac:chgData name="Justin Vacquerie" userId="968f4b965d9c7392" providerId="LiveId" clId="{F21C62AE-89EF-439D-94C2-55D06FBE28A1}" dt="2024-07-19T12:33:36.218" v="39220" actId="1076"/>
          <ac:picMkLst>
            <pc:docMk/>
            <pc:sldMk cId="2014214141" sldId="572"/>
            <ac:picMk id="14" creationId="{8D50E4B0-D993-6E10-3415-5999D9D426F3}"/>
          </ac:picMkLst>
        </pc:picChg>
      </pc:sldChg>
      <pc:sldChg chg="addSp delSp modSp add mod modNotesTx">
        <pc:chgData name="Justin Vacquerie" userId="968f4b965d9c7392" providerId="LiveId" clId="{F21C62AE-89EF-439D-94C2-55D06FBE28A1}" dt="2024-07-19T12:40:49.997" v="40043" actId="20577"/>
        <pc:sldMkLst>
          <pc:docMk/>
          <pc:sldMk cId="1117593750" sldId="573"/>
        </pc:sldMkLst>
        <pc:spChg chg="add mod">
          <ac:chgData name="Justin Vacquerie" userId="968f4b965d9c7392" providerId="LiveId" clId="{F21C62AE-89EF-439D-94C2-55D06FBE28A1}" dt="2024-07-18T12:07:29.267" v="19365" actId="20577"/>
          <ac:spMkLst>
            <pc:docMk/>
            <pc:sldMk cId="1117593750" sldId="573"/>
            <ac:spMk id="5" creationId="{993AAF63-AE2F-F551-2A0C-CC0CEB65E283}"/>
          </ac:spMkLst>
        </pc:spChg>
        <pc:spChg chg="mod">
          <ac:chgData name="Justin Vacquerie" userId="968f4b965d9c7392" providerId="LiveId" clId="{F21C62AE-89EF-439D-94C2-55D06FBE28A1}" dt="2024-07-17T06:46:26.650" v="16559" actId="20577"/>
          <ac:spMkLst>
            <pc:docMk/>
            <pc:sldMk cId="1117593750" sldId="573"/>
            <ac:spMk id="7" creationId="{E768417C-8353-199C-7E62-F457F1944363}"/>
          </ac:spMkLst>
        </pc:spChg>
        <pc:spChg chg="del mod">
          <ac:chgData name="Justin Vacquerie" userId="968f4b965d9c7392" providerId="LiveId" clId="{F21C62AE-89EF-439D-94C2-55D06FBE28A1}" dt="2024-07-16T13:36:42.546" v="15249" actId="478"/>
          <ac:spMkLst>
            <pc:docMk/>
            <pc:sldMk cId="1117593750" sldId="573"/>
            <ac:spMk id="10" creationId="{1B6CB7F0-5CBD-421D-A837-540219D3F387}"/>
          </ac:spMkLst>
        </pc:spChg>
        <pc:picChg chg="del">
          <ac:chgData name="Justin Vacquerie" userId="968f4b965d9c7392" providerId="LiveId" clId="{F21C62AE-89EF-439D-94C2-55D06FBE28A1}" dt="2024-07-11T08:54:40.239" v="7725" actId="478"/>
          <ac:picMkLst>
            <pc:docMk/>
            <pc:sldMk cId="1117593750" sldId="573"/>
            <ac:picMk id="6" creationId="{001FA51F-C3E8-6ABA-56AC-9E0DCB5F6D6B}"/>
          </ac:picMkLst>
        </pc:picChg>
        <pc:picChg chg="add mod">
          <ac:chgData name="Justin Vacquerie" userId="968f4b965d9c7392" providerId="LiveId" clId="{F21C62AE-89EF-439D-94C2-55D06FBE28A1}" dt="2024-07-16T13:37:05.004" v="15251" actId="1076"/>
          <ac:picMkLst>
            <pc:docMk/>
            <pc:sldMk cId="1117593750" sldId="573"/>
            <ac:picMk id="9" creationId="{F2BF2037-6A64-32D5-8A11-7A9500D35D15}"/>
          </ac:picMkLst>
        </pc:picChg>
      </pc:sldChg>
      <pc:sldChg chg="addSp delSp modSp add mod modNotesTx">
        <pc:chgData name="Justin Vacquerie" userId="968f4b965d9c7392" providerId="LiveId" clId="{F21C62AE-89EF-439D-94C2-55D06FBE28A1}" dt="2024-07-19T12:44:55.039" v="40765" actId="20577"/>
        <pc:sldMkLst>
          <pc:docMk/>
          <pc:sldMk cId="41102695" sldId="574"/>
        </pc:sldMkLst>
        <pc:spChg chg="add mod">
          <ac:chgData name="Justin Vacquerie" userId="968f4b965d9c7392" providerId="LiveId" clId="{F21C62AE-89EF-439D-94C2-55D06FBE28A1}" dt="2024-07-18T12:07:37.132" v="19371" actId="20577"/>
          <ac:spMkLst>
            <pc:docMk/>
            <pc:sldMk cId="41102695" sldId="574"/>
            <ac:spMk id="5" creationId="{40AF80EB-739D-C916-B5EB-A033EA5A5F7B}"/>
          </ac:spMkLst>
        </pc:spChg>
        <pc:spChg chg="mod">
          <ac:chgData name="Justin Vacquerie" userId="968f4b965d9c7392" providerId="LiveId" clId="{F21C62AE-89EF-439D-94C2-55D06FBE28A1}" dt="2024-07-17T06:47:33.849" v="16594" actId="20577"/>
          <ac:spMkLst>
            <pc:docMk/>
            <pc:sldMk cId="41102695" sldId="574"/>
            <ac:spMk id="7" creationId="{E768417C-8353-199C-7E62-F457F1944363}"/>
          </ac:spMkLst>
        </pc:spChg>
        <pc:spChg chg="del mod">
          <ac:chgData name="Justin Vacquerie" userId="968f4b965d9c7392" providerId="LiveId" clId="{F21C62AE-89EF-439D-94C2-55D06FBE28A1}" dt="2024-07-16T13:37:45.591" v="15268" actId="478"/>
          <ac:spMkLst>
            <pc:docMk/>
            <pc:sldMk cId="41102695" sldId="574"/>
            <ac:spMk id="10" creationId="{1B6CB7F0-5CBD-421D-A837-540219D3F387}"/>
          </ac:spMkLst>
        </pc:spChg>
        <pc:picChg chg="add del mod">
          <ac:chgData name="Justin Vacquerie" userId="968f4b965d9c7392" providerId="LiveId" clId="{F21C62AE-89EF-439D-94C2-55D06FBE28A1}" dt="2024-07-16T14:01:29.198" v="15458" actId="478"/>
          <ac:picMkLst>
            <pc:docMk/>
            <pc:sldMk cId="41102695" sldId="574"/>
            <ac:picMk id="6" creationId="{8650C44A-E210-FC30-CC0E-BFEBEB536F33}"/>
          </ac:picMkLst>
        </pc:picChg>
        <pc:picChg chg="add mod">
          <ac:chgData name="Justin Vacquerie" userId="968f4b965d9c7392" providerId="LiveId" clId="{F21C62AE-89EF-439D-94C2-55D06FBE28A1}" dt="2024-07-16T19:24:29.084" v="15836" actId="1076"/>
          <ac:picMkLst>
            <pc:docMk/>
            <pc:sldMk cId="41102695" sldId="574"/>
            <ac:picMk id="9" creationId="{D3709833-298A-E6FC-A4E1-7756658BCD4B}"/>
          </ac:picMkLst>
        </pc:picChg>
        <pc:picChg chg="del">
          <ac:chgData name="Justin Vacquerie" userId="968f4b965d9c7392" providerId="LiveId" clId="{F21C62AE-89EF-439D-94C2-55D06FBE28A1}" dt="2024-07-11T08:55:02.256" v="7733" actId="478"/>
          <ac:picMkLst>
            <pc:docMk/>
            <pc:sldMk cId="41102695" sldId="574"/>
            <ac:picMk id="9" creationId="{F2BF2037-6A64-32D5-8A11-7A9500D35D15}"/>
          </ac:picMkLst>
        </pc:picChg>
        <pc:picChg chg="add mod">
          <ac:chgData name="Justin Vacquerie" userId="968f4b965d9c7392" providerId="LiveId" clId="{F21C62AE-89EF-439D-94C2-55D06FBE28A1}" dt="2024-07-16T14:01:40.941" v="15464" actId="1076"/>
          <ac:picMkLst>
            <pc:docMk/>
            <pc:sldMk cId="41102695" sldId="574"/>
            <ac:picMk id="11" creationId="{68441B8F-82C6-5CB9-09DD-AF877CE4AC26}"/>
          </ac:picMkLst>
        </pc:picChg>
        <pc:picChg chg="add del mod">
          <ac:chgData name="Justin Vacquerie" userId="968f4b965d9c7392" providerId="LiveId" clId="{F21C62AE-89EF-439D-94C2-55D06FBE28A1}" dt="2024-07-16T14:02:14.614" v="15465" actId="478"/>
          <ac:picMkLst>
            <pc:docMk/>
            <pc:sldMk cId="41102695" sldId="574"/>
            <ac:picMk id="12" creationId="{83EB96EF-826E-29D5-4C17-8A47FACB35AD}"/>
          </ac:picMkLst>
        </pc:picChg>
      </pc:sldChg>
      <pc:sldChg chg="new del">
        <pc:chgData name="Justin Vacquerie" userId="968f4b965d9c7392" providerId="LiveId" clId="{F21C62AE-89EF-439D-94C2-55D06FBE28A1}" dt="2024-07-11T12:28:53.599" v="8107" actId="47"/>
        <pc:sldMkLst>
          <pc:docMk/>
          <pc:sldMk cId="3845056226" sldId="575"/>
        </pc:sldMkLst>
      </pc:sldChg>
      <pc:sldChg chg="addSp delSp modSp add del mod ord">
        <pc:chgData name="Justin Vacquerie" userId="968f4b965d9c7392" providerId="LiveId" clId="{F21C62AE-89EF-439D-94C2-55D06FBE28A1}" dt="2024-07-13T18:44:24.347" v="9004" actId="47"/>
        <pc:sldMkLst>
          <pc:docMk/>
          <pc:sldMk cId="3586717287" sldId="576"/>
        </pc:sldMkLst>
        <pc:spChg chg="del">
          <ac:chgData name="Justin Vacquerie" userId="968f4b965d9c7392" providerId="LiveId" clId="{F21C62AE-89EF-439D-94C2-55D06FBE28A1}" dt="2024-07-11T12:28:59.925" v="8109" actId="478"/>
          <ac:spMkLst>
            <pc:docMk/>
            <pc:sldMk cId="3586717287" sldId="576"/>
            <ac:spMk id="5" creationId="{1A6FFD2A-B47D-D4D4-71E9-AD99A6A05718}"/>
          </ac:spMkLst>
        </pc:spChg>
        <pc:spChg chg="mod">
          <ac:chgData name="Justin Vacquerie" userId="968f4b965d9c7392" providerId="LiveId" clId="{F21C62AE-89EF-439D-94C2-55D06FBE28A1}" dt="2024-07-11T12:34:24.328" v="8201" actId="20577"/>
          <ac:spMkLst>
            <pc:docMk/>
            <pc:sldMk cId="3586717287" sldId="576"/>
            <ac:spMk id="10" creationId="{1729C6A1-97C8-EDE7-D836-BB3AB5344E17}"/>
          </ac:spMkLst>
        </pc:spChg>
        <pc:picChg chg="del">
          <ac:chgData name="Justin Vacquerie" userId="968f4b965d9c7392" providerId="LiveId" clId="{F21C62AE-89EF-439D-94C2-55D06FBE28A1}" dt="2024-07-11T12:28:56.136" v="8108" actId="478"/>
          <ac:picMkLst>
            <pc:docMk/>
            <pc:sldMk cId="3586717287" sldId="576"/>
            <ac:picMk id="8" creationId="{BF88B01E-EB1D-7BF4-89CC-EDD91C8F1326}"/>
          </ac:picMkLst>
        </pc:picChg>
        <pc:picChg chg="add mod">
          <ac:chgData name="Justin Vacquerie" userId="968f4b965d9c7392" providerId="LiveId" clId="{F21C62AE-89EF-439D-94C2-55D06FBE28A1}" dt="2024-07-11T12:36:25.229" v="8206" actId="1076"/>
          <ac:picMkLst>
            <pc:docMk/>
            <pc:sldMk cId="3586717287" sldId="576"/>
            <ac:picMk id="11" creationId="{68EB5152-285C-3F1B-3EB7-E046205D7EF7}"/>
          </ac:picMkLst>
        </pc:picChg>
        <pc:picChg chg="add mod">
          <ac:chgData name="Justin Vacquerie" userId="968f4b965d9c7392" providerId="LiveId" clId="{F21C62AE-89EF-439D-94C2-55D06FBE28A1}" dt="2024-07-11T12:34:10.717" v="8125" actId="1076"/>
          <ac:picMkLst>
            <pc:docMk/>
            <pc:sldMk cId="3586717287" sldId="576"/>
            <ac:picMk id="13" creationId="{447DB870-A767-2754-1264-D6B3B9E52F6C}"/>
          </ac:picMkLst>
        </pc:picChg>
      </pc:sldChg>
      <pc:sldChg chg="modSp add del mod">
        <pc:chgData name="Justin Vacquerie" userId="968f4b965d9c7392" providerId="LiveId" clId="{F21C62AE-89EF-439D-94C2-55D06FBE28A1}" dt="2024-07-13T18:48:38.145" v="9328" actId="47"/>
        <pc:sldMkLst>
          <pc:docMk/>
          <pc:sldMk cId="2593624127" sldId="577"/>
        </pc:sldMkLst>
        <pc:spChg chg="mod">
          <ac:chgData name="Justin Vacquerie" userId="968f4b965d9c7392" providerId="LiveId" clId="{F21C62AE-89EF-439D-94C2-55D06FBE28A1}" dt="2024-07-12T14:20:35.412" v="8314" actId="313"/>
          <ac:spMkLst>
            <pc:docMk/>
            <pc:sldMk cId="2593624127" sldId="577"/>
            <ac:spMk id="7" creationId="{E768417C-8353-199C-7E62-F457F1944363}"/>
          </ac:spMkLst>
        </pc:spChg>
      </pc:sldChg>
      <pc:sldChg chg="addSp delSp modSp add mod modNotesTx">
        <pc:chgData name="Justin Vacquerie" userId="968f4b965d9c7392" providerId="LiveId" clId="{F21C62AE-89EF-439D-94C2-55D06FBE28A1}" dt="2024-07-19T16:27:54.107" v="48168" actId="20577"/>
        <pc:sldMkLst>
          <pc:docMk/>
          <pc:sldMk cId="2065575935" sldId="578"/>
        </pc:sldMkLst>
        <pc:spChg chg="add mod">
          <ac:chgData name="Justin Vacquerie" userId="968f4b965d9c7392" providerId="LiveId" clId="{F21C62AE-89EF-439D-94C2-55D06FBE28A1}" dt="2024-07-19T10:04:27.672" v="34478" actId="113"/>
          <ac:spMkLst>
            <pc:docMk/>
            <pc:sldMk cId="2065575935" sldId="578"/>
            <ac:spMk id="5" creationId="{7EDE7FA2-647C-E25F-2EC9-5FCCFBE9F3F4}"/>
          </ac:spMkLst>
        </pc:spChg>
        <pc:spChg chg="mod">
          <ac:chgData name="Justin Vacquerie" userId="968f4b965d9c7392" providerId="LiveId" clId="{F21C62AE-89EF-439D-94C2-55D06FBE28A1}" dt="2024-07-16T06:44:42.929" v="13972" actId="20577"/>
          <ac:spMkLst>
            <pc:docMk/>
            <pc:sldMk cId="2065575935" sldId="578"/>
            <ac:spMk id="10" creationId="{1729C6A1-97C8-EDE7-D836-BB3AB5344E17}"/>
          </ac:spMkLst>
        </pc:spChg>
        <pc:spChg chg="add mod">
          <ac:chgData name="Justin Vacquerie" userId="968f4b965d9c7392" providerId="LiveId" clId="{F21C62AE-89EF-439D-94C2-55D06FBE28A1}" dt="2024-07-15T14:06:33.603" v="13598" actId="1076"/>
          <ac:spMkLst>
            <pc:docMk/>
            <pc:sldMk cId="2065575935" sldId="578"/>
            <ac:spMk id="21" creationId="{873E8450-F50E-749C-B149-B5C55E353E7D}"/>
          </ac:spMkLst>
        </pc:spChg>
        <pc:spChg chg="add mod">
          <ac:chgData name="Justin Vacquerie" userId="968f4b965d9c7392" providerId="LiveId" clId="{F21C62AE-89EF-439D-94C2-55D06FBE28A1}" dt="2024-07-15T14:06:45.358" v="13608" actId="20577"/>
          <ac:spMkLst>
            <pc:docMk/>
            <pc:sldMk cId="2065575935" sldId="578"/>
            <ac:spMk id="22" creationId="{BD5392A9-1C1B-47DE-1A83-11F5148D58E9}"/>
          </ac:spMkLst>
        </pc:spChg>
        <pc:graphicFrameChg chg="del">
          <ac:chgData name="Justin Vacquerie" userId="968f4b965d9c7392" providerId="LiveId" clId="{F21C62AE-89EF-439D-94C2-55D06FBE28A1}" dt="2024-07-13T18:46:00.519" v="9247" actId="478"/>
          <ac:graphicFrameMkLst>
            <pc:docMk/>
            <pc:sldMk cId="2065575935" sldId="578"/>
            <ac:graphicFrameMk id="5" creationId="{3C080DDD-3548-9A75-A2B6-6AACDBCCB690}"/>
          </ac:graphicFrameMkLst>
        </pc:graphicFrameChg>
        <pc:picChg chg="add del mod">
          <ac:chgData name="Justin Vacquerie" userId="968f4b965d9c7392" providerId="LiveId" clId="{F21C62AE-89EF-439D-94C2-55D06FBE28A1}" dt="2024-07-15T09:05:02.700" v="11195" actId="478"/>
          <ac:picMkLst>
            <pc:docMk/>
            <pc:sldMk cId="2065575935" sldId="578"/>
            <ac:picMk id="8" creationId="{4D752333-F260-EC47-465A-AA22B360F82C}"/>
          </ac:picMkLst>
        </pc:picChg>
        <pc:picChg chg="add del mod">
          <ac:chgData name="Justin Vacquerie" userId="968f4b965d9c7392" providerId="LiveId" clId="{F21C62AE-89EF-439D-94C2-55D06FBE28A1}" dt="2024-07-15T13:38:40.611" v="13446" actId="478"/>
          <ac:picMkLst>
            <pc:docMk/>
            <pc:sldMk cId="2065575935" sldId="578"/>
            <ac:picMk id="11" creationId="{36CA0A22-540D-E1C0-DFA9-1727EE8BB3D4}"/>
          </ac:picMkLst>
        </pc:picChg>
        <pc:picChg chg="add del mod modCrop">
          <ac:chgData name="Justin Vacquerie" userId="968f4b965d9c7392" providerId="LiveId" clId="{F21C62AE-89EF-439D-94C2-55D06FBE28A1}" dt="2024-07-15T14:06:00.655" v="13552" actId="1076"/>
          <ac:picMkLst>
            <pc:docMk/>
            <pc:sldMk cId="2065575935" sldId="578"/>
            <ac:picMk id="13" creationId="{8805A436-B732-9948-16A1-982A14861E4D}"/>
          </ac:picMkLst>
        </pc:picChg>
        <pc:picChg chg="add del mod">
          <ac:chgData name="Justin Vacquerie" userId="968f4b965d9c7392" providerId="LiveId" clId="{F21C62AE-89EF-439D-94C2-55D06FBE28A1}" dt="2024-07-15T12:31:57.380" v="12499" actId="478"/>
          <ac:picMkLst>
            <pc:docMk/>
            <pc:sldMk cId="2065575935" sldId="578"/>
            <ac:picMk id="15" creationId="{64873972-8173-5411-63E1-B078E9DE8A9C}"/>
          </ac:picMkLst>
        </pc:picChg>
        <pc:picChg chg="add mod">
          <ac:chgData name="Justin Vacquerie" userId="968f4b965d9c7392" providerId="LiveId" clId="{F21C62AE-89EF-439D-94C2-55D06FBE28A1}" dt="2024-07-15T13:42:45.344" v="13540" actId="1076"/>
          <ac:picMkLst>
            <pc:docMk/>
            <pc:sldMk cId="2065575935" sldId="578"/>
            <ac:picMk id="17" creationId="{9603DD09-734E-04A5-F4A0-FAF21CB71685}"/>
          </ac:picMkLst>
        </pc:picChg>
        <pc:picChg chg="add mod">
          <ac:chgData name="Justin Vacquerie" userId="968f4b965d9c7392" providerId="LiveId" clId="{F21C62AE-89EF-439D-94C2-55D06FBE28A1}" dt="2024-07-15T14:06:02.875" v="13553" actId="1076"/>
          <ac:picMkLst>
            <pc:docMk/>
            <pc:sldMk cId="2065575935" sldId="578"/>
            <ac:picMk id="20" creationId="{6144E3B3-02F9-7D9A-428A-5ED81840EFDE}"/>
          </ac:picMkLst>
        </pc:picChg>
      </pc:sldChg>
      <pc:sldChg chg="new del">
        <pc:chgData name="Justin Vacquerie" userId="968f4b965d9c7392" providerId="LiveId" clId="{F21C62AE-89EF-439D-94C2-55D06FBE28A1}" dt="2024-07-13T18:45:21.296" v="9178" actId="47"/>
        <pc:sldMkLst>
          <pc:docMk/>
          <pc:sldMk cId="4060978863" sldId="578"/>
        </pc:sldMkLst>
      </pc:sldChg>
      <pc:sldChg chg="addSp delSp modSp add del mod ord">
        <pc:chgData name="Justin Vacquerie" userId="968f4b965d9c7392" providerId="LiveId" clId="{F21C62AE-89EF-439D-94C2-55D06FBE28A1}" dt="2024-07-18T08:01:08.224" v="19357" actId="47"/>
        <pc:sldMkLst>
          <pc:docMk/>
          <pc:sldMk cId="3844228709" sldId="579"/>
        </pc:sldMkLst>
        <pc:spChg chg="mod">
          <ac:chgData name="Justin Vacquerie" userId="968f4b965d9c7392" providerId="LiveId" clId="{F21C62AE-89EF-439D-94C2-55D06FBE28A1}" dt="2024-07-14T14:11:07.032" v="10075" actId="20577"/>
          <ac:spMkLst>
            <pc:docMk/>
            <pc:sldMk cId="3844228709" sldId="579"/>
            <ac:spMk id="10" creationId="{1729C6A1-97C8-EDE7-D836-BB3AB5344E17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11" creationId="{F6AF8C9D-B19F-D56E-EC99-D1D435E6F188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12" creationId="{19A5A0CD-89F1-7145-EE4E-4332EE7B4D20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13" creationId="{38EF38D5-21AD-9A04-BB69-7D9775021158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14" creationId="{7569201C-4B87-C4A9-A33D-9029CCC1E5C3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15" creationId="{E5FFB24E-C56F-113B-191B-8A00823F9DEE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16" creationId="{85966E72-5941-04BA-3FE9-2A7E13F72DA6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17" creationId="{ECA29E5B-CB4C-0049-5DCE-4ABA8069854E}"/>
          </ac:spMkLst>
        </pc:spChg>
        <pc:spChg chg="mod">
          <ac:chgData name="Justin Vacquerie" userId="968f4b965d9c7392" providerId="LiveId" clId="{F21C62AE-89EF-439D-94C2-55D06FBE28A1}" dt="2024-07-15T10:53:53.635" v="12034" actId="20577"/>
          <ac:spMkLst>
            <pc:docMk/>
            <pc:sldMk cId="3844228709" sldId="579"/>
            <ac:spMk id="18" creationId="{3BED0F00-1453-6CB2-915A-83D8D8BBF4F0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19" creationId="{69648AFC-03F3-822A-204E-2548BBE73DC3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20" creationId="{6246B553-4925-E699-414E-ED1C0191FDB6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21" creationId="{CF460193-307C-C909-AD4F-FF64B36B9F0B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22" creationId="{8491E6F5-7F49-7AA4-EBBC-E71DBECD0F46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23" creationId="{5E9D58E8-B45F-1617-A55F-86C1CE48658B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24" creationId="{76D6CE42-CADA-7E15-3823-14D8B6CCE079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25" creationId="{4E9B9833-8643-B84A-289A-3445F75D75FF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26" creationId="{0561B771-CFF5-659A-89CF-E7ADABE6D90C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27" creationId="{0586ED84-A2DB-B4E7-90EC-14215F37B491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28" creationId="{51CB6A7B-2610-0E3E-3CCE-A8CCA4E3295A}"/>
          </ac:spMkLst>
        </pc:spChg>
        <pc:spChg chg="mod">
          <ac:chgData name="Justin Vacquerie" userId="968f4b965d9c7392" providerId="LiveId" clId="{F21C62AE-89EF-439D-94C2-55D06FBE28A1}" dt="2024-07-13T19:31:07.614" v="9913" actId="18245"/>
          <ac:spMkLst>
            <pc:docMk/>
            <pc:sldMk cId="3844228709" sldId="579"/>
            <ac:spMk id="29" creationId="{4C8D0CC0-3F38-F40C-D6A0-F38FD1375212}"/>
          </ac:spMkLst>
        </pc:spChg>
        <pc:spChg chg="mod">
          <ac:chgData name="Justin Vacquerie" userId="968f4b965d9c7392" providerId="LiveId" clId="{F21C62AE-89EF-439D-94C2-55D06FBE28A1}" dt="2024-07-13T19:31:06.424" v="9912"/>
          <ac:spMkLst>
            <pc:docMk/>
            <pc:sldMk cId="3844228709" sldId="579"/>
            <ac:spMk id="30" creationId="{1D1DC369-BD74-63B3-5C0B-B105502D3C96}"/>
          </ac:spMkLst>
        </pc:spChg>
        <pc:spChg chg="add mod">
          <ac:chgData name="Justin Vacquerie" userId="968f4b965d9c7392" providerId="LiveId" clId="{F21C62AE-89EF-439D-94C2-55D06FBE28A1}" dt="2024-07-13T19:31:06.424" v="9912"/>
          <ac:spMkLst>
            <pc:docMk/>
            <pc:sldMk cId="3844228709" sldId="579"/>
            <ac:spMk id="31" creationId="{11092909-12AD-BD22-824E-32FA7C02A57F}"/>
          </ac:spMkLst>
        </pc:spChg>
        <pc:spChg chg="add mod">
          <ac:chgData name="Justin Vacquerie" userId="968f4b965d9c7392" providerId="LiveId" clId="{F21C62AE-89EF-439D-94C2-55D06FBE28A1}" dt="2024-07-13T19:31:29.695" v="9915" actId="11529"/>
          <ac:spMkLst>
            <pc:docMk/>
            <pc:sldMk cId="3844228709" sldId="579"/>
            <ac:spMk id="32" creationId="{1A5B07B2-E002-6A79-D98B-CBEA30467DC9}"/>
          </ac:spMkLst>
        </pc:spChg>
        <pc:spChg chg="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34" creationId="{4DFAA4D9-7A41-F10A-F736-B5CFDF63BBD5}"/>
          </ac:spMkLst>
        </pc:spChg>
        <pc:spChg chg="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35" creationId="{F1D89D2B-F4DF-DFC8-E79B-C13839783D16}"/>
          </ac:spMkLst>
        </pc:spChg>
        <pc:spChg chg="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36" creationId="{E3A6D434-2520-94C9-5157-0F493A232B7C}"/>
          </ac:spMkLst>
        </pc:spChg>
        <pc:spChg chg="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37" creationId="{D791EE84-A3B2-DC6C-579D-3051AE00B88C}"/>
          </ac:spMkLst>
        </pc:spChg>
        <pc:spChg chg="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38" creationId="{171C38F7-BA54-3FAE-DCE3-D7D5A265C42F}"/>
          </ac:spMkLst>
        </pc:spChg>
        <pc:spChg chg="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39" creationId="{98A04E0B-BF63-7A52-DC62-9D4ACB0567B4}"/>
          </ac:spMkLst>
        </pc:spChg>
        <pc:spChg chg="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40" creationId="{084F0D2A-3F7E-EE20-8D85-C808ECE49F0F}"/>
          </ac:spMkLst>
        </pc:spChg>
        <pc:spChg chg="add del 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41" creationId="{7481AB5C-CCAE-923A-D1B4-AE2D0C405B65}"/>
          </ac:spMkLst>
        </pc:spChg>
        <pc:spChg chg="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42" creationId="{FECFD2E6-45A1-AECD-A95A-91D88019D004}"/>
          </ac:spMkLst>
        </pc:spChg>
        <pc:spChg chg="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43" creationId="{F3C29DA3-EE38-3FFD-7293-B58295B36B1D}"/>
          </ac:spMkLst>
        </pc:spChg>
        <pc:spChg chg="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44" creationId="{140ED35B-54E7-FA0C-DCDB-6331505B470B}"/>
          </ac:spMkLst>
        </pc:spChg>
        <pc:spChg chg="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45" creationId="{4BF70EE0-C2BF-60AA-7F93-397F761D5FB9}"/>
          </ac:spMkLst>
        </pc:spChg>
        <pc:spChg chg="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46" creationId="{344E70BC-0895-1B43-E1FE-E0213B0E1E1D}"/>
          </ac:spMkLst>
        </pc:spChg>
        <pc:spChg chg="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47" creationId="{628A2C54-5AEA-A284-030A-2B95E94CA438}"/>
          </ac:spMkLst>
        </pc:spChg>
        <pc:spChg chg="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48" creationId="{3C833295-E42C-6B87-2C24-EC93203CC655}"/>
          </ac:spMkLst>
        </pc:spChg>
        <pc:spChg chg="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49" creationId="{0B3B5E88-FE18-E374-D9A4-FBBD4DAE3698}"/>
          </ac:spMkLst>
        </pc:spChg>
        <pc:spChg chg="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50" creationId="{29073D27-9E95-E8B6-D9CE-645B7F092F11}"/>
          </ac:spMkLst>
        </pc:spChg>
        <pc:spChg chg="mod">
          <ac:chgData name="Justin Vacquerie" userId="968f4b965d9c7392" providerId="LiveId" clId="{F21C62AE-89EF-439D-94C2-55D06FBE28A1}" dt="2024-07-13T19:33:03.222" v="9936" actId="18245"/>
          <ac:spMkLst>
            <pc:docMk/>
            <pc:sldMk cId="3844228709" sldId="579"/>
            <ac:spMk id="51" creationId="{81ABF36B-652B-9BE5-208A-88381FB4403B}"/>
          </ac:spMkLst>
        </pc:spChg>
        <pc:spChg chg="mod">
          <ac:chgData name="Justin Vacquerie" userId="968f4b965d9c7392" providerId="LiveId" clId="{F21C62AE-89EF-439D-94C2-55D06FBE28A1}" dt="2024-07-13T19:31:37.914" v="9917" actId="18245"/>
          <ac:spMkLst>
            <pc:docMk/>
            <pc:sldMk cId="3844228709" sldId="579"/>
            <ac:spMk id="52" creationId="{04089F09-0D86-39A5-807A-31EF9829C00A}"/>
          </ac:spMkLst>
        </pc:spChg>
        <pc:grpChg chg="mod">
          <ac:chgData name="Justin Vacquerie" userId="968f4b965d9c7392" providerId="LiveId" clId="{F21C62AE-89EF-439D-94C2-55D06FBE28A1}" dt="2024-07-13T19:31:07.614" v="9913" actId="18245"/>
          <ac:grpSpMkLst>
            <pc:docMk/>
            <pc:sldMk cId="3844228709" sldId="579"/>
            <ac:grpSpMk id="8" creationId="{C3275517-80E5-5413-39C9-4C24968C2442}"/>
          </ac:grpSpMkLst>
        </pc:grpChg>
        <pc:grpChg chg="mod">
          <ac:chgData name="Justin Vacquerie" userId="968f4b965d9c7392" providerId="LiveId" clId="{F21C62AE-89EF-439D-94C2-55D06FBE28A1}" dt="2024-07-13T19:33:03.222" v="9936" actId="18245"/>
          <ac:grpSpMkLst>
            <pc:docMk/>
            <pc:sldMk cId="3844228709" sldId="579"/>
            <ac:grpSpMk id="33" creationId="{DECCB573-058A-0B08-D21D-D223195CAA59}"/>
          </ac:grpSpMkLst>
        </pc:grpChg>
        <pc:graphicFrameChg chg="del mod">
          <ac:chgData name="Justin Vacquerie" userId="968f4b965d9c7392" providerId="LiveId" clId="{F21C62AE-89EF-439D-94C2-55D06FBE28A1}" dt="2024-07-13T18:52:19.207" v="9347" actId="478"/>
          <ac:graphicFrameMkLst>
            <pc:docMk/>
            <pc:sldMk cId="3844228709" sldId="579"/>
            <ac:graphicFrameMk id="5" creationId="{3C080DDD-3548-9A75-A2B6-6AACDBCCB690}"/>
          </ac:graphicFrameMkLst>
        </pc:graphicFrameChg>
        <pc:graphicFrameChg chg="add del mod modGraphic">
          <ac:chgData name="Justin Vacquerie" userId="968f4b965d9c7392" providerId="LiveId" clId="{F21C62AE-89EF-439D-94C2-55D06FBE28A1}" dt="2024-07-14T12:45:16.038" v="10062" actId="478"/>
          <ac:graphicFrameMkLst>
            <pc:docMk/>
            <pc:sldMk cId="3844228709" sldId="579"/>
            <ac:graphicFrameMk id="6" creationId="{4FEB92B3-D556-2100-E84A-9A86A3C4D907}"/>
          </ac:graphicFrameMkLst>
        </pc:graphicFrameChg>
        <pc:picChg chg="add mod">
          <ac:chgData name="Justin Vacquerie" userId="968f4b965d9c7392" providerId="LiveId" clId="{F21C62AE-89EF-439D-94C2-55D06FBE28A1}" dt="2024-07-15T10:52:14.823" v="12028" actId="1035"/>
          <ac:picMkLst>
            <pc:docMk/>
            <pc:sldMk cId="3844228709" sldId="579"/>
            <ac:picMk id="6" creationId="{2F244CD0-F185-2A37-791D-839D68F7F21F}"/>
          </ac:picMkLst>
        </pc:picChg>
        <pc:picChg chg="add del mod">
          <ac:chgData name="Justin Vacquerie" userId="968f4b965d9c7392" providerId="LiveId" clId="{F21C62AE-89EF-439D-94C2-55D06FBE28A1}" dt="2024-07-15T10:51:46.513" v="12012" actId="478"/>
          <ac:picMkLst>
            <pc:docMk/>
            <pc:sldMk cId="3844228709" sldId="579"/>
            <ac:picMk id="8" creationId="{40DFFE8A-5CF1-5452-B57B-295EB2276BA4}"/>
          </ac:picMkLst>
        </pc:picChg>
      </pc:sldChg>
      <pc:sldChg chg="new add del">
        <pc:chgData name="Justin Vacquerie" userId="968f4b965d9c7392" providerId="LiveId" clId="{F21C62AE-89EF-439D-94C2-55D06FBE28A1}" dt="2024-07-14T14:13:44.041" v="10292" actId="47"/>
        <pc:sldMkLst>
          <pc:docMk/>
          <pc:sldMk cId="3605357776" sldId="580"/>
        </pc:sldMkLst>
      </pc:sldChg>
      <pc:sldChg chg="addSp delSp modSp add del mod">
        <pc:chgData name="Justin Vacquerie" userId="968f4b965d9c7392" providerId="LiveId" clId="{F21C62AE-89EF-439D-94C2-55D06FBE28A1}" dt="2024-07-15T10:59:18.086" v="12047" actId="47"/>
        <pc:sldMkLst>
          <pc:docMk/>
          <pc:sldMk cId="277319478" sldId="581"/>
        </pc:sldMkLst>
        <pc:spChg chg="add del mod">
          <ac:chgData name="Justin Vacquerie" userId="968f4b965d9c7392" providerId="LiveId" clId="{F21C62AE-89EF-439D-94C2-55D06FBE28A1}" dt="2024-07-15T10:28:35.705" v="11685"/>
          <ac:spMkLst>
            <pc:docMk/>
            <pc:sldMk cId="277319478" sldId="581"/>
            <ac:spMk id="6" creationId="{E48A9529-50E6-1658-2409-466C34E084FA}"/>
          </ac:spMkLst>
        </pc:spChg>
        <pc:spChg chg="add mod">
          <ac:chgData name="Justin Vacquerie" userId="968f4b965d9c7392" providerId="LiveId" clId="{F21C62AE-89EF-439D-94C2-55D06FBE28A1}" dt="2024-07-15T10:20:54.562" v="11682" actId="20577"/>
          <ac:spMkLst>
            <pc:docMk/>
            <pc:sldMk cId="277319478" sldId="581"/>
            <ac:spMk id="8" creationId="{2D3DAE1A-0C14-F0CD-174D-997BEAC15AB0}"/>
          </ac:spMkLst>
        </pc:spChg>
        <pc:spChg chg="mod">
          <ac:chgData name="Justin Vacquerie" userId="968f4b965d9c7392" providerId="LiveId" clId="{F21C62AE-89EF-439D-94C2-55D06FBE28A1}" dt="2024-07-14T14:12:45.515" v="10186" actId="20577"/>
          <ac:spMkLst>
            <pc:docMk/>
            <pc:sldMk cId="277319478" sldId="581"/>
            <ac:spMk id="10" creationId="{1729C6A1-97C8-EDE7-D836-BB3AB5344E17}"/>
          </ac:spMkLst>
        </pc:spChg>
      </pc:sldChg>
      <pc:sldChg chg="addSp delSp modSp add mod modNotesTx">
        <pc:chgData name="Justin Vacquerie" userId="968f4b965d9c7392" providerId="LiveId" clId="{F21C62AE-89EF-439D-94C2-55D06FBE28A1}" dt="2024-07-19T10:04:13.939" v="34477" actId="113"/>
        <pc:sldMkLst>
          <pc:docMk/>
          <pc:sldMk cId="1013168178" sldId="582"/>
        </pc:sldMkLst>
        <pc:spChg chg="add mod">
          <ac:chgData name="Justin Vacquerie" userId="968f4b965d9c7392" providerId="LiveId" clId="{F21C62AE-89EF-439D-94C2-55D06FBE28A1}" dt="2024-07-19T10:04:13.939" v="34477" actId="113"/>
          <ac:spMkLst>
            <pc:docMk/>
            <pc:sldMk cId="1013168178" sldId="582"/>
            <ac:spMk id="5" creationId="{B6B38ACE-F4EF-9908-3C79-DF8939B5C133}"/>
          </ac:spMkLst>
        </pc:spChg>
        <pc:spChg chg="mod">
          <ac:chgData name="Justin Vacquerie" userId="968f4b965d9c7392" providerId="LiveId" clId="{F21C62AE-89EF-439D-94C2-55D06FBE28A1}" dt="2024-07-16T06:48:01.973" v="14021" actId="20577"/>
          <ac:spMkLst>
            <pc:docMk/>
            <pc:sldMk cId="1013168178" sldId="582"/>
            <ac:spMk id="10" creationId="{1729C6A1-97C8-EDE7-D836-BB3AB5344E17}"/>
          </ac:spMkLst>
        </pc:spChg>
        <pc:spChg chg="add mod">
          <ac:chgData name="Justin Vacquerie" userId="968f4b965d9c7392" providerId="LiveId" clId="{F21C62AE-89EF-439D-94C2-55D06FBE28A1}" dt="2024-07-16T06:32:39.865" v="13896"/>
          <ac:spMkLst>
            <pc:docMk/>
            <pc:sldMk cId="1013168178" sldId="582"/>
            <ac:spMk id="15" creationId="{8FD3C05D-CB92-8624-C3BC-F2B9720ED70B}"/>
          </ac:spMkLst>
        </pc:spChg>
        <pc:spChg chg="add mod">
          <ac:chgData name="Justin Vacquerie" userId="968f4b965d9c7392" providerId="LiveId" clId="{F21C62AE-89EF-439D-94C2-55D06FBE28A1}" dt="2024-07-16T06:36:39.486" v="13916" actId="1076"/>
          <ac:spMkLst>
            <pc:docMk/>
            <pc:sldMk cId="1013168178" sldId="582"/>
            <ac:spMk id="16" creationId="{D022E5DD-3D77-42B6-381A-2CEAAFF37893}"/>
          </ac:spMkLst>
        </pc:spChg>
        <pc:picChg chg="add del mod">
          <ac:chgData name="Justin Vacquerie" userId="968f4b965d9c7392" providerId="LiveId" clId="{F21C62AE-89EF-439D-94C2-55D06FBE28A1}" dt="2024-07-16T06:32:19.419" v="13890" actId="478"/>
          <ac:picMkLst>
            <pc:docMk/>
            <pc:sldMk cId="1013168178" sldId="582"/>
            <ac:picMk id="8" creationId="{0C6362BE-BCB3-0A53-98D7-08A40E94D43E}"/>
          </ac:picMkLst>
        </pc:picChg>
        <pc:picChg chg="add mod">
          <ac:chgData name="Justin Vacquerie" userId="968f4b965d9c7392" providerId="LiveId" clId="{F21C62AE-89EF-439D-94C2-55D06FBE28A1}" dt="2024-07-16T06:25:46.535" v="13889" actId="1076"/>
          <ac:picMkLst>
            <pc:docMk/>
            <pc:sldMk cId="1013168178" sldId="582"/>
            <ac:picMk id="12" creationId="{064B7771-F848-B693-E608-716F66F5D81E}"/>
          </ac:picMkLst>
        </pc:picChg>
        <pc:picChg chg="add mod">
          <ac:chgData name="Justin Vacquerie" userId="968f4b965d9c7392" providerId="LiveId" clId="{F21C62AE-89EF-439D-94C2-55D06FBE28A1}" dt="2024-07-16T06:32:43.930" v="13897" actId="1076"/>
          <ac:picMkLst>
            <pc:docMk/>
            <pc:sldMk cId="1013168178" sldId="582"/>
            <ac:picMk id="14" creationId="{D412FAB8-3B32-1D8B-EC3F-ADD571F607D4}"/>
          </ac:picMkLst>
        </pc:picChg>
        <pc:picChg chg="add mod">
          <ac:chgData name="Justin Vacquerie" userId="968f4b965d9c7392" providerId="LiveId" clId="{F21C62AE-89EF-439D-94C2-55D06FBE28A1}" dt="2024-07-16T06:36:31.588" v="13915" actId="1076"/>
          <ac:picMkLst>
            <pc:docMk/>
            <pc:sldMk cId="1013168178" sldId="582"/>
            <ac:picMk id="19" creationId="{95DEA801-9DA2-F6E1-5303-B77CB2D45127}"/>
          </ac:picMkLst>
        </pc:picChg>
      </pc:sldChg>
      <pc:sldChg chg="addSp delSp modSp add mod ord modAnim modNotesTx">
        <pc:chgData name="Justin Vacquerie" userId="968f4b965d9c7392" providerId="LiveId" clId="{F21C62AE-89EF-439D-94C2-55D06FBE28A1}" dt="2024-07-19T08:23:47.613" v="28936" actId="20577"/>
        <pc:sldMkLst>
          <pc:docMk/>
          <pc:sldMk cId="950131239" sldId="583"/>
        </pc:sldMkLst>
        <pc:spChg chg="add mod">
          <ac:chgData name="Justin Vacquerie" userId="968f4b965d9c7392" providerId="LiveId" clId="{F21C62AE-89EF-439D-94C2-55D06FBE28A1}" dt="2024-07-15T11:03:37.274" v="12061" actId="20577"/>
          <ac:spMkLst>
            <pc:docMk/>
            <pc:sldMk cId="950131239" sldId="583"/>
            <ac:spMk id="5" creationId="{513E1B13-EBD6-75C1-DF03-EC8E62D7F08E}"/>
          </ac:spMkLst>
        </pc:spChg>
        <pc:spChg chg="del mod">
          <ac:chgData name="Justin Vacquerie" userId="968f4b965d9c7392" providerId="LiveId" clId="{F21C62AE-89EF-439D-94C2-55D06FBE28A1}" dt="2024-07-14T14:14:22.497" v="10299" actId="478"/>
          <ac:spMkLst>
            <pc:docMk/>
            <pc:sldMk cId="950131239" sldId="583"/>
            <ac:spMk id="10" creationId="{1729C6A1-97C8-EDE7-D836-BB3AB5344E17}"/>
          </ac:spMkLst>
        </pc:spChg>
        <pc:spChg chg="add mod">
          <ac:chgData name="Justin Vacquerie" userId="968f4b965d9c7392" providerId="LiveId" clId="{F21C62AE-89EF-439D-94C2-55D06FBE28A1}" dt="2024-07-16T13:14:32.071" v="14947" actId="14100"/>
          <ac:spMkLst>
            <pc:docMk/>
            <pc:sldMk cId="950131239" sldId="583"/>
            <ac:spMk id="13" creationId="{D5AF579C-4ADC-7316-B2E1-782B6E7F39F2}"/>
          </ac:spMkLst>
        </pc:spChg>
        <pc:spChg chg="add mod">
          <ac:chgData name="Justin Vacquerie" userId="968f4b965d9c7392" providerId="LiveId" clId="{F21C62AE-89EF-439D-94C2-55D06FBE28A1}" dt="2024-07-15T11:03:25.518" v="12059" actId="14100"/>
          <ac:spMkLst>
            <pc:docMk/>
            <pc:sldMk cId="950131239" sldId="583"/>
            <ac:spMk id="14" creationId="{C2C9942D-9988-017C-026B-D5B0F8A2B8CC}"/>
          </ac:spMkLst>
        </pc:spChg>
        <pc:spChg chg="add mod">
          <ac:chgData name="Justin Vacquerie" userId="968f4b965d9c7392" providerId="LiveId" clId="{F21C62AE-89EF-439D-94C2-55D06FBE28A1}" dt="2024-07-16T13:22:07.270" v="14963" actId="20577"/>
          <ac:spMkLst>
            <pc:docMk/>
            <pc:sldMk cId="950131239" sldId="583"/>
            <ac:spMk id="15" creationId="{3D6F3CDD-221A-4C4C-52AC-757F0000A6F8}"/>
          </ac:spMkLst>
        </pc:spChg>
        <pc:spChg chg="add mod">
          <ac:chgData name="Justin Vacquerie" userId="968f4b965d9c7392" providerId="LiveId" clId="{F21C62AE-89EF-439D-94C2-55D06FBE28A1}" dt="2024-07-16T13:17:18.932" v="14954" actId="1076"/>
          <ac:spMkLst>
            <pc:docMk/>
            <pc:sldMk cId="950131239" sldId="583"/>
            <ac:spMk id="16" creationId="{B6FD517E-308D-117A-1AD9-4E468C4D1F67}"/>
          </ac:spMkLst>
        </pc:spChg>
        <pc:spChg chg="add">
          <ac:chgData name="Justin Vacquerie" userId="968f4b965d9c7392" providerId="LiveId" clId="{F21C62AE-89EF-439D-94C2-55D06FBE28A1}" dt="2024-07-15T12:24:14.320" v="12311"/>
          <ac:spMkLst>
            <pc:docMk/>
            <pc:sldMk cId="950131239" sldId="583"/>
            <ac:spMk id="17" creationId="{FBE4FB63-2A94-03E7-8C1F-E8664A5A29A5}"/>
          </ac:spMkLst>
        </pc:spChg>
        <pc:graphicFrameChg chg="add mod">
          <ac:chgData name="Justin Vacquerie" userId="968f4b965d9c7392" providerId="LiveId" clId="{F21C62AE-89EF-439D-94C2-55D06FBE28A1}" dt="2024-07-15T09:45:23.582" v="11376"/>
          <ac:graphicFrameMkLst>
            <pc:docMk/>
            <pc:sldMk cId="950131239" sldId="583"/>
            <ac:graphicFrameMk id="6" creationId="{E578A6CA-E350-0A94-2DDA-17E50285CC05}"/>
          </ac:graphicFrameMkLst>
        </pc:graphicFrameChg>
        <pc:graphicFrameChg chg="add mod modGraphic">
          <ac:chgData name="Justin Vacquerie" userId="968f4b965d9c7392" providerId="LiveId" clId="{F21C62AE-89EF-439D-94C2-55D06FBE28A1}" dt="2024-07-15T09:45:47.414" v="11383" actId="14100"/>
          <ac:graphicFrameMkLst>
            <pc:docMk/>
            <pc:sldMk cId="950131239" sldId="583"/>
            <ac:graphicFrameMk id="8" creationId="{CA04AE3C-BF11-4628-A918-507AB61826C2}"/>
          </ac:graphicFrameMkLst>
        </pc:graphicFrameChg>
        <pc:graphicFrameChg chg="add mod modGraphic">
          <ac:chgData name="Justin Vacquerie" userId="968f4b965d9c7392" providerId="LiveId" clId="{F21C62AE-89EF-439D-94C2-55D06FBE28A1}" dt="2024-07-15T09:45:58.249" v="11386" actId="14100"/>
          <ac:graphicFrameMkLst>
            <pc:docMk/>
            <pc:sldMk cId="950131239" sldId="583"/>
            <ac:graphicFrameMk id="10" creationId="{7B0EE99B-EF99-F787-B378-8AAFB9D3F254}"/>
          </ac:graphicFrameMkLst>
        </pc:graphicFrameChg>
        <pc:graphicFrameChg chg="add del mod">
          <ac:chgData name="Justin Vacquerie" userId="968f4b965d9c7392" providerId="LiveId" clId="{F21C62AE-89EF-439D-94C2-55D06FBE28A1}" dt="2024-07-15T09:46:18.072" v="11390" actId="478"/>
          <ac:graphicFrameMkLst>
            <pc:docMk/>
            <pc:sldMk cId="950131239" sldId="583"/>
            <ac:graphicFrameMk id="11" creationId="{AF025AEB-B51A-E606-7CC2-FAC845D4F632}"/>
          </ac:graphicFrameMkLst>
        </pc:graphicFrameChg>
        <pc:graphicFrameChg chg="add mod">
          <ac:chgData name="Justin Vacquerie" userId="968f4b965d9c7392" providerId="LiveId" clId="{F21C62AE-89EF-439D-94C2-55D06FBE28A1}" dt="2024-07-16T06:35:03.139" v="13898"/>
          <ac:graphicFrameMkLst>
            <pc:docMk/>
            <pc:sldMk cId="950131239" sldId="583"/>
            <ac:graphicFrameMk id="12" creationId="{A10C9784-4903-A182-B84F-4F21302E5843}"/>
          </ac:graphicFrameMkLst>
        </pc:graphicFrameChg>
      </pc:sldChg>
      <pc:sldChg chg="modSp add del mod">
        <pc:chgData name="Justin Vacquerie" userId="968f4b965d9c7392" providerId="LiveId" clId="{F21C62AE-89EF-439D-94C2-55D06FBE28A1}" dt="2024-07-15T10:59:21.243" v="12048" actId="47"/>
        <pc:sldMkLst>
          <pc:docMk/>
          <pc:sldMk cId="966876187" sldId="584"/>
        </pc:sldMkLst>
        <pc:spChg chg="mod">
          <ac:chgData name="Justin Vacquerie" userId="968f4b965d9c7392" providerId="LiveId" clId="{F21C62AE-89EF-439D-94C2-55D06FBE28A1}" dt="2024-07-14T14:17:39.972" v="10371" actId="20577"/>
          <ac:spMkLst>
            <pc:docMk/>
            <pc:sldMk cId="966876187" sldId="584"/>
            <ac:spMk id="10" creationId="{1729C6A1-97C8-EDE7-D836-BB3AB5344E17}"/>
          </ac:spMkLst>
        </pc:spChg>
      </pc:sldChg>
      <pc:sldChg chg="addSp delSp modSp add mod ord modAnim modNotesTx">
        <pc:chgData name="Justin Vacquerie" userId="968f4b965d9c7392" providerId="LiveId" clId="{F21C62AE-89EF-439D-94C2-55D06FBE28A1}" dt="2024-07-19T14:14:12.584" v="44330"/>
        <pc:sldMkLst>
          <pc:docMk/>
          <pc:sldMk cId="2926132059" sldId="585"/>
        </pc:sldMkLst>
        <pc:spChg chg="del">
          <ac:chgData name="Justin Vacquerie" userId="968f4b965d9c7392" providerId="LiveId" clId="{F21C62AE-89EF-439D-94C2-55D06FBE28A1}" dt="2024-07-14T14:13:53.887" v="10294" actId="478"/>
          <ac:spMkLst>
            <pc:docMk/>
            <pc:sldMk cId="2926132059" sldId="585"/>
            <ac:spMk id="5" creationId="{F5F5976C-1B44-F662-863F-C020A69E699B}"/>
          </ac:spMkLst>
        </pc:spChg>
        <pc:spChg chg="add del">
          <ac:chgData name="Justin Vacquerie" userId="968f4b965d9c7392" providerId="LiveId" clId="{F21C62AE-89EF-439D-94C2-55D06FBE28A1}" dt="2024-07-14T14:13:59.490" v="10296" actId="22"/>
          <ac:spMkLst>
            <pc:docMk/>
            <pc:sldMk cId="2926132059" sldId="585"/>
            <ac:spMk id="7" creationId="{0CBDF4B3-C3DE-F215-3EEE-A60A76CA6564}"/>
          </ac:spMkLst>
        </pc:spChg>
        <pc:spChg chg="add mod">
          <ac:chgData name="Justin Vacquerie" userId="968f4b965d9c7392" providerId="LiveId" clId="{F21C62AE-89EF-439D-94C2-55D06FBE28A1}" dt="2024-07-15T11:04:06.188" v="12065" actId="14100"/>
          <ac:spMkLst>
            <pc:docMk/>
            <pc:sldMk cId="2926132059" sldId="585"/>
            <ac:spMk id="7" creationId="{E3FDED85-68F1-B39F-E078-680495BDE32D}"/>
          </ac:spMkLst>
        </pc:spChg>
        <pc:spChg chg="del">
          <ac:chgData name="Justin Vacquerie" userId="968f4b965d9c7392" providerId="LiveId" clId="{F21C62AE-89EF-439D-94C2-55D06FBE28A1}" dt="2024-07-14T14:14:43.237" v="10321" actId="478"/>
          <ac:spMkLst>
            <pc:docMk/>
            <pc:sldMk cId="2926132059" sldId="585"/>
            <ac:spMk id="9" creationId="{51727651-04C1-2E18-E269-F2E79B6CC3DC}"/>
          </ac:spMkLst>
        </pc:spChg>
        <pc:spChg chg="add mod">
          <ac:chgData name="Justin Vacquerie" userId="968f4b965d9c7392" providerId="LiveId" clId="{F21C62AE-89EF-439D-94C2-55D06FBE28A1}" dt="2024-07-15T11:04:20.584" v="12069" actId="1037"/>
          <ac:spMkLst>
            <pc:docMk/>
            <pc:sldMk cId="2926132059" sldId="585"/>
            <ac:spMk id="9" creationId="{DC21A39F-9607-1CF9-6FEC-475254305945}"/>
          </ac:spMkLst>
        </pc:spChg>
        <pc:spChg chg="add mod">
          <ac:chgData name="Justin Vacquerie" userId="968f4b965d9c7392" providerId="LiveId" clId="{F21C62AE-89EF-439D-94C2-55D06FBE28A1}" dt="2024-07-17T06:26:16.632" v="16411" actId="20577"/>
          <ac:spMkLst>
            <pc:docMk/>
            <pc:sldMk cId="2926132059" sldId="585"/>
            <ac:spMk id="10" creationId="{20B376D8-C6DF-539E-8C2F-93ECCAC3EC26}"/>
          </ac:spMkLst>
        </pc:spChg>
        <pc:spChg chg="add mod">
          <ac:chgData name="Justin Vacquerie" userId="968f4b965d9c7392" providerId="LiveId" clId="{F21C62AE-89EF-439D-94C2-55D06FBE28A1}" dt="2024-07-17T06:42:28.889" v="16534" actId="20577"/>
          <ac:spMkLst>
            <pc:docMk/>
            <pc:sldMk cId="2926132059" sldId="585"/>
            <ac:spMk id="11" creationId="{52EDA3D3-B7D3-AF16-6DED-3A3CC971534E}"/>
          </ac:spMkLst>
        </pc:spChg>
        <pc:spChg chg="add del">
          <ac:chgData name="Justin Vacquerie" userId="968f4b965d9c7392" providerId="LiveId" clId="{F21C62AE-89EF-439D-94C2-55D06FBE28A1}" dt="2024-07-14T14:14:04.296" v="10298" actId="22"/>
          <ac:spMkLst>
            <pc:docMk/>
            <pc:sldMk cId="2926132059" sldId="585"/>
            <ac:spMk id="11" creationId="{633423D0-433C-1FFF-611F-BCA2456F29CA}"/>
          </ac:spMkLst>
        </pc:spChg>
        <pc:spChg chg="add mod">
          <ac:chgData name="Justin Vacquerie" userId="968f4b965d9c7392" providerId="LiveId" clId="{F21C62AE-89EF-439D-94C2-55D06FBE28A1}" dt="2024-07-17T06:45:30.749" v="16547" actId="20577"/>
          <ac:spMkLst>
            <pc:docMk/>
            <pc:sldMk cId="2926132059" sldId="585"/>
            <ac:spMk id="12" creationId="{0B1D9D10-B5E6-411D-0FA5-A725E33CED3B}"/>
          </ac:spMkLst>
        </pc:spChg>
        <pc:graphicFrameChg chg="add del mod">
          <ac:chgData name="Justin Vacquerie" userId="968f4b965d9c7392" providerId="LiveId" clId="{F21C62AE-89EF-439D-94C2-55D06FBE28A1}" dt="2024-07-19T13:03:09.311" v="42038" actId="478"/>
          <ac:graphicFrameMkLst>
            <pc:docMk/>
            <pc:sldMk cId="2926132059" sldId="585"/>
            <ac:graphicFrameMk id="5" creationId="{004EDBA1-2C9D-8AF5-B71B-FC56CE564025}"/>
          </ac:graphicFrameMkLst>
        </pc:graphicFrameChg>
        <pc:graphicFrameChg chg="add del mod modGraphic">
          <ac:chgData name="Justin Vacquerie" userId="968f4b965d9c7392" providerId="LiveId" clId="{F21C62AE-89EF-439D-94C2-55D06FBE28A1}" dt="2024-07-15T11:02:58.439" v="12055" actId="478"/>
          <ac:graphicFrameMkLst>
            <pc:docMk/>
            <pc:sldMk cId="2926132059" sldId="585"/>
            <ac:graphicFrameMk id="5" creationId="{EF9094AA-689F-9F4C-A509-8B2EA72EFEC5}"/>
          </ac:graphicFrameMkLst>
        </pc:graphicFrameChg>
        <pc:graphicFrameChg chg="add mod">
          <ac:chgData name="Justin Vacquerie" userId="968f4b965d9c7392" providerId="LiveId" clId="{F21C62AE-89EF-439D-94C2-55D06FBE28A1}" dt="2024-07-19T14:14:12.584" v="44330"/>
          <ac:graphicFrameMkLst>
            <pc:docMk/>
            <pc:sldMk cId="2926132059" sldId="585"/>
            <ac:graphicFrameMk id="6" creationId="{026718C5-C1BC-147F-2624-E3AB15442088}"/>
          </ac:graphicFrameMkLst>
        </pc:graphicFrameChg>
        <pc:graphicFrameChg chg="add mod">
          <ac:chgData name="Justin Vacquerie" userId="968f4b965d9c7392" providerId="LiveId" clId="{F21C62AE-89EF-439D-94C2-55D06FBE28A1}" dt="2024-07-14T14:15:07.978" v="10322"/>
          <ac:graphicFrameMkLst>
            <pc:docMk/>
            <pc:sldMk cId="2926132059" sldId="585"/>
            <ac:graphicFrameMk id="13" creationId="{783C6036-36FB-0996-DFF9-B2F1E73E6987}"/>
          </ac:graphicFrameMkLst>
        </pc:graphicFrameChg>
        <pc:picChg chg="add del mod">
          <ac:chgData name="Justin Vacquerie" userId="968f4b965d9c7392" providerId="LiveId" clId="{F21C62AE-89EF-439D-94C2-55D06FBE28A1}" dt="2024-07-15T11:02:44.352" v="12049" actId="478"/>
          <ac:picMkLst>
            <pc:docMk/>
            <pc:sldMk cId="2926132059" sldId="585"/>
            <ac:picMk id="14" creationId="{7AF8DA14-ED8C-6D8B-0510-8DD078791F99}"/>
          </ac:picMkLst>
        </pc:picChg>
      </pc:sldChg>
      <pc:sldChg chg="addSp delSp modSp add mod modNotesTx">
        <pc:chgData name="Justin Vacquerie" userId="968f4b965d9c7392" providerId="LiveId" clId="{F21C62AE-89EF-439D-94C2-55D06FBE28A1}" dt="2024-07-19T12:17:29.685" v="38332" actId="20577"/>
        <pc:sldMkLst>
          <pc:docMk/>
          <pc:sldMk cId="2965423225" sldId="586"/>
        </pc:sldMkLst>
        <pc:spChg chg="mod">
          <ac:chgData name="Justin Vacquerie" userId="968f4b965d9c7392" providerId="LiveId" clId="{F21C62AE-89EF-439D-94C2-55D06FBE28A1}" dt="2024-07-17T06:46:01.727" v="16549" actId="20577"/>
          <ac:spMkLst>
            <pc:docMk/>
            <pc:sldMk cId="2965423225" sldId="586"/>
            <ac:spMk id="10" creationId="{1729C6A1-97C8-EDE7-D836-BB3AB5344E17}"/>
          </ac:spMkLst>
        </pc:spChg>
        <pc:spChg chg="add mod">
          <ac:chgData name="Justin Vacquerie" userId="968f4b965d9c7392" providerId="LiveId" clId="{F21C62AE-89EF-439D-94C2-55D06FBE28A1}" dt="2024-07-14T14:22:01.986" v="10578" actId="20577"/>
          <ac:spMkLst>
            <pc:docMk/>
            <pc:sldMk cId="2965423225" sldId="586"/>
            <ac:spMk id="11" creationId="{75D9BF6E-2386-4D58-DD2C-7D7769E82276}"/>
          </ac:spMkLst>
        </pc:spChg>
        <pc:spChg chg="del mod">
          <ac:chgData name="Justin Vacquerie" userId="968f4b965d9c7392" providerId="LiveId" clId="{F21C62AE-89EF-439D-94C2-55D06FBE28A1}" dt="2024-07-14T14:16:43.355" v="10359"/>
          <ac:spMkLst>
            <pc:docMk/>
            <pc:sldMk cId="2965423225" sldId="586"/>
            <ac:spMk id="14" creationId="{9C6CD1D7-D641-CF7D-5C57-FBDED6666EDB}"/>
          </ac:spMkLst>
        </pc:spChg>
        <pc:picChg chg="del">
          <ac:chgData name="Justin Vacquerie" userId="968f4b965d9c7392" providerId="LiveId" clId="{F21C62AE-89EF-439D-94C2-55D06FBE28A1}" dt="2024-07-14T14:16:08.363" v="10331" actId="478"/>
          <ac:picMkLst>
            <pc:docMk/>
            <pc:sldMk cId="2965423225" sldId="586"/>
            <ac:picMk id="6" creationId="{789C654B-6DD3-F67C-39C9-3080F3116AA4}"/>
          </ac:picMkLst>
        </pc:picChg>
        <pc:picChg chg="add mod">
          <ac:chgData name="Justin Vacquerie" userId="968f4b965d9c7392" providerId="LiveId" clId="{F21C62AE-89EF-439D-94C2-55D06FBE28A1}" dt="2024-07-14T14:16:31.317" v="10334" actId="1076"/>
          <ac:picMkLst>
            <pc:docMk/>
            <pc:sldMk cId="2965423225" sldId="586"/>
            <ac:picMk id="8" creationId="{ED0DB4E6-3CD6-4090-9E08-F886891C6EB5}"/>
          </ac:picMkLst>
        </pc:picChg>
      </pc:sldChg>
      <pc:sldChg chg="addSp delSp modSp new del mod ord">
        <pc:chgData name="Justin Vacquerie" userId="968f4b965d9c7392" providerId="LiveId" clId="{F21C62AE-89EF-439D-94C2-55D06FBE28A1}" dt="2024-07-16T14:08:50.971" v="15478" actId="47"/>
        <pc:sldMkLst>
          <pc:docMk/>
          <pc:sldMk cId="3173299387" sldId="587"/>
        </pc:sldMkLst>
        <pc:spChg chg="del">
          <ac:chgData name="Justin Vacquerie" userId="968f4b965d9c7392" providerId="LiveId" clId="{F21C62AE-89EF-439D-94C2-55D06FBE28A1}" dt="2024-07-14T14:29:42.763" v="10585" actId="478"/>
          <ac:spMkLst>
            <pc:docMk/>
            <pc:sldMk cId="3173299387" sldId="587"/>
            <ac:spMk id="5" creationId="{A30FB804-E5AF-7D21-9898-DAE8A1004DDB}"/>
          </ac:spMkLst>
        </pc:spChg>
        <pc:spChg chg="del">
          <ac:chgData name="Justin Vacquerie" userId="968f4b965d9c7392" providerId="LiveId" clId="{F21C62AE-89EF-439D-94C2-55D06FBE28A1}" dt="2024-07-14T14:30:49.318" v="10728" actId="478"/>
          <ac:spMkLst>
            <pc:docMk/>
            <pc:sldMk cId="3173299387" sldId="587"/>
            <ac:spMk id="6" creationId="{B3FE43C1-5707-4D39-4665-F73124A50D8D}"/>
          </ac:spMkLst>
        </pc:spChg>
        <pc:spChg chg="add mod">
          <ac:chgData name="Justin Vacquerie" userId="968f4b965d9c7392" providerId="LiveId" clId="{F21C62AE-89EF-439D-94C2-55D06FBE28A1}" dt="2024-07-14T14:29:43.024" v="10586"/>
          <ac:spMkLst>
            <pc:docMk/>
            <pc:sldMk cId="3173299387" sldId="587"/>
            <ac:spMk id="7" creationId="{FFBFEE76-E8DD-6DAC-CCCC-5C7DE0E99D45}"/>
          </ac:spMkLst>
        </pc:spChg>
        <pc:spChg chg="add mod">
          <ac:chgData name="Justin Vacquerie" userId="968f4b965d9c7392" providerId="LiveId" clId="{F21C62AE-89EF-439D-94C2-55D06FBE28A1}" dt="2024-07-14T14:29:43.024" v="10586"/>
          <ac:spMkLst>
            <pc:docMk/>
            <pc:sldMk cId="3173299387" sldId="587"/>
            <ac:spMk id="8" creationId="{1839B89F-6C26-F7F1-C331-ACBE4685DC35}"/>
          </ac:spMkLst>
        </pc:spChg>
        <pc:spChg chg="add mod">
          <ac:chgData name="Justin Vacquerie" userId="968f4b965d9c7392" providerId="LiveId" clId="{F21C62AE-89EF-439D-94C2-55D06FBE28A1}" dt="2024-07-14T14:29:47.893" v="10587"/>
          <ac:spMkLst>
            <pc:docMk/>
            <pc:sldMk cId="3173299387" sldId="587"/>
            <ac:spMk id="9" creationId="{95735FBB-390A-712E-9350-A7551D8AF7EA}"/>
          </ac:spMkLst>
        </pc:spChg>
        <pc:spChg chg="add mod">
          <ac:chgData name="Justin Vacquerie" userId="968f4b965d9c7392" providerId="LiveId" clId="{F21C62AE-89EF-439D-94C2-55D06FBE28A1}" dt="2024-07-14T14:44:53.852" v="10863" actId="20577"/>
          <ac:spMkLst>
            <pc:docMk/>
            <pc:sldMk cId="3173299387" sldId="587"/>
            <ac:spMk id="10" creationId="{C0C972CE-7C0B-AF13-EA5E-71071F4E9F73}"/>
          </ac:spMkLst>
        </pc:spChg>
        <pc:picChg chg="add mod">
          <ac:chgData name="Justin Vacquerie" userId="968f4b965d9c7392" providerId="LiveId" clId="{F21C62AE-89EF-439D-94C2-55D06FBE28A1}" dt="2024-07-14T14:34:54.067" v="10741" actId="1076"/>
          <ac:picMkLst>
            <pc:docMk/>
            <pc:sldMk cId="3173299387" sldId="587"/>
            <ac:picMk id="12" creationId="{4882F2CA-55F6-0703-E813-15FF7F848B61}"/>
          </ac:picMkLst>
        </pc:picChg>
        <pc:picChg chg="add mod">
          <ac:chgData name="Justin Vacquerie" userId="968f4b965d9c7392" providerId="LiveId" clId="{F21C62AE-89EF-439D-94C2-55D06FBE28A1}" dt="2024-07-14T14:43:10.608" v="10756" actId="1076"/>
          <ac:picMkLst>
            <pc:docMk/>
            <pc:sldMk cId="3173299387" sldId="587"/>
            <ac:picMk id="14" creationId="{272A2D24-F0BB-00B2-2CCD-472C67F2D41C}"/>
          </ac:picMkLst>
        </pc:picChg>
      </pc:sldChg>
      <pc:sldChg chg="addSp delSp modSp add mod ord modAnim modNotesTx">
        <pc:chgData name="Justin Vacquerie" userId="968f4b965d9c7392" providerId="LiveId" clId="{F21C62AE-89EF-439D-94C2-55D06FBE28A1}" dt="2024-07-19T13:26:18.970" v="43322" actId="20577"/>
        <pc:sldMkLst>
          <pc:docMk/>
          <pc:sldMk cId="1946823932" sldId="588"/>
        </pc:sldMkLst>
        <pc:spChg chg="add mod">
          <ac:chgData name="Justin Vacquerie" userId="968f4b965d9c7392" providerId="LiveId" clId="{F21C62AE-89EF-439D-94C2-55D06FBE28A1}" dt="2024-07-17T14:32:26.405" v="18629" actId="20577"/>
          <ac:spMkLst>
            <pc:docMk/>
            <pc:sldMk cId="1946823932" sldId="588"/>
            <ac:spMk id="5" creationId="{EF62B61F-53D4-36E2-4126-4859F1F6E4D4}"/>
          </ac:spMkLst>
        </pc:spChg>
        <pc:spChg chg="del mod">
          <ac:chgData name="Justin Vacquerie" userId="968f4b965d9c7392" providerId="LiveId" clId="{F21C62AE-89EF-439D-94C2-55D06FBE28A1}" dt="2024-07-18T15:07:13.999" v="22622" actId="478"/>
          <ac:spMkLst>
            <pc:docMk/>
            <pc:sldMk cId="1946823932" sldId="588"/>
            <ac:spMk id="10" creationId="{C0C972CE-7C0B-AF13-EA5E-71071F4E9F73}"/>
          </ac:spMkLst>
        </pc:spChg>
        <pc:spChg chg="add mod">
          <ac:chgData name="Justin Vacquerie" userId="968f4b965d9c7392" providerId="LiveId" clId="{F21C62AE-89EF-439D-94C2-55D06FBE28A1}" dt="2024-07-18T15:07:14.218" v="22623"/>
          <ac:spMkLst>
            <pc:docMk/>
            <pc:sldMk cId="1946823932" sldId="588"/>
            <ac:spMk id="14" creationId="{E51F693D-5FE2-24A4-AFFF-75AAC69F967D}"/>
          </ac:spMkLst>
        </pc:spChg>
        <pc:picChg chg="add del mod modCrop">
          <ac:chgData name="Justin Vacquerie" userId="968f4b965d9c7392" providerId="LiveId" clId="{F21C62AE-89EF-439D-94C2-55D06FBE28A1}" dt="2024-07-18T14:49:32.925" v="22609" actId="478"/>
          <ac:picMkLst>
            <pc:docMk/>
            <pc:sldMk cId="1946823932" sldId="588"/>
            <ac:picMk id="6" creationId="{B66292B7-80E2-8053-0169-77A714B4F445}"/>
          </ac:picMkLst>
        </pc:picChg>
        <pc:picChg chg="add del mod">
          <ac:chgData name="Justin Vacquerie" userId="968f4b965d9c7392" providerId="LiveId" clId="{F21C62AE-89EF-439D-94C2-55D06FBE28A1}" dt="2024-07-16T14:08:47.259" v="15477" actId="478"/>
          <ac:picMkLst>
            <pc:docMk/>
            <pc:sldMk cId="1946823932" sldId="588"/>
            <ac:picMk id="7" creationId="{0DF4CC3A-60EF-1F31-0029-3A4C6CA87B50}"/>
          </ac:picMkLst>
        </pc:picChg>
        <pc:picChg chg="add mod">
          <ac:chgData name="Justin Vacquerie" userId="968f4b965d9c7392" providerId="LiveId" clId="{F21C62AE-89EF-439D-94C2-55D06FBE28A1}" dt="2024-07-18T14:54:03.750" v="22617" actId="1076"/>
          <ac:picMkLst>
            <pc:docMk/>
            <pc:sldMk cId="1946823932" sldId="588"/>
            <ac:picMk id="8" creationId="{799473B3-C2E6-634B-EC17-9B1443FB1A72}"/>
          </ac:picMkLst>
        </pc:picChg>
        <pc:picChg chg="add mod">
          <ac:chgData name="Justin Vacquerie" userId="968f4b965d9c7392" providerId="LiveId" clId="{F21C62AE-89EF-439D-94C2-55D06FBE28A1}" dt="2024-07-18T14:50:00.895" v="22616"/>
          <ac:picMkLst>
            <pc:docMk/>
            <pc:sldMk cId="1946823932" sldId="588"/>
            <ac:picMk id="11" creationId="{C3FADDCB-FB8B-F7A3-293A-835B94764962}"/>
          </ac:picMkLst>
        </pc:picChg>
        <pc:picChg chg="del">
          <ac:chgData name="Justin Vacquerie" userId="968f4b965d9c7392" providerId="LiveId" clId="{F21C62AE-89EF-439D-94C2-55D06FBE28A1}" dt="2024-07-14T14:35:18.187" v="10747" actId="478"/>
          <ac:picMkLst>
            <pc:docMk/>
            <pc:sldMk cId="1946823932" sldId="588"/>
            <ac:picMk id="12" creationId="{4882F2CA-55F6-0703-E813-15FF7F848B61}"/>
          </ac:picMkLst>
        </pc:picChg>
        <pc:picChg chg="add mod">
          <ac:chgData name="Justin Vacquerie" userId="968f4b965d9c7392" providerId="LiveId" clId="{F21C62AE-89EF-439D-94C2-55D06FBE28A1}" dt="2024-07-18T14:56:59.734" v="22620" actId="1076"/>
          <ac:picMkLst>
            <pc:docMk/>
            <pc:sldMk cId="1946823932" sldId="588"/>
            <ac:picMk id="13" creationId="{34122CBE-957E-D95A-9203-F95631F09E56}"/>
          </ac:picMkLst>
        </pc:picChg>
        <pc:picChg chg="del">
          <ac:chgData name="Justin Vacquerie" userId="968f4b965d9c7392" providerId="LiveId" clId="{F21C62AE-89EF-439D-94C2-55D06FBE28A1}" dt="2024-07-14T14:35:18.746" v="10748" actId="478"/>
          <ac:picMkLst>
            <pc:docMk/>
            <pc:sldMk cId="1946823932" sldId="588"/>
            <ac:picMk id="14" creationId="{272A2D24-F0BB-00B2-2CCD-472C67F2D41C}"/>
          </ac:picMkLst>
        </pc:picChg>
      </pc:sldChg>
      <pc:sldChg chg="addSp delSp modSp add mod modNotesTx">
        <pc:chgData name="Justin Vacquerie" userId="968f4b965d9c7392" providerId="LiveId" clId="{F21C62AE-89EF-439D-94C2-55D06FBE28A1}" dt="2024-07-19T15:02:01.361" v="45728" actId="20577"/>
        <pc:sldMkLst>
          <pc:docMk/>
          <pc:sldMk cId="4294494372" sldId="589"/>
        </pc:sldMkLst>
        <pc:spChg chg="add mod">
          <ac:chgData name="Justin Vacquerie" userId="968f4b965d9c7392" providerId="LiveId" clId="{F21C62AE-89EF-439D-94C2-55D06FBE28A1}" dt="2024-07-18T12:43:10.052" v="19387" actId="20577"/>
          <ac:spMkLst>
            <pc:docMk/>
            <pc:sldMk cId="4294494372" sldId="589"/>
            <ac:spMk id="5" creationId="{02CE5541-AA01-5933-ADE6-C9D0513DCBA1}"/>
          </ac:spMkLst>
        </pc:spChg>
        <pc:spChg chg="del mod">
          <ac:chgData name="Justin Vacquerie" userId="968f4b965d9c7392" providerId="LiveId" clId="{F21C62AE-89EF-439D-94C2-55D06FBE28A1}" dt="2024-07-19T14:39:54.709" v="44496" actId="478"/>
          <ac:spMkLst>
            <pc:docMk/>
            <pc:sldMk cId="4294494372" sldId="589"/>
            <ac:spMk id="10" creationId="{C0C972CE-7C0B-AF13-EA5E-71071F4E9F73}"/>
          </ac:spMkLst>
        </pc:spChg>
        <pc:spChg chg="add mod">
          <ac:chgData name="Justin Vacquerie" userId="968f4b965d9c7392" providerId="LiveId" clId="{F21C62AE-89EF-439D-94C2-55D06FBE28A1}" dt="2024-07-19T14:13:47.494" v="44329" actId="1076"/>
          <ac:spMkLst>
            <pc:docMk/>
            <pc:sldMk cId="4294494372" sldId="589"/>
            <ac:spMk id="11" creationId="{E666635E-7BE4-45CE-E3C0-972B2056D09B}"/>
          </ac:spMkLst>
        </pc:spChg>
        <pc:spChg chg="add mod">
          <ac:chgData name="Justin Vacquerie" userId="968f4b965d9c7392" providerId="LiveId" clId="{F21C62AE-89EF-439D-94C2-55D06FBE28A1}" dt="2024-07-19T14:40:03.602" v="44505" actId="6549"/>
          <ac:spMkLst>
            <pc:docMk/>
            <pc:sldMk cId="4294494372" sldId="589"/>
            <ac:spMk id="12" creationId="{A9948DFF-FB10-C778-940B-F44DD736E1AB}"/>
          </ac:spMkLst>
        </pc:spChg>
        <pc:picChg chg="del">
          <ac:chgData name="Justin Vacquerie" userId="968f4b965d9c7392" providerId="LiveId" clId="{F21C62AE-89EF-439D-94C2-55D06FBE28A1}" dt="2024-07-14T14:44:20.702" v="10759" actId="478"/>
          <ac:picMkLst>
            <pc:docMk/>
            <pc:sldMk cId="4294494372" sldId="589"/>
            <ac:picMk id="6" creationId="{B66292B7-80E2-8053-0169-77A714B4F445}"/>
          </ac:picMkLst>
        </pc:picChg>
        <pc:picChg chg="add del mod">
          <ac:chgData name="Justin Vacquerie" userId="968f4b965d9c7392" providerId="LiveId" clId="{F21C62AE-89EF-439D-94C2-55D06FBE28A1}" dt="2024-07-16T12:23:34.657" v="14522" actId="21"/>
          <ac:picMkLst>
            <pc:docMk/>
            <pc:sldMk cId="4294494372" sldId="589"/>
            <ac:picMk id="6" creationId="{CD403B0F-6958-736A-73AF-0F3C0AC2C8F7}"/>
          </ac:picMkLst>
        </pc:picChg>
        <pc:picChg chg="add del mod">
          <ac:chgData name="Justin Vacquerie" userId="968f4b965d9c7392" providerId="LiveId" clId="{F21C62AE-89EF-439D-94C2-55D06FBE28A1}" dt="2024-07-18T12:43:13.392" v="19388" actId="478"/>
          <ac:picMkLst>
            <pc:docMk/>
            <pc:sldMk cId="4294494372" sldId="589"/>
            <ac:picMk id="7" creationId="{A5F1F6E0-FB33-8825-7180-E97A25E75377}"/>
          </ac:picMkLst>
        </pc:picChg>
        <pc:picChg chg="add del mod">
          <ac:chgData name="Justin Vacquerie" userId="968f4b965d9c7392" providerId="LiveId" clId="{F21C62AE-89EF-439D-94C2-55D06FBE28A1}" dt="2024-07-18T16:28:50.501" v="22634" actId="478"/>
          <ac:picMkLst>
            <pc:docMk/>
            <pc:sldMk cId="4294494372" sldId="589"/>
            <ac:picMk id="7" creationId="{D1994874-5E3E-7BBE-07D2-49F8602C5B5C}"/>
          </ac:picMkLst>
        </pc:picChg>
        <pc:picChg chg="add mod">
          <ac:chgData name="Justin Vacquerie" userId="968f4b965d9c7392" providerId="LiveId" clId="{F21C62AE-89EF-439D-94C2-55D06FBE28A1}" dt="2024-07-19T14:14:31.614" v="44333" actId="1076"/>
          <ac:picMkLst>
            <pc:docMk/>
            <pc:sldMk cId="4294494372" sldId="589"/>
            <ac:picMk id="7" creationId="{DCA46285-6083-0A9B-63CA-ED775761818B}"/>
          </ac:picMkLst>
        </pc:picChg>
        <pc:picChg chg="add del mod">
          <ac:chgData name="Justin Vacquerie" userId="968f4b965d9c7392" providerId="LiveId" clId="{F21C62AE-89EF-439D-94C2-55D06FBE28A1}" dt="2024-07-19T14:13:04.455" v="44316" actId="478"/>
          <ac:picMkLst>
            <pc:docMk/>
            <pc:sldMk cId="4294494372" sldId="589"/>
            <ac:picMk id="8" creationId="{BCF35753-421E-6BD3-D0C8-6C3D409DEF14}"/>
          </ac:picMkLst>
        </pc:picChg>
        <pc:picChg chg="add del mod">
          <ac:chgData name="Justin Vacquerie" userId="968f4b965d9c7392" providerId="LiveId" clId="{F21C62AE-89EF-439D-94C2-55D06FBE28A1}" dt="2024-07-18T16:28:51.274" v="22635" actId="478"/>
          <ac:picMkLst>
            <pc:docMk/>
            <pc:sldMk cId="4294494372" sldId="589"/>
            <ac:picMk id="12" creationId="{3DD40694-5911-F00A-77EE-D4FD23279A0E}"/>
          </ac:picMkLst>
        </pc:picChg>
        <pc:picChg chg="add mod">
          <ac:chgData name="Justin Vacquerie" userId="968f4b965d9c7392" providerId="LiveId" clId="{F21C62AE-89EF-439D-94C2-55D06FBE28A1}" dt="2024-07-19T14:13:41.315" v="44328" actId="1076"/>
          <ac:picMkLst>
            <pc:docMk/>
            <pc:sldMk cId="4294494372" sldId="589"/>
            <ac:picMk id="14" creationId="{85781E69-5610-9023-D732-C9F64568EC54}"/>
          </ac:picMkLst>
        </pc:picChg>
        <pc:picChg chg="add mod">
          <ac:chgData name="Justin Vacquerie" userId="968f4b965d9c7392" providerId="LiveId" clId="{F21C62AE-89EF-439D-94C2-55D06FBE28A1}" dt="2024-07-19T14:50:52.755" v="45162" actId="1076"/>
          <ac:picMkLst>
            <pc:docMk/>
            <pc:sldMk cId="4294494372" sldId="589"/>
            <ac:picMk id="15" creationId="{CA37F612-227C-1CDA-2E57-4528E818BA75}"/>
          </ac:picMkLst>
        </pc:picChg>
        <pc:picChg chg="add del mod">
          <ac:chgData name="Justin Vacquerie" userId="968f4b965d9c7392" providerId="LiveId" clId="{F21C62AE-89EF-439D-94C2-55D06FBE28A1}" dt="2024-07-19T14:50:47.245" v="45159" actId="478"/>
          <ac:picMkLst>
            <pc:docMk/>
            <pc:sldMk cId="4294494372" sldId="589"/>
            <ac:picMk id="16" creationId="{2B46D35C-67DE-DC0E-0B53-CF48326DB340}"/>
          </ac:picMkLst>
        </pc:picChg>
      </pc:sldChg>
      <pc:sldChg chg="delSp add del mod">
        <pc:chgData name="Justin Vacquerie" userId="968f4b965d9c7392" providerId="LiveId" clId="{F21C62AE-89EF-439D-94C2-55D06FBE28A1}" dt="2024-07-14T18:03:15.444" v="11087" actId="47"/>
        <pc:sldMkLst>
          <pc:docMk/>
          <pc:sldMk cId="4193433036" sldId="590"/>
        </pc:sldMkLst>
        <pc:picChg chg="del">
          <ac:chgData name="Justin Vacquerie" userId="968f4b965d9c7392" providerId="LiveId" clId="{F21C62AE-89EF-439D-94C2-55D06FBE28A1}" dt="2024-07-14T14:44:22.442" v="10760" actId="478"/>
          <ac:picMkLst>
            <pc:docMk/>
            <pc:sldMk cId="4193433036" sldId="590"/>
            <ac:picMk id="6" creationId="{B66292B7-80E2-8053-0169-77A714B4F445}"/>
          </ac:picMkLst>
        </pc:picChg>
      </pc:sldChg>
      <pc:sldChg chg="addSp delSp modSp new mod ord modNotesTx">
        <pc:chgData name="Justin Vacquerie" userId="968f4b965d9c7392" providerId="LiveId" clId="{F21C62AE-89EF-439D-94C2-55D06FBE28A1}" dt="2024-07-19T13:22:44.639" v="42713" actId="20577"/>
        <pc:sldMkLst>
          <pc:docMk/>
          <pc:sldMk cId="1769839600" sldId="591"/>
        </pc:sldMkLst>
        <pc:spChg chg="del">
          <ac:chgData name="Justin Vacquerie" userId="968f4b965d9c7392" providerId="LiveId" clId="{F21C62AE-89EF-439D-94C2-55D06FBE28A1}" dt="2024-07-14T14:52:32.726" v="10881" actId="478"/>
          <ac:spMkLst>
            <pc:docMk/>
            <pc:sldMk cId="1769839600" sldId="591"/>
            <ac:spMk id="5" creationId="{9C8F78CB-F61F-D4CE-A67A-E06BEC6233BF}"/>
          </ac:spMkLst>
        </pc:spChg>
        <pc:spChg chg="del">
          <ac:chgData name="Justin Vacquerie" userId="968f4b965d9c7392" providerId="LiveId" clId="{F21C62AE-89EF-439D-94C2-55D06FBE28A1}" dt="2024-07-16T14:06:42.147" v="15466" actId="478"/>
          <ac:spMkLst>
            <pc:docMk/>
            <pc:sldMk cId="1769839600" sldId="591"/>
            <ac:spMk id="6" creationId="{C113DBFB-9F51-C12A-3ED6-1ADBB117250A}"/>
          </ac:spMkLst>
        </pc:spChg>
        <pc:spChg chg="add mod">
          <ac:chgData name="Justin Vacquerie" userId="968f4b965d9c7392" providerId="LiveId" clId="{F21C62AE-89EF-439D-94C2-55D06FBE28A1}" dt="2024-07-14T14:52:32.913" v="10882"/>
          <ac:spMkLst>
            <pc:docMk/>
            <pc:sldMk cId="1769839600" sldId="591"/>
            <ac:spMk id="7" creationId="{731DC43B-DEB5-9616-7AE1-A7A66BA07684}"/>
          </ac:spMkLst>
        </pc:spChg>
        <pc:spChg chg="add mod">
          <ac:chgData name="Justin Vacquerie" userId="968f4b965d9c7392" providerId="LiveId" clId="{F21C62AE-89EF-439D-94C2-55D06FBE28A1}" dt="2024-07-17T06:46:38.806" v="16563" actId="20577"/>
          <ac:spMkLst>
            <pc:docMk/>
            <pc:sldMk cId="1769839600" sldId="591"/>
            <ac:spMk id="8" creationId="{7180EFE2-B73A-7B4A-BACC-1E88A8994992}"/>
          </ac:spMkLst>
        </pc:spChg>
        <pc:spChg chg="add del mod">
          <ac:chgData name="Justin Vacquerie" userId="968f4b965d9c7392" providerId="LiveId" clId="{F21C62AE-89EF-439D-94C2-55D06FBE28A1}" dt="2024-07-16T14:15:32.107" v="15514"/>
          <ac:spMkLst>
            <pc:docMk/>
            <pc:sldMk cId="1769839600" sldId="591"/>
            <ac:spMk id="13" creationId="{C98C45C2-5CAB-29D2-BDCF-92AE7DC07450}"/>
          </ac:spMkLst>
        </pc:spChg>
        <pc:spChg chg="add mod">
          <ac:chgData name="Justin Vacquerie" userId="968f4b965d9c7392" providerId="LiveId" clId="{F21C62AE-89EF-439D-94C2-55D06FBE28A1}" dt="2024-07-19T13:19:52.508" v="42367" actId="20577"/>
          <ac:spMkLst>
            <pc:docMk/>
            <pc:sldMk cId="1769839600" sldId="591"/>
            <ac:spMk id="14" creationId="{4549A5A5-AF48-A898-A9EF-E73AB89E0BB4}"/>
          </ac:spMkLst>
        </pc:spChg>
        <pc:picChg chg="add mod">
          <ac:chgData name="Justin Vacquerie" userId="968f4b965d9c7392" providerId="LiveId" clId="{F21C62AE-89EF-439D-94C2-55D06FBE28A1}" dt="2024-07-18T14:48:37.505" v="22608" actId="1076"/>
          <ac:picMkLst>
            <pc:docMk/>
            <pc:sldMk cId="1769839600" sldId="591"/>
            <ac:picMk id="6" creationId="{62DC37E5-1503-B046-B2D6-7F9CC319658D}"/>
          </ac:picMkLst>
        </pc:picChg>
        <pc:picChg chg="add mod">
          <ac:chgData name="Justin Vacquerie" userId="968f4b965d9c7392" providerId="LiveId" clId="{F21C62AE-89EF-439D-94C2-55D06FBE28A1}" dt="2024-07-16T14:06:55.846" v="15470" actId="1076"/>
          <ac:picMkLst>
            <pc:docMk/>
            <pc:sldMk cId="1769839600" sldId="591"/>
            <ac:picMk id="9" creationId="{0A69EEE9-4707-8708-BDED-4CAB82823E6C}"/>
          </ac:picMkLst>
        </pc:picChg>
        <pc:picChg chg="add del mod">
          <ac:chgData name="Justin Vacquerie" userId="968f4b965d9c7392" providerId="LiveId" clId="{F21C62AE-89EF-439D-94C2-55D06FBE28A1}" dt="2024-07-18T14:48:25.599" v="22606" actId="478"/>
          <ac:picMkLst>
            <pc:docMk/>
            <pc:sldMk cId="1769839600" sldId="591"/>
            <ac:picMk id="11" creationId="{27F00241-56DE-540E-E401-43DBA46EB2E4}"/>
          </ac:picMkLst>
        </pc:picChg>
      </pc:sldChg>
      <pc:sldChg chg="delSp modSp add mod">
        <pc:chgData name="Justin Vacquerie" userId="968f4b965d9c7392" providerId="LiveId" clId="{F21C62AE-89EF-439D-94C2-55D06FBE28A1}" dt="2024-07-14T14:57:35.357" v="10942" actId="478"/>
        <pc:sldMkLst>
          <pc:docMk/>
          <pc:sldMk cId="3193243458" sldId="592"/>
        </pc:sldMkLst>
        <pc:spChg chg="del mod">
          <ac:chgData name="Justin Vacquerie" userId="968f4b965d9c7392" providerId="LiveId" clId="{F21C62AE-89EF-439D-94C2-55D06FBE28A1}" dt="2024-07-14T14:57:35.357" v="10942" actId="478"/>
          <ac:spMkLst>
            <pc:docMk/>
            <pc:sldMk cId="3193243458" sldId="592"/>
            <ac:spMk id="3" creationId="{92EDA8DD-8927-AF03-ACB8-D6AB73E065BB}"/>
          </ac:spMkLst>
        </pc:spChg>
        <pc:spChg chg="mod">
          <ac:chgData name="Justin Vacquerie" userId="968f4b965d9c7392" providerId="LiveId" clId="{F21C62AE-89EF-439D-94C2-55D06FBE28A1}" dt="2024-07-14T14:57:27.660" v="10940" actId="20577"/>
          <ac:spMkLst>
            <pc:docMk/>
            <pc:sldMk cId="3193243458" sldId="592"/>
            <ac:spMk id="10" creationId="{2FD916A2-EFE1-3E79-E76F-847498097424}"/>
          </ac:spMkLst>
        </pc:spChg>
      </pc:sldChg>
      <pc:sldChg chg="addSp delSp modSp add mod modNotesTx">
        <pc:chgData name="Justin Vacquerie" userId="968f4b965d9c7392" providerId="LiveId" clId="{F21C62AE-89EF-439D-94C2-55D06FBE28A1}" dt="2024-07-19T15:20:16.165" v="47959" actId="403"/>
        <pc:sldMkLst>
          <pc:docMk/>
          <pc:sldMk cId="2885284439" sldId="593"/>
        </pc:sldMkLst>
        <pc:spChg chg="add mod">
          <ac:chgData name="Justin Vacquerie" userId="968f4b965d9c7392" providerId="LiveId" clId="{F21C62AE-89EF-439D-94C2-55D06FBE28A1}" dt="2024-07-19T15:20:07.509" v="47958" actId="2711"/>
          <ac:spMkLst>
            <pc:docMk/>
            <pc:sldMk cId="2885284439" sldId="593"/>
            <ac:spMk id="5" creationId="{B546C57D-BF81-787B-C792-FA19B67D0A16}"/>
          </ac:spMkLst>
        </pc:spChg>
        <pc:spChg chg="add mod">
          <ac:chgData name="Justin Vacquerie" userId="968f4b965d9c7392" providerId="LiveId" clId="{F21C62AE-89EF-439D-94C2-55D06FBE28A1}" dt="2024-07-19T13:50:30.228" v="44231" actId="1076"/>
          <ac:spMkLst>
            <pc:docMk/>
            <pc:sldMk cId="2885284439" sldId="593"/>
            <ac:spMk id="7" creationId="{A06148BB-3D03-3D51-C79C-A7202C3F8F98}"/>
          </ac:spMkLst>
        </pc:spChg>
        <pc:spChg chg="mod">
          <ac:chgData name="Justin Vacquerie" userId="968f4b965d9c7392" providerId="LiveId" clId="{F21C62AE-89EF-439D-94C2-55D06FBE28A1}" dt="2024-07-14T14:57:54.789" v="10995" actId="20577"/>
          <ac:spMkLst>
            <pc:docMk/>
            <pc:sldMk cId="2885284439" sldId="593"/>
            <ac:spMk id="9" creationId="{95735FBB-390A-712E-9350-A7551D8AF7EA}"/>
          </ac:spMkLst>
        </pc:spChg>
        <pc:spChg chg="del">
          <ac:chgData name="Justin Vacquerie" userId="968f4b965d9c7392" providerId="LiveId" clId="{F21C62AE-89EF-439D-94C2-55D06FBE28A1}" dt="2024-07-14T14:57:59.127" v="10996" actId="478"/>
          <ac:spMkLst>
            <pc:docMk/>
            <pc:sldMk cId="2885284439" sldId="593"/>
            <ac:spMk id="10" creationId="{C0C972CE-7C0B-AF13-EA5E-71071F4E9F73}"/>
          </ac:spMkLst>
        </pc:spChg>
        <pc:spChg chg="add mod">
          <ac:chgData name="Justin Vacquerie" userId="968f4b965d9c7392" providerId="LiveId" clId="{F21C62AE-89EF-439D-94C2-55D06FBE28A1}" dt="2024-07-19T15:20:16.165" v="47959" actId="403"/>
          <ac:spMkLst>
            <pc:docMk/>
            <pc:sldMk cId="2885284439" sldId="593"/>
            <ac:spMk id="10" creationId="{C689CC11-A5AD-B71E-6B74-C8D384D9220B}"/>
          </ac:spMkLst>
        </pc:spChg>
        <pc:spChg chg="add mod">
          <ac:chgData name="Justin Vacquerie" userId="968f4b965d9c7392" providerId="LiveId" clId="{F21C62AE-89EF-439D-94C2-55D06FBE28A1}" dt="2024-07-17T07:46:26.279" v="16861" actId="1076"/>
          <ac:spMkLst>
            <pc:docMk/>
            <pc:sldMk cId="2885284439" sldId="593"/>
            <ac:spMk id="11" creationId="{A4800F61-A414-5111-E32A-B681E0AF0694}"/>
          </ac:spMkLst>
        </pc:spChg>
        <pc:picChg chg="add mod">
          <ac:chgData name="Justin Vacquerie" userId="968f4b965d9c7392" providerId="LiveId" clId="{F21C62AE-89EF-439D-94C2-55D06FBE28A1}" dt="2024-07-15T10:40:27.815" v="11792" actId="1076"/>
          <ac:picMkLst>
            <pc:docMk/>
            <pc:sldMk cId="2885284439" sldId="593"/>
            <ac:picMk id="6" creationId="{B4BC3396-0D01-3689-D05E-D57A82AFFD5F}"/>
          </ac:picMkLst>
        </pc:picChg>
      </pc:sldChg>
      <pc:sldChg chg="addSp delSp modSp add mod modNotesTx">
        <pc:chgData name="Justin Vacquerie" userId="968f4b965d9c7392" providerId="LiveId" clId="{F21C62AE-89EF-439D-94C2-55D06FBE28A1}" dt="2024-07-19T10:07:41.918" v="34915" actId="313"/>
        <pc:sldMkLst>
          <pc:docMk/>
          <pc:sldMk cId="717459832" sldId="594"/>
        </pc:sldMkLst>
        <pc:spChg chg="del mod">
          <ac:chgData name="Justin Vacquerie" userId="968f4b965d9c7392" providerId="LiveId" clId="{F21C62AE-89EF-439D-94C2-55D06FBE28A1}" dt="2024-07-15T10:43:47.069" v="11999" actId="478"/>
          <ac:spMkLst>
            <pc:docMk/>
            <pc:sldMk cId="717459832" sldId="594"/>
            <ac:spMk id="5" creationId="{513E1B13-EBD6-75C1-DF03-EC8E62D7F08E}"/>
          </ac:spMkLst>
        </pc:spChg>
        <pc:spChg chg="add mod">
          <ac:chgData name="Justin Vacquerie" userId="968f4b965d9c7392" providerId="LiveId" clId="{F21C62AE-89EF-439D-94C2-55D06FBE28A1}" dt="2024-07-19T10:04:08.082" v="34476" actId="113"/>
          <ac:spMkLst>
            <pc:docMk/>
            <pc:sldMk cId="717459832" sldId="594"/>
            <ac:spMk id="5" creationId="{C8F29990-3C26-93E2-B36F-9467853FA1B2}"/>
          </ac:spMkLst>
        </pc:spChg>
        <pc:spChg chg="add del mod">
          <ac:chgData name="Justin Vacquerie" userId="968f4b965d9c7392" providerId="LiveId" clId="{F21C62AE-89EF-439D-94C2-55D06FBE28A1}" dt="2024-07-16T06:48:11.242" v="14022" actId="478"/>
          <ac:spMkLst>
            <pc:docMk/>
            <pc:sldMk cId="717459832" sldId="594"/>
            <ac:spMk id="6" creationId="{F6001887-70E2-6CCE-921C-15C03F4AFC30}"/>
          </ac:spMkLst>
        </pc:spChg>
        <pc:spChg chg="add mod">
          <ac:chgData name="Justin Vacquerie" userId="968f4b965d9c7392" providerId="LiveId" clId="{F21C62AE-89EF-439D-94C2-55D06FBE28A1}" dt="2024-07-16T06:48:11.434" v="14023"/>
          <ac:spMkLst>
            <pc:docMk/>
            <pc:sldMk cId="717459832" sldId="594"/>
            <ac:spMk id="10" creationId="{6E9D44B2-368F-9056-AE32-8E765A29E1BE}"/>
          </ac:spMkLst>
        </pc:spChg>
        <pc:spChg chg="add mod">
          <ac:chgData name="Justin Vacquerie" userId="968f4b965d9c7392" providerId="LiveId" clId="{F21C62AE-89EF-439D-94C2-55D06FBE28A1}" dt="2024-07-16T10:08:07.633" v="14478"/>
          <ac:spMkLst>
            <pc:docMk/>
            <pc:sldMk cId="717459832" sldId="594"/>
            <ac:spMk id="11" creationId="{42426A58-A195-5D49-FF9D-22F8B8E27728}"/>
          </ac:spMkLst>
        </pc:spChg>
        <pc:spChg chg="add mod">
          <ac:chgData name="Justin Vacquerie" userId="968f4b965d9c7392" providerId="LiveId" clId="{F21C62AE-89EF-439D-94C2-55D06FBE28A1}" dt="2024-07-16T10:08:07.633" v="14478"/>
          <ac:spMkLst>
            <pc:docMk/>
            <pc:sldMk cId="717459832" sldId="594"/>
            <ac:spMk id="12" creationId="{D7BC8580-98DD-CED2-789F-60277976AF0E}"/>
          </ac:spMkLst>
        </pc:spChg>
        <pc:picChg chg="add mod">
          <ac:chgData name="Justin Vacquerie" userId="968f4b965d9c7392" providerId="LiveId" clId="{F21C62AE-89EF-439D-94C2-55D06FBE28A1}" dt="2024-07-16T10:08:07.633" v="14478"/>
          <ac:picMkLst>
            <pc:docMk/>
            <pc:sldMk cId="717459832" sldId="594"/>
            <ac:picMk id="6" creationId="{6A6DEBA5-649A-7316-491C-72178F545AB1}"/>
          </ac:picMkLst>
        </pc:picChg>
        <pc:picChg chg="add mod">
          <ac:chgData name="Justin Vacquerie" userId="968f4b965d9c7392" providerId="LiveId" clId="{F21C62AE-89EF-439D-94C2-55D06FBE28A1}" dt="2024-07-16T08:47:22.259" v="14038" actId="1076"/>
          <ac:picMkLst>
            <pc:docMk/>
            <pc:sldMk cId="717459832" sldId="594"/>
            <ac:picMk id="8" creationId="{16E33014-7821-CBA3-0CC1-67B527728D8E}"/>
          </ac:picMkLst>
        </pc:picChg>
        <pc:picChg chg="add mod">
          <ac:chgData name="Justin Vacquerie" userId="968f4b965d9c7392" providerId="LiveId" clId="{F21C62AE-89EF-439D-94C2-55D06FBE28A1}" dt="2024-07-16T10:08:07.633" v="14478"/>
          <ac:picMkLst>
            <pc:docMk/>
            <pc:sldMk cId="717459832" sldId="594"/>
            <ac:picMk id="13" creationId="{40BA8136-B4D5-DC74-4E3A-814714F3307D}"/>
          </ac:picMkLst>
        </pc:picChg>
      </pc:sldChg>
      <pc:sldChg chg="addSp delSp modSp add mod modNotesTx">
        <pc:chgData name="Justin Vacquerie" userId="968f4b965d9c7392" providerId="LiveId" clId="{F21C62AE-89EF-439D-94C2-55D06FBE28A1}" dt="2024-07-19T09:57:52.152" v="33538" actId="20577"/>
        <pc:sldMkLst>
          <pc:docMk/>
          <pc:sldMk cId="1638067251" sldId="595"/>
        </pc:sldMkLst>
        <pc:spChg chg="add mod">
          <ac:chgData name="Justin Vacquerie" userId="968f4b965d9c7392" providerId="LiveId" clId="{F21C62AE-89EF-439D-94C2-55D06FBE28A1}" dt="2024-07-18T06:29:12.289" v="18823" actId="113"/>
          <ac:spMkLst>
            <pc:docMk/>
            <pc:sldMk cId="1638067251" sldId="595"/>
            <ac:spMk id="5" creationId="{7788874C-7279-15EC-8510-5ED589744C67}"/>
          </ac:spMkLst>
        </pc:spChg>
        <pc:spChg chg="del">
          <ac:chgData name="Justin Vacquerie" userId="968f4b965d9c7392" providerId="LiveId" clId="{F21C62AE-89EF-439D-94C2-55D06FBE28A1}" dt="2024-07-15T12:32:59.591" v="12555" actId="478"/>
          <ac:spMkLst>
            <pc:docMk/>
            <pc:sldMk cId="1638067251" sldId="595"/>
            <ac:spMk id="5" creationId="{7EDE7FA2-647C-E25F-2EC9-5FCCFBE9F3F4}"/>
          </ac:spMkLst>
        </pc:spChg>
        <pc:spChg chg="add mod">
          <ac:chgData name="Justin Vacquerie" userId="968f4b965d9c7392" providerId="LiveId" clId="{F21C62AE-89EF-439D-94C2-55D06FBE28A1}" dt="2024-07-15T14:19:21.784" v="13647"/>
          <ac:spMkLst>
            <pc:docMk/>
            <pc:sldMk cId="1638067251" sldId="595"/>
            <ac:spMk id="6" creationId="{ECDD6DC5-7738-69C2-66E9-0EB7592352E6}"/>
          </ac:spMkLst>
        </pc:spChg>
        <pc:spChg chg="mod">
          <ac:chgData name="Justin Vacquerie" userId="968f4b965d9c7392" providerId="LiveId" clId="{F21C62AE-89EF-439D-94C2-55D06FBE28A1}" dt="2024-07-16T06:48:25.953" v="14025" actId="20577"/>
          <ac:spMkLst>
            <pc:docMk/>
            <pc:sldMk cId="1638067251" sldId="595"/>
            <ac:spMk id="10" creationId="{1729C6A1-97C8-EDE7-D836-BB3AB5344E17}"/>
          </ac:spMkLst>
        </pc:spChg>
        <pc:spChg chg="add mod">
          <ac:chgData name="Justin Vacquerie" userId="968f4b965d9c7392" providerId="LiveId" clId="{F21C62AE-89EF-439D-94C2-55D06FBE28A1}" dt="2024-07-16T12:31:14.920" v="14656" actId="1076"/>
          <ac:spMkLst>
            <pc:docMk/>
            <pc:sldMk cId="1638067251" sldId="595"/>
            <ac:spMk id="14" creationId="{FF255C95-CC53-2B31-417F-EA21A7FFD9A9}"/>
          </ac:spMkLst>
        </pc:spChg>
        <pc:picChg chg="add del mod">
          <ac:chgData name="Justin Vacquerie" userId="968f4b965d9c7392" providerId="LiveId" clId="{F21C62AE-89EF-439D-94C2-55D06FBE28A1}" dt="2024-07-16T09:12:24.519" v="14319" actId="478"/>
          <ac:picMkLst>
            <pc:docMk/>
            <pc:sldMk cId="1638067251" sldId="595"/>
            <ac:picMk id="8" creationId="{404E2A95-D5E1-D641-9BB0-778637A13F35}"/>
          </ac:picMkLst>
        </pc:picChg>
        <pc:picChg chg="add mod">
          <ac:chgData name="Justin Vacquerie" userId="968f4b965d9c7392" providerId="LiveId" clId="{F21C62AE-89EF-439D-94C2-55D06FBE28A1}" dt="2024-07-16T12:31:18.860" v="14657" actId="1076"/>
          <ac:picMkLst>
            <pc:docMk/>
            <pc:sldMk cId="1638067251" sldId="595"/>
            <ac:picMk id="8" creationId="{5563574C-71F8-08D8-47D6-386F48D5CB30}"/>
          </ac:picMkLst>
        </pc:picChg>
        <pc:picChg chg="del">
          <ac:chgData name="Justin Vacquerie" userId="968f4b965d9c7392" providerId="LiveId" clId="{F21C62AE-89EF-439D-94C2-55D06FBE28A1}" dt="2024-07-15T12:32:52.959" v="12553" actId="478"/>
          <ac:picMkLst>
            <pc:docMk/>
            <pc:sldMk cId="1638067251" sldId="595"/>
            <ac:picMk id="11" creationId="{36CA0A22-540D-E1C0-DFA9-1727EE8BB3D4}"/>
          </ac:picMkLst>
        </pc:picChg>
        <pc:picChg chg="add del mod">
          <ac:chgData name="Justin Vacquerie" userId="968f4b965d9c7392" providerId="LiveId" clId="{F21C62AE-89EF-439D-94C2-55D06FBE28A1}" dt="2024-07-16T09:57:13.561" v="14396" actId="478"/>
          <ac:picMkLst>
            <pc:docMk/>
            <pc:sldMk cId="1638067251" sldId="595"/>
            <ac:picMk id="12" creationId="{4D0A1E7B-D32F-E042-6C1B-FA36A1B7C85D}"/>
          </ac:picMkLst>
        </pc:picChg>
        <pc:picChg chg="add mod">
          <ac:chgData name="Justin Vacquerie" userId="968f4b965d9c7392" providerId="LiveId" clId="{F21C62AE-89EF-439D-94C2-55D06FBE28A1}" dt="2024-07-16T12:29:40.862" v="14650" actId="1076"/>
          <ac:picMkLst>
            <pc:docMk/>
            <pc:sldMk cId="1638067251" sldId="595"/>
            <ac:picMk id="12" creationId="{6A50FB32-FAA8-020E-B291-EE43D5320975}"/>
          </ac:picMkLst>
        </pc:picChg>
        <pc:picChg chg="del">
          <ac:chgData name="Justin Vacquerie" userId="968f4b965d9c7392" providerId="LiveId" clId="{F21C62AE-89EF-439D-94C2-55D06FBE28A1}" dt="2024-07-15T12:32:56.067" v="12554" actId="478"/>
          <ac:picMkLst>
            <pc:docMk/>
            <pc:sldMk cId="1638067251" sldId="595"/>
            <ac:picMk id="13" creationId="{8805A436-B732-9948-16A1-982A14861E4D}"/>
          </ac:picMkLst>
        </pc:picChg>
        <pc:picChg chg="add del mod">
          <ac:chgData name="Justin Vacquerie" userId="968f4b965d9c7392" providerId="LiveId" clId="{F21C62AE-89EF-439D-94C2-55D06FBE28A1}" dt="2024-07-16T09:57:14.193" v="14397" actId="478"/>
          <ac:picMkLst>
            <pc:docMk/>
            <pc:sldMk cId="1638067251" sldId="595"/>
            <ac:picMk id="14" creationId="{3889E060-F06E-D091-986C-9AA1032CA798}"/>
          </ac:picMkLst>
        </pc:picChg>
        <pc:picChg chg="add del mod">
          <ac:chgData name="Justin Vacquerie" userId="968f4b965d9c7392" providerId="LiveId" clId="{F21C62AE-89EF-439D-94C2-55D06FBE28A1}" dt="2024-07-16T12:47:36.667" v="14710" actId="478"/>
          <ac:picMkLst>
            <pc:docMk/>
            <pc:sldMk cId="1638067251" sldId="595"/>
            <ac:picMk id="16" creationId="{33ACDF6F-8D83-D706-BAD5-1EBC978F5253}"/>
          </ac:picMkLst>
        </pc:picChg>
        <pc:picChg chg="add mod">
          <ac:chgData name="Justin Vacquerie" userId="968f4b965d9c7392" providerId="LiveId" clId="{F21C62AE-89EF-439D-94C2-55D06FBE28A1}" dt="2024-07-16T12:47:50.014" v="14716" actId="1076"/>
          <ac:picMkLst>
            <pc:docMk/>
            <pc:sldMk cId="1638067251" sldId="595"/>
            <ac:picMk id="17" creationId="{A17A4BAB-7EAD-F1EB-DDB3-7C008B9DB210}"/>
          </ac:picMkLst>
        </pc:picChg>
        <pc:picChg chg="add del mod">
          <ac:chgData name="Justin Vacquerie" userId="968f4b965d9c7392" providerId="LiveId" clId="{F21C62AE-89EF-439D-94C2-55D06FBE28A1}" dt="2024-07-16T12:28:27.968" v="14637" actId="478"/>
          <ac:picMkLst>
            <pc:docMk/>
            <pc:sldMk cId="1638067251" sldId="595"/>
            <ac:picMk id="19" creationId="{20BD0266-36AC-8A38-A16D-728E8F1EDA1A}"/>
          </ac:picMkLst>
        </pc:picChg>
        <pc:picChg chg="add del mod">
          <ac:chgData name="Justin Vacquerie" userId="968f4b965d9c7392" providerId="LiveId" clId="{F21C62AE-89EF-439D-94C2-55D06FBE28A1}" dt="2024-07-16T12:29:22.517" v="14641" actId="478"/>
          <ac:picMkLst>
            <pc:docMk/>
            <pc:sldMk cId="1638067251" sldId="595"/>
            <ac:picMk id="21" creationId="{FA586D07-DB17-6D64-B163-C80A45666F2C}"/>
          </ac:picMkLst>
        </pc:picChg>
      </pc:sldChg>
      <pc:sldChg chg="add del">
        <pc:chgData name="Justin Vacquerie" userId="968f4b965d9c7392" providerId="LiveId" clId="{F21C62AE-89EF-439D-94C2-55D06FBE28A1}" dt="2024-07-15T12:32:43.836" v="12547" actId="47"/>
        <pc:sldMkLst>
          <pc:docMk/>
          <pc:sldMk cId="4169756119" sldId="595"/>
        </pc:sldMkLst>
      </pc:sldChg>
      <pc:sldChg chg="addSp delSp modSp add mod modNotesTx">
        <pc:chgData name="Justin Vacquerie" userId="968f4b965d9c7392" providerId="LiveId" clId="{F21C62AE-89EF-439D-94C2-55D06FBE28A1}" dt="2024-07-19T09:41:22.882" v="32263" actId="20577"/>
        <pc:sldMkLst>
          <pc:docMk/>
          <pc:sldMk cId="26434651" sldId="596"/>
        </pc:sldMkLst>
        <pc:spChg chg="mod">
          <ac:chgData name="Justin Vacquerie" userId="968f4b965d9c7392" providerId="LiveId" clId="{F21C62AE-89EF-439D-94C2-55D06FBE28A1}" dt="2024-07-19T08:27:01.659" v="29211" actId="20577"/>
          <ac:spMkLst>
            <pc:docMk/>
            <pc:sldMk cId="26434651" sldId="596"/>
            <ac:spMk id="5" creationId="{7EDE7FA2-647C-E25F-2EC9-5FCCFBE9F3F4}"/>
          </ac:spMkLst>
        </pc:spChg>
        <pc:spChg chg="mod">
          <ac:chgData name="Justin Vacquerie" userId="968f4b965d9c7392" providerId="LiveId" clId="{F21C62AE-89EF-439D-94C2-55D06FBE28A1}" dt="2024-07-16T06:44:54.013" v="13976" actId="20577"/>
          <ac:spMkLst>
            <pc:docMk/>
            <pc:sldMk cId="26434651" sldId="596"/>
            <ac:spMk id="10" creationId="{1729C6A1-97C8-EDE7-D836-BB3AB5344E17}"/>
          </ac:spMkLst>
        </pc:spChg>
        <pc:picChg chg="add mod">
          <ac:chgData name="Justin Vacquerie" userId="968f4b965d9c7392" providerId="LiveId" clId="{F21C62AE-89EF-439D-94C2-55D06FBE28A1}" dt="2024-07-16T06:46:20.985" v="13979" actId="1076"/>
          <ac:picMkLst>
            <pc:docMk/>
            <pc:sldMk cId="26434651" sldId="596"/>
            <ac:picMk id="8" creationId="{548219F0-E881-9A5D-1F22-5B4855B96A51}"/>
          </ac:picMkLst>
        </pc:picChg>
        <pc:picChg chg="add mod">
          <ac:chgData name="Justin Vacquerie" userId="968f4b965d9c7392" providerId="LiveId" clId="{F21C62AE-89EF-439D-94C2-55D06FBE28A1}" dt="2024-07-16T06:46:27.887" v="13981" actId="1076"/>
          <ac:picMkLst>
            <pc:docMk/>
            <pc:sldMk cId="26434651" sldId="596"/>
            <ac:picMk id="12" creationId="{CB8E1F1F-2EA9-7CCD-735A-BDC03B164B67}"/>
          </ac:picMkLst>
        </pc:picChg>
        <pc:picChg chg="del">
          <ac:chgData name="Justin Vacquerie" userId="968f4b965d9c7392" providerId="LiveId" clId="{F21C62AE-89EF-439D-94C2-55D06FBE28A1}" dt="2024-07-15T14:07:10.872" v="13610" actId="478"/>
          <ac:picMkLst>
            <pc:docMk/>
            <pc:sldMk cId="26434651" sldId="596"/>
            <ac:picMk id="17" creationId="{9603DD09-734E-04A5-F4A0-FAF21CB71685}"/>
          </ac:picMkLst>
        </pc:picChg>
      </pc:sldChg>
      <pc:sldChg chg="addSp delSp modSp add del mod">
        <pc:chgData name="Justin Vacquerie" userId="968f4b965d9c7392" providerId="LiveId" clId="{F21C62AE-89EF-439D-94C2-55D06FBE28A1}" dt="2024-07-16T06:45:11.048" v="13977" actId="47"/>
        <pc:sldMkLst>
          <pc:docMk/>
          <pc:sldMk cId="912884483" sldId="597"/>
        </pc:sldMkLst>
        <pc:spChg chg="mod">
          <ac:chgData name="Justin Vacquerie" userId="968f4b965d9c7392" providerId="LiveId" clId="{F21C62AE-89EF-439D-94C2-55D06FBE28A1}" dt="2024-07-16T05:58:25.489" v="13818" actId="113"/>
          <ac:spMkLst>
            <pc:docMk/>
            <pc:sldMk cId="912884483" sldId="597"/>
            <ac:spMk id="5" creationId="{7EDE7FA2-647C-E25F-2EC9-5FCCFBE9F3F4}"/>
          </ac:spMkLst>
        </pc:spChg>
        <pc:spChg chg="mod">
          <ac:chgData name="Justin Vacquerie" userId="968f4b965d9c7392" providerId="LiveId" clId="{F21C62AE-89EF-439D-94C2-55D06FBE28A1}" dt="2024-07-16T06:44:48.432" v="13974" actId="20577"/>
          <ac:spMkLst>
            <pc:docMk/>
            <pc:sldMk cId="912884483" sldId="597"/>
            <ac:spMk id="10" creationId="{1729C6A1-97C8-EDE7-D836-BB3AB5344E17}"/>
          </ac:spMkLst>
        </pc:spChg>
        <pc:picChg chg="add del mod">
          <ac:chgData name="Justin Vacquerie" userId="968f4b965d9c7392" providerId="LiveId" clId="{F21C62AE-89EF-439D-94C2-55D06FBE28A1}" dt="2024-07-15T14:10:37.157" v="13619" actId="478"/>
          <ac:picMkLst>
            <pc:docMk/>
            <pc:sldMk cId="912884483" sldId="597"/>
            <ac:picMk id="8" creationId="{9327AE1A-F5D7-88F1-6ABB-B9AB961CC9C5}"/>
          </ac:picMkLst>
        </pc:picChg>
        <pc:picChg chg="add mod">
          <ac:chgData name="Justin Vacquerie" userId="968f4b965d9c7392" providerId="LiveId" clId="{F21C62AE-89EF-439D-94C2-55D06FBE28A1}" dt="2024-07-15T14:11:01.428" v="13624" actId="1076"/>
          <ac:picMkLst>
            <pc:docMk/>
            <pc:sldMk cId="912884483" sldId="597"/>
            <ac:picMk id="12" creationId="{5AEE4B2C-5816-6695-A745-C9F798A71BFB}"/>
          </ac:picMkLst>
        </pc:picChg>
        <pc:picChg chg="add mod">
          <ac:chgData name="Justin Vacquerie" userId="968f4b965d9c7392" providerId="LiveId" clId="{F21C62AE-89EF-439D-94C2-55D06FBE28A1}" dt="2024-07-15T14:11:33.494" v="13632" actId="14100"/>
          <ac:picMkLst>
            <pc:docMk/>
            <pc:sldMk cId="912884483" sldId="597"/>
            <ac:picMk id="15" creationId="{9E256E2F-5CB3-F02F-C29A-106C39E6D144}"/>
          </ac:picMkLst>
        </pc:picChg>
        <pc:picChg chg="del">
          <ac:chgData name="Justin Vacquerie" userId="968f4b965d9c7392" providerId="LiveId" clId="{F21C62AE-89EF-439D-94C2-55D06FBE28A1}" dt="2024-07-15T14:09:35.831" v="13615" actId="478"/>
          <ac:picMkLst>
            <pc:docMk/>
            <pc:sldMk cId="912884483" sldId="597"/>
            <ac:picMk id="17" creationId="{9603DD09-734E-04A5-F4A0-FAF21CB71685}"/>
          </ac:picMkLst>
        </pc:picChg>
      </pc:sldChg>
      <pc:sldChg chg="new del">
        <pc:chgData name="Justin Vacquerie" userId="968f4b965d9c7392" providerId="LiveId" clId="{F21C62AE-89EF-439D-94C2-55D06FBE28A1}" dt="2024-07-15T14:24:32.063" v="13650" actId="47"/>
        <pc:sldMkLst>
          <pc:docMk/>
          <pc:sldMk cId="985634474" sldId="598"/>
        </pc:sldMkLst>
      </pc:sldChg>
      <pc:sldChg chg="addSp delSp modSp add del mod">
        <pc:chgData name="Justin Vacquerie" userId="968f4b965d9c7392" providerId="LiveId" clId="{F21C62AE-89EF-439D-94C2-55D06FBE28A1}" dt="2024-07-16T06:45:15.300" v="13978" actId="47"/>
        <pc:sldMkLst>
          <pc:docMk/>
          <pc:sldMk cId="1712400550" sldId="598"/>
        </pc:sldMkLst>
        <pc:picChg chg="del">
          <ac:chgData name="Justin Vacquerie" userId="968f4b965d9c7392" providerId="LiveId" clId="{F21C62AE-89EF-439D-94C2-55D06FBE28A1}" dt="2024-07-16T06:13:33.557" v="13863" actId="478"/>
          <ac:picMkLst>
            <pc:docMk/>
            <pc:sldMk cId="1712400550" sldId="598"/>
            <ac:picMk id="8" creationId="{0C6362BE-BCB3-0A53-98D7-08A40E94D43E}"/>
          </ac:picMkLst>
        </pc:picChg>
        <pc:picChg chg="add mod">
          <ac:chgData name="Justin Vacquerie" userId="968f4b965d9c7392" providerId="LiveId" clId="{F21C62AE-89EF-439D-94C2-55D06FBE28A1}" dt="2024-07-16T06:14:37.833" v="13882" actId="1076"/>
          <ac:picMkLst>
            <pc:docMk/>
            <pc:sldMk cId="1712400550" sldId="598"/>
            <ac:picMk id="11" creationId="{73D6A68A-D2A0-4545-5510-DE86403905E9}"/>
          </ac:picMkLst>
        </pc:picChg>
        <pc:picChg chg="add mod">
          <ac:chgData name="Justin Vacquerie" userId="968f4b965d9c7392" providerId="LiveId" clId="{F21C62AE-89EF-439D-94C2-55D06FBE28A1}" dt="2024-07-16T06:14:43.680" v="13883" actId="1076"/>
          <ac:picMkLst>
            <pc:docMk/>
            <pc:sldMk cId="1712400550" sldId="598"/>
            <ac:picMk id="13" creationId="{873CB671-AB1F-F821-6780-31A87CD33D78}"/>
          </ac:picMkLst>
        </pc:picChg>
      </pc:sldChg>
      <pc:sldChg chg="addSp delSp modSp new mod modNotesTx">
        <pc:chgData name="Justin Vacquerie" userId="968f4b965d9c7392" providerId="LiveId" clId="{F21C62AE-89EF-439D-94C2-55D06FBE28A1}" dt="2024-07-19T11:55:52.241" v="35891" actId="20577"/>
        <pc:sldMkLst>
          <pc:docMk/>
          <pc:sldMk cId="2454275053" sldId="599"/>
        </pc:sldMkLst>
        <pc:spChg chg="del">
          <ac:chgData name="Justin Vacquerie" userId="968f4b965d9c7392" providerId="LiveId" clId="{F21C62AE-89EF-439D-94C2-55D06FBE28A1}" dt="2024-07-16T06:44:17.314" v="13962" actId="478"/>
          <ac:spMkLst>
            <pc:docMk/>
            <pc:sldMk cId="2454275053" sldId="599"/>
            <ac:spMk id="5" creationId="{1CA55AE7-CF7C-7C0E-B27A-EADF335E1145}"/>
          </ac:spMkLst>
        </pc:spChg>
        <pc:spChg chg="add mod">
          <ac:chgData name="Justin Vacquerie" userId="968f4b965d9c7392" providerId="LiveId" clId="{F21C62AE-89EF-439D-94C2-55D06FBE28A1}" dt="2024-07-16T08:46:55.255" v="14036" actId="20577"/>
          <ac:spMkLst>
            <pc:docMk/>
            <pc:sldMk cId="2454275053" sldId="599"/>
            <ac:spMk id="5" creationId="{87F8E7A3-7F67-1808-1E15-52EE5223770A}"/>
          </ac:spMkLst>
        </pc:spChg>
        <pc:spChg chg="add del">
          <ac:chgData name="Justin Vacquerie" userId="968f4b965d9c7392" providerId="LiveId" clId="{F21C62AE-89EF-439D-94C2-55D06FBE28A1}" dt="2024-07-16T08:47:30.784" v="14041" actId="478"/>
          <ac:spMkLst>
            <pc:docMk/>
            <pc:sldMk cId="2454275053" sldId="599"/>
            <ac:spMk id="6" creationId="{7C0BB1FF-4F1A-CBE4-D291-C08FA9A1916E}"/>
          </ac:spMkLst>
        </pc:spChg>
        <pc:spChg chg="add mod">
          <ac:chgData name="Justin Vacquerie" userId="968f4b965d9c7392" providerId="LiveId" clId="{F21C62AE-89EF-439D-94C2-55D06FBE28A1}" dt="2024-07-16T06:44:17.519" v="13963"/>
          <ac:spMkLst>
            <pc:docMk/>
            <pc:sldMk cId="2454275053" sldId="599"/>
            <ac:spMk id="7" creationId="{F7D5A645-B73C-C176-373B-CF58D25E2BA7}"/>
          </ac:spMkLst>
        </pc:spChg>
        <pc:spChg chg="add del mod">
          <ac:chgData name="Justin Vacquerie" userId="968f4b965d9c7392" providerId="LiveId" clId="{F21C62AE-89EF-439D-94C2-55D06FBE28A1}" dt="2024-07-16T08:46:50.752" v="14029" actId="478"/>
          <ac:spMkLst>
            <pc:docMk/>
            <pc:sldMk cId="2454275053" sldId="599"/>
            <ac:spMk id="8" creationId="{349389D7-7341-1419-198F-8A8DF3DED316}"/>
          </ac:spMkLst>
        </pc:spChg>
        <pc:spChg chg="add mod">
          <ac:chgData name="Justin Vacquerie" userId="968f4b965d9c7392" providerId="LiveId" clId="{F21C62AE-89EF-439D-94C2-55D06FBE28A1}" dt="2024-07-16T12:31:57.434" v="14665" actId="1076"/>
          <ac:spMkLst>
            <pc:docMk/>
            <pc:sldMk cId="2454275053" sldId="599"/>
            <ac:spMk id="9" creationId="{7E856BEC-6210-8560-F241-3ECF04786898}"/>
          </ac:spMkLst>
        </pc:spChg>
        <pc:spChg chg="add mod">
          <ac:chgData name="Justin Vacquerie" userId="968f4b965d9c7392" providerId="LiveId" clId="{F21C62AE-89EF-439D-94C2-55D06FBE28A1}" dt="2024-07-16T08:47:29.285" v="14040"/>
          <ac:spMkLst>
            <pc:docMk/>
            <pc:sldMk cId="2454275053" sldId="599"/>
            <ac:spMk id="9" creationId="{A04082A7-B4DF-EED5-77C9-750BA7F7B3DB}"/>
          </ac:spMkLst>
        </pc:spChg>
        <pc:spChg chg="add mod">
          <ac:chgData name="Justin Vacquerie" userId="968f4b965d9c7392" providerId="LiveId" clId="{F21C62AE-89EF-439D-94C2-55D06FBE28A1}" dt="2024-07-19T10:04:35.385" v="34479" actId="113"/>
          <ac:spMkLst>
            <pc:docMk/>
            <pc:sldMk cId="2454275053" sldId="599"/>
            <ac:spMk id="10" creationId="{9747EA83-8E51-13A6-F439-3D90A7C70B45}"/>
          </ac:spMkLst>
        </pc:spChg>
        <pc:picChg chg="add mod">
          <ac:chgData name="Justin Vacquerie" userId="968f4b965d9c7392" providerId="LiveId" clId="{F21C62AE-89EF-439D-94C2-55D06FBE28A1}" dt="2024-07-16T12:31:59.859" v="14666" actId="1076"/>
          <ac:picMkLst>
            <pc:docMk/>
            <pc:sldMk cId="2454275053" sldId="599"/>
            <ac:picMk id="6" creationId="{CD403B0F-6958-736A-73AF-0F3C0AC2C8F7}"/>
          </ac:picMkLst>
        </pc:picChg>
        <pc:picChg chg="add mod">
          <ac:chgData name="Justin Vacquerie" userId="968f4b965d9c7392" providerId="LiveId" clId="{F21C62AE-89EF-439D-94C2-55D06FBE28A1}" dt="2024-07-16T12:43:57.100" v="14671" actId="1076"/>
          <ac:picMkLst>
            <pc:docMk/>
            <pc:sldMk cId="2454275053" sldId="599"/>
            <ac:picMk id="12" creationId="{63D6DDEC-0337-5302-E880-CEEC0B95FE58}"/>
          </ac:picMkLst>
        </pc:picChg>
        <pc:picChg chg="add mod">
          <ac:chgData name="Justin Vacquerie" userId="968f4b965d9c7392" providerId="LiveId" clId="{F21C62AE-89EF-439D-94C2-55D06FBE28A1}" dt="2024-07-16T12:45:11.208" v="14681" actId="14100"/>
          <ac:picMkLst>
            <pc:docMk/>
            <pc:sldMk cId="2454275053" sldId="599"/>
            <ac:picMk id="14" creationId="{676E096F-8B8B-83FF-0AA9-09B6A0D4407F}"/>
          </ac:picMkLst>
        </pc:picChg>
      </pc:sldChg>
      <pc:sldChg chg="add del">
        <pc:chgData name="Justin Vacquerie" userId="968f4b965d9c7392" providerId="LiveId" clId="{F21C62AE-89EF-439D-94C2-55D06FBE28A1}" dt="2024-07-16T13:32:34.774" v="15184" actId="47"/>
        <pc:sldMkLst>
          <pc:docMk/>
          <pc:sldMk cId="1199400963" sldId="600"/>
        </pc:sldMkLst>
      </pc:sldChg>
      <pc:sldChg chg="addSp delSp modSp add mod modNotesTx">
        <pc:chgData name="Justin Vacquerie" userId="968f4b965d9c7392" providerId="LiveId" clId="{F21C62AE-89EF-439D-94C2-55D06FBE28A1}" dt="2024-07-19T13:01:09.945" v="41858" actId="20577"/>
        <pc:sldMkLst>
          <pc:docMk/>
          <pc:sldMk cId="2830712611" sldId="600"/>
        </pc:sldMkLst>
        <pc:spChg chg="mod">
          <ac:chgData name="Justin Vacquerie" userId="968f4b965d9c7392" providerId="LiveId" clId="{F21C62AE-89EF-439D-94C2-55D06FBE28A1}" dt="2024-07-18T12:07:50.807" v="19379" actId="20577"/>
          <ac:spMkLst>
            <pc:docMk/>
            <pc:sldMk cId="2830712611" sldId="600"/>
            <ac:spMk id="5" creationId="{40AF80EB-739D-C916-B5EB-A033EA5A5F7B}"/>
          </ac:spMkLst>
        </pc:spChg>
        <pc:spChg chg="add mod">
          <ac:chgData name="Justin Vacquerie" userId="968f4b965d9c7392" providerId="LiveId" clId="{F21C62AE-89EF-439D-94C2-55D06FBE28A1}" dt="2024-07-18T07:27:45.026" v="19354" actId="1076"/>
          <ac:spMkLst>
            <pc:docMk/>
            <pc:sldMk cId="2830712611" sldId="600"/>
            <ac:spMk id="6" creationId="{F142AB52-E8A3-F2ED-D0A6-47E9EC40ED29}"/>
          </ac:spMkLst>
        </pc:spChg>
        <pc:spChg chg="mod">
          <ac:chgData name="Justin Vacquerie" userId="968f4b965d9c7392" providerId="LiveId" clId="{F21C62AE-89EF-439D-94C2-55D06FBE28A1}" dt="2024-07-17T06:48:01.735" v="16632" actId="20577"/>
          <ac:spMkLst>
            <pc:docMk/>
            <pc:sldMk cId="2830712611" sldId="600"/>
            <ac:spMk id="7" creationId="{E768417C-8353-199C-7E62-F457F1944363}"/>
          </ac:spMkLst>
        </pc:spChg>
        <pc:spChg chg="add mod">
          <ac:chgData name="Justin Vacquerie" userId="968f4b965d9c7392" providerId="LiveId" clId="{F21C62AE-89EF-439D-94C2-55D06FBE28A1}" dt="2024-07-17T15:38:18.187" v="18689"/>
          <ac:spMkLst>
            <pc:docMk/>
            <pc:sldMk cId="2830712611" sldId="600"/>
            <ac:spMk id="10" creationId="{905D47CB-9C1E-D5F7-F0E8-EEA7A1E8C4FA}"/>
          </ac:spMkLst>
        </pc:spChg>
        <pc:picChg chg="add del mod">
          <ac:chgData name="Justin Vacquerie" userId="968f4b965d9c7392" providerId="LiveId" clId="{F21C62AE-89EF-439D-94C2-55D06FBE28A1}" dt="2024-07-17T08:02:45.358" v="17135" actId="478"/>
          <ac:picMkLst>
            <pc:docMk/>
            <pc:sldMk cId="2830712611" sldId="600"/>
            <ac:picMk id="9" creationId="{5D391FF9-6A5A-93A2-715A-2E161DA73836}"/>
          </ac:picMkLst>
        </pc:picChg>
        <pc:picChg chg="add mod">
          <ac:chgData name="Justin Vacquerie" userId="968f4b965d9c7392" providerId="LiveId" clId="{F21C62AE-89EF-439D-94C2-55D06FBE28A1}" dt="2024-07-17T15:38:21.742" v="18690" actId="1076"/>
          <ac:picMkLst>
            <pc:docMk/>
            <pc:sldMk cId="2830712611" sldId="600"/>
            <ac:picMk id="9" creationId="{CC84F174-6FFC-2AEF-24B8-7E42E2C139AE}"/>
          </ac:picMkLst>
        </pc:picChg>
        <pc:picChg chg="del">
          <ac:chgData name="Justin Vacquerie" userId="968f4b965d9c7392" providerId="LiveId" clId="{F21C62AE-89EF-439D-94C2-55D06FBE28A1}" dt="2024-07-17T06:47:49.032" v="16595" actId="478"/>
          <ac:picMkLst>
            <pc:docMk/>
            <pc:sldMk cId="2830712611" sldId="600"/>
            <ac:picMk id="9" creationId="{D3709833-298A-E6FC-A4E1-7756658BCD4B}"/>
          </ac:picMkLst>
        </pc:picChg>
        <pc:picChg chg="add del mod">
          <ac:chgData name="Justin Vacquerie" userId="968f4b965d9c7392" providerId="LiveId" clId="{F21C62AE-89EF-439D-94C2-55D06FBE28A1}" dt="2024-07-17T08:02:12.931" v="17131" actId="478"/>
          <ac:picMkLst>
            <pc:docMk/>
            <pc:sldMk cId="2830712611" sldId="600"/>
            <ac:picMk id="10" creationId="{F84AF7D6-28B0-D43D-7EDD-6F881B834A4B}"/>
          </ac:picMkLst>
        </pc:picChg>
        <pc:picChg chg="del">
          <ac:chgData name="Justin Vacquerie" userId="968f4b965d9c7392" providerId="LiveId" clId="{F21C62AE-89EF-439D-94C2-55D06FBE28A1}" dt="2024-07-17T06:47:50.257" v="16596" actId="478"/>
          <ac:picMkLst>
            <pc:docMk/>
            <pc:sldMk cId="2830712611" sldId="600"/>
            <ac:picMk id="11" creationId="{68441B8F-82C6-5CB9-09DD-AF877CE4AC26}"/>
          </ac:picMkLst>
        </pc:picChg>
        <pc:picChg chg="add mod">
          <ac:chgData name="Justin Vacquerie" userId="968f4b965d9c7392" providerId="LiveId" clId="{F21C62AE-89EF-439D-94C2-55D06FBE28A1}" dt="2024-07-17T08:02:56.069" v="17142" actId="1076"/>
          <ac:picMkLst>
            <pc:docMk/>
            <pc:sldMk cId="2830712611" sldId="600"/>
            <ac:picMk id="12" creationId="{7BF6AEC2-8027-A5BB-4EC8-A91B7789BBA0}"/>
          </ac:picMkLst>
        </pc:picChg>
        <pc:picChg chg="add mod">
          <ac:chgData name="Justin Vacquerie" userId="968f4b965d9c7392" providerId="LiveId" clId="{F21C62AE-89EF-439D-94C2-55D06FBE28A1}" dt="2024-07-17T14:30:56.317" v="18514" actId="1076"/>
          <ac:picMkLst>
            <pc:docMk/>
            <pc:sldMk cId="2830712611" sldId="600"/>
            <ac:picMk id="14" creationId="{81178A7E-C52A-1F21-4438-0F55C4ED92B4}"/>
          </ac:picMkLst>
        </pc:picChg>
      </pc:sldChg>
      <pc:sldChg chg="addSp delSp modSp add mod modNotesTx">
        <pc:chgData name="Justin Vacquerie" userId="968f4b965d9c7392" providerId="LiveId" clId="{F21C62AE-89EF-439D-94C2-55D06FBE28A1}" dt="2024-07-19T12:05:39.381" v="37239" actId="20577"/>
        <pc:sldMkLst>
          <pc:docMk/>
          <pc:sldMk cId="43440775" sldId="601"/>
        </pc:sldMkLst>
        <pc:picChg chg="del">
          <ac:chgData name="Justin Vacquerie" userId="968f4b965d9c7392" providerId="LiveId" clId="{F21C62AE-89EF-439D-94C2-55D06FBE28A1}" dt="2024-07-17T15:31:37.116" v="18672" actId="478"/>
          <ac:picMkLst>
            <pc:docMk/>
            <pc:sldMk cId="43440775" sldId="601"/>
            <ac:picMk id="6" creationId="{2F244CD0-F185-2A37-791D-839D68F7F21F}"/>
          </ac:picMkLst>
        </pc:picChg>
        <pc:picChg chg="add mod ord">
          <ac:chgData name="Justin Vacquerie" userId="968f4b965d9c7392" providerId="LiveId" clId="{F21C62AE-89EF-439D-94C2-55D06FBE28A1}" dt="2024-07-17T15:32:05.264" v="18682" actId="1076"/>
          <ac:picMkLst>
            <pc:docMk/>
            <pc:sldMk cId="43440775" sldId="601"/>
            <ac:picMk id="8" creationId="{BB354BD2-8E03-E7BA-4D52-E42887B891E4}"/>
          </ac:picMkLst>
        </pc:picChg>
      </pc:sldChg>
      <pc:sldChg chg="addSp delSp modSp add mod modNotesTx">
        <pc:chgData name="Justin Vacquerie" userId="968f4b965d9c7392" providerId="LiveId" clId="{F21C62AE-89EF-439D-94C2-55D06FBE28A1}" dt="2024-07-19T14:59:46.320" v="45447" actId="20577"/>
        <pc:sldMkLst>
          <pc:docMk/>
          <pc:sldMk cId="2951370177" sldId="602"/>
        </pc:sldMkLst>
        <pc:spChg chg="mod">
          <ac:chgData name="Justin Vacquerie" userId="968f4b965d9c7392" providerId="LiveId" clId="{F21C62AE-89EF-439D-94C2-55D06FBE28A1}" dt="2024-07-19T07:13:26.523" v="22728" actId="20577"/>
          <ac:spMkLst>
            <pc:docMk/>
            <pc:sldMk cId="2951370177" sldId="602"/>
            <ac:spMk id="5" creationId="{02CE5541-AA01-5933-ADE6-C9D0513DCBA1}"/>
          </ac:spMkLst>
        </pc:spChg>
        <pc:spChg chg="mod">
          <ac:chgData name="Justin Vacquerie" userId="968f4b965d9c7392" providerId="LiveId" clId="{F21C62AE-89EF-439D-94C2-55D06FBE28A1}" dt="2024-07-18T14:20:15.200" v="22604" actId="20577"/>
          <ac:spMkLst>
            <pc:docMk/>
            <pc:sldMk cId="2951370177" sldId="602"/>
            <ac:spMk id="10" creationId="{C0C972CE-7C0B-AF13-EA5E-71071F4E9F73}"/>
          </ac:spMkLst>
        </pc:spChg>
        <pc:picChg chg="del">
          <ac:chgData name="Justin Vacquerie" userId="968f4b965d9c7392" providerId="LiveId" clId="{F21C62AE-89EF-439D-94C2-55D06FBE28A1}" dt="2024-07-18T12:08:34.627" v="19384" actId="478"/>
          <ac:picMkLst>
            <pc:docMk/>
            <pc:sldMk cId="2951370177" sldId="602"/>
            <ac:picMk id="7" creationId="{A5F1F6E0-FB33-8825-7180-E97A25E75377}"/>
          </ac:picMkLst>
        </pc:picChg>
        <pc:picChg chg="add mod">
          <ac:chgData name="Justin Vacquerie" userId="968f4b965d9c7392" providerId="LiveId" clId="{F21C62AE-89EF-439D-94C2-55D06FBE28A1}" dt="2024-07-19T14:56:25.483" v="45168" actId="1076"/>
          <ac:picMkLst>
            <pc:docMk/>
            <pc:sldMk cId="2951370177" sldId="602"/>
            <ac:picMk id="7" creationId="{F212E6EC-45C5-25D2-6440-EEE4FF1E9EB8}"/>
          </ac:picMkLst>
        </pc:picChg>
        <pc:picChg chg="del mod">
          <ac:chgData name="Justin Vacquerie" userId="968f4b965d9c7392" providerId="LiveId" clId="{F21C62AE-89EF-439D-94C2-55D06FBE28A1}" dt="2024-07-18T12:42:57.975" v="19385" actId="478"/>
          <ac:picMkLst>
            <pc:docMk/>
            <pc:sldMk cId="2951370177" sldId="602"/>
            <ac:picMk id="8" creationId="{BCF35753-421E-6BD3-D0C8-6C3D409DEF14}"/>
          </ac:picMkLst>
        </pc:picChg>
        <pc:picChg chg="add del mod">
          <ac:chgData name="Justin Vacquerie" userId="968f4b965d9c7392" providerId="LiveId" clId="{F21C62AE-89EF-439D-94C2-55D06FBE28A1}" dt="2024-07-19T14:56:17.221" v="45163" actId="478"/>
          <ac:picMkLst>
            <pc:docMk/>
            <pc:sldMk cId="2951370177" sldId="602"/>
            <ac:picMk id="11" creationId="{1A0131CC-5C14-D127-0C8E-7E3E778BAB6F}"/>
          </ac:picMkLst>
        </pc:picChg>
        <pc:picChg chg="add mod">
          <ac:chgData name="Justin Vacquerie" userId="968f4b965d9c7392" providerId="LiveId" clId="{F21C62AE-89EF-439D-94C2-55D06FBE28A1}" dt="2024-07-19T14:58:59.186" v="45375" actId="1076"/>
          <ac:picMkLst>
            <pc:docMk/>
            <pc:sldMk cId="2951370177" sldId="602"/>
            <ac:picMk id="13" creationId="{B4E78F1D-4B0A-9A8A-F6A2-ECBC9C796926}"/>
          </ac:picMkLst>
        </pc:picChg>
      </pc:sldChg>
    </pc:docChg>
  </pc:docChgLst>
  <pc:docChgLst>
    <pc:chgData name="Justin Vacquerie" userId="968f4b965d9c7392" providerId="LiveId" clId="{526188E3-E8A4-4A57-A300-7FF11E2674B9}"/>
    <pc:docChg chg="undo custSel addSld delSld modSld modSection">
      <pc:chgData name="Justin Vacquerie" userId="968f4b965d9c7392" providerId="LiveId" clId="{526188E3-E8A4-4A57-A300-7FF11E2674B9}" dt="2024-04-25T21:06:18.154" v="717" actId="1076"/>
      <pc:docMkLst>
        <pc:docMk/>
      </pc:docMkLst>
      <pc:sldChg chg="modSp mod">
        <pc:chgData name="Justin Vacquerie" userId="968f4b965d9c7392" providerId="LiveId" clId="{526188E3-E8A4-4A57-A300-7FF11E2674B9}" dt="2024-04-25T19:54:07.347" v="71" actId="20577"/>
        <pc:sldMkLst>
          <pc:docMk/>
          <pc:sldMk cId="4285847947" sldId="375"/>
        </pc:sldMkLst>
        <pc:spChg chg="mod">
          <ac:chgData name="Justin Vacquerie" userId="968f4b965d9c7392" providerId="LiveId" clId="{526188E3-E8A4-4A57-A300-7FF11E2674B9}" dt="2024-04-25T19:53:58.020" v="67" actId="20577"/>
          <ac:spMkLst>
            <pc:docMk/>
            <pc:sldMk cId="4285847947" sldId="375"/>
            <ac:spMk id="5" creationId="{99516ACA-375D-1140-8EDA-CE04AAC75809}"/>
          </ac:spMkLst>
        </pc:spChg>
        <pc:spChg chg="mod">
          <ac:chgData name="Justin Vacquerie" userId="968f4b965d9c7392" providerId="LiveId" clId="{526188E3-E8A4-4A57-A300-7FF11E2674B9}" dt="2024-04-25T19:54:07.347" v="71" actId="20577"/>
          <ac:spMkLst>
            <pc:docMk/>
            <pc:sldMk cId="4285847947" sldId="375"/>
            <ac:spMk id="6" creationId="{348362CB-F41D-164B-BAC7-F91A6E68A2AC}"/>
          </ac:spMkLst>
        </pc:spChg>
      </pc:sldChg>
      <pc:sldChg chg="modNotesTx">
        <pc:chgData name="Justin Vacquerie" userId="968f4b965d9c7392" providerId="LiveId" clId="{526188E3-E8A4-4A57-A300-7FF11E2674B9}" dt="2024-04-25T20:09:02.041" v="709" actId="20577"/>
        <pc:sldMkLst>
          <pc:docMk/>
          <pc:sldMk cId="2205920073" sldId="436"/>
        </pc:sldMkLst>
      </pc:sldChg>
      <pc:sldChg chg="del">
        <pc:chgData name="Justin Vacquerie" userId="968f4b965d9c7392" providerId="LiveId" clId="{526188E3-E8A4-4A57-A300-7FF11E2674B9}" dt="2024-04-25T20:07:50.399" v="672" actId="47"/>
        <pc:sldMkLst>
          <pc:docMk/>
          <pc:sldMk cId="1208932672" sldId="443"/>
        </pc:sldMkLst>
      </pc:sldChg>
      <pc:sldChg chg="addSp delSp modSp mod delAnim modNotesTx">
        <pc:chgData name="Justin Vacquerie" userId="968f4b965d9c7392" providerId="LiveId" clId="{526188E3-E8A4-4A57-A300-7FF11E2674B9}" dt="2024-04-25T20:06:21.066" v="538" actId="20577"/>
        <pc:sldMkLst>
          <pc:docMk/>
          <pc:sldMk cId="1314514009" sldId="445"/>
        </pc:sldMkLst>
        <pc:spChg chg="del">
          <ac:chgData name="Justin Vacquerie" userId="968f4b965d9c7392" providerId="LiveId" clId="{526188E3-E8A4-4A57-A300-7FF11E2674B9}" dt="2024-04-25T19:54:31.804" v="76" actId="478"/>
          <ac:spMkLst>
            <pc:docMk/>
            <pc:sldMk cId="1314514009" sldId="445"/>
            <ac:spMk id="5" creationId="{65205115-366E-B471-6499-41DD2306F3D5}"/>
          </ac:spMkLst>
        </pc:spChg>
        <pc:spChg chg="del">
          <ac:chgData name="Justin Vacquerie" userId="968f4b965d9c7392" providerId="LiveId" clId="{526188E3-E8A4-4A57-A300-7FF11E2674B9}" dt="2024-04-25T19:54:29.209" v="75" actId="478"/>
          <ac:spMkLst>
            <pc:docMk/>
            <pc:sldMk cId="1314514009" sldId="445"/>
            <ac:spMk id="6" creationId="{5C2D4CD0-BEBB-0629-2E51-A25C68CC5706}"/>
          </ac:spMkLst>
        </pc:spChg>
        <pc:spChg chg="del">
          <ac:chgData name="Justin Vacquerie" userId="968f4b965d9c7392" providerId="LiveId" clId="{526188E3-E8A4-4A57-A300-7FF11E2674B9}" dt="2024-04-25T19:54:40.639" v="78" actId="478"/>
          <ac:spMkLst>
            <pc:docMk/>
            <pc:sldMk cId="1314514009" sldId="445"/>
            <ac:spMk id="8" creationId="{A25594B4-3BAD-D26B-4DDE-15272C5EA4C5}"/>
          </ac:spMkLst>
        </pc:spChg>
        <pc:spChg chg="mod">
          <ac:chgData name="Justin Vacquerie" userId="968f4b965d9c7392" providerId="LiveId" clId="{526188E3-E8A4-4A57-A300-7FF11E2674B9}" dt="2024-04-25T20:06:21.066" v="538" actId="20577"/>
          <ac:spMkLst>
            <pc:docMk/>
            <pc:sldMk cId="1314514009" sldId="445"/>
            <ac:spMk id="10" creationId="{1729C6A1-97C8-EDE7-D836-BB3AB5344E17}"/>
          </ac:spMkLst>
        </pc:spChg>
        <pc:spChg chg="add del mod">
          <ac:chgData name="Justin Vacquerie" userId="968f4b965d9c7392" providerId="LiveId" clId="{526188E3-E8A4-4A57-A300-7FF11E2674B9}" dt="2024-04-25T19:56:40.551" v="162" actId="478"/>
          <ac:spMkLst>
            <pc:docMk/>
            <pc:sldMk cId="1314514009" sldId="445"/>
            <ac:spMk id="17" creationId="{1CD31D54-25CD-AF28-99CF-2EF1FC6E7AF5}"/>
          </ac:spMkLst>
        </pc:spChg>
        <pc:spChg chg="mod">
          <ac:chgData name="Justin Vacquerie" userId="968f4b965d9c7392" providerId="LiveId" clId="{526188E3-E8A4-4A57-A300-7FF11E2674B9}" dt="2024-04-25T20:06:14.503" v="535" actId="20577"/>
          <ac:spMkLst>
            <pc:docMk/>
            <pc:sldMk cId="1314514009" sldId="445"/>
            <ac:spMk id="18" creationId="{3BED0F00-1453-6CB2-915A-83D8D8BBF4F0}"/>
          </ac:spMkLst>
        </pc:spChg>
        <pc:spChg chg="add del mod">
          <ac:chgData name="Justin Vacquerie" userId="968f4b965d9c7392" providerId="LiveId" clId="{526188E3-E8A4-4A57-A300-7FF11E2674B9}" dt="2024-04-25T19:57:11.996" v="167" actId="478"/>
          <ac:spMkLst>
            <pc:docMk/>
            <pc:sldMk cId="1314514009" sldId="445"/>
            <ac:spMk id="44" creationId="{E5317F7E-B830-2168-83E0-2B36455950F3}"/>
          </ac:spMkLst>
        </pc:spChg>
        <pc:spChg chg="add del mod">
          <ac:chgData name="Justin Vacquerie" userId="968f4b965d9c7392" providerId="LiveId" clId="{526188E3-E8A4-4A57-A300-7FF11E2674B9}" dt="2024-04-25T19:57:04.999" v="165" actId="478"/>
          <ac:spMkLst>
            <pc:docMk/>
            <pc:sldMk cId="1314514009" sldId="445"/>
            <ac:spMk id="45" creationId="{FBC15500-7F31-DA83-0606-A6B56FEF3D51}"/>
          </ac:spMkLst>
        </pc:spChg>
        <pc:spChg chg="add del mod">
          <ac:chgData name="Justin Vacquerie" userId="968f4b965d9c7392" providerId="LiveId" clId="{526188E3-E8A4-4A57-A300-7FF11E2674B9}" dt="2024-04-25T19:57:10.419" v="166" actId="478"/>
          <ac:spMkLst>
            <pc:docMk/>
            <pc:sldMk cId="1314514009" sldId="445"/>
            <ac:spMk id="46" creationId="{6D7AD6AA-6CE1-F4FB-1415-68B95CDB588B}"/>
          </ac:spMkLst>
        </pc:spChg>
        <pc:spChg chg="add del mod">
          <ac:chgData name="Justin Vacquerie" userId="968f4b965d9c7392" providerId="LiveId" clId="{526188E3-E8A4-4A57-A300-7FF11E2674B9}" dt="2024-04-25T19:56:36.890" v="161" actId="478"/>
          <ac:spMkLst>
            <pc:docMk/>
            <pc:sldMk cId="1314514009" sldId="445"/>
            <ac:spMk id="47" creationId="{B0EDBDA7-BA0A-ED16-54B5-85D8996C87C0}"/>
          </ac:spMkLst>
        </pc:spChg>
        <pc:spChg chg="add mod">
          <ac:chgData name="Justin Vacquerie" userId="968f4b965d9c7392" providerId="LiveId" clId="{526188E3-E8A4-4A57-A300-7FF11E2674B9}" dt="2024-04-25T20:02:14.275" v="225" actId="20577"/>
          <ac:spMkLst>
            <pc:docMk/>
            <pc:sldMk cId="1314514009" sldId="445"/>
            <ac:spMk id="48" creationId="{17DDF380-F34E-0EA3-7804-F0AA308BDBD6}"/>
          </ac:spMkLst>
        </pc:spChg>
        <pc:spChg chg="add mod">
          <ac:chgData name="Justin Vacquerie" userId="968f4b965d9c7392" providerId="LiveId" clId="{526188E3-E8A4-4A57-A300-7FF11E2674B9}" dt="2024-04-25T20:01:26.573" v="192" actId="3062"/>
          <ac:spMkLst>
            <pc:docMk/>
            <pc:sldMk cId="1314514009" sldId="445"/>
            <ac:spMk id="49" creationId="{34F5701B-89BD-9B99-AD6A-F55F090CFE89}"/>
          </ac:spMkLst>
        </pc:spChg>
        <pc:spChg chg="add mod">
          <ac:chgData name="Justin Vacquerie" userId="968f4b965d9c7392" providerId="LiveId" clId="{526188E3-E8A4-4A57-A300-7FF11E2674B9}" dt="2024-04-25T20:02:04.572" v="211" actId="20577"/>
          <ac:spMkLst>
            <pc:docMk/>
            <pc:sldMk cId="1314514009" sldId="445"/>
            <ac:spMk id="50" creationId="{3D741C1F-540F-C728-B19B-A8BFA1433493}"/>
          </ac:spMkLst>
        </pc:spChg>
        <pc:spChg chg="add mod">
          <ac:chgData name="Justin Vacquerie" userId="968f4b965d9c7392" providerId="LiveId" clId="{526188E3-E8A4-4A57-A300-7FF11E2674B9}" dt="2024-04-25T20:02:35.688" v="253" actId="20577"/>
          <ac:spMkLst>
            <pc:docMk/>
            <pc:sldMk cId="1314514009" sldId="445"/>
            <ac:spMk id="51" creationId="{64EF6A16-2BDD-5CAC-E5CC-C2418D1CCC4B}"/>
          </ac:spMkLst>
        </pc:spChg>
        <pc:spChg chg="add mod">
          <ac:chgData name="Justin Vacquerie" userId="968f4b965d9c7392" providerId="LiveId" clId="{526188E3-E8A4-4A57-A300-7FF11E2674B9}" dt="2024-04-25T20:02:26.539" v="239" actId="20577"/>
          <ac:spMkLst>
            <pc:docMk/>
            <pc:sldMk cId="1314514009" sldId="445"/>
            <ac:spMk id="52" creationId="{2B01209B-6F46-434D-578A-1F3A89C6A341}"/>
          </ac:spMkLst>
        </pc:spChg>
        <pc:spChg chg="add mod">
          <ac:chgData name="Justin Vacquerie" userId="968f4b965d9c7392" providerId="LiveId" clId="{526188E3-E8A4-4A57-A300-7FF11E2674B9}" dt="2024-04-25T19:59:01.630" v="174" actId="1076"/>
          <ac:spMkLst>
            <pc:docMk/>
            <pc:sldMk cId="1314514009" sldId="445"/>
            <ac:spMk id="53" creationId="{E064D65A-EC17-5A6C-CCAC-BF095D42F8F9}"/>
          </ac:spMkLst>
        </pc:spChg>
        <pc:spChg chg="add mod">
          <ac:chgData name="Justin Vacquerie" userId="968f4b965d9c7392" providerId="LiveId" clId="{526188E3-E8A4-4A57-A300-7FF11E2674B9}" dt="2024-04-25T20:00:29.496" v="183" actId="1076"/>
          <ac:spMkLst>
            <pc:docMk/>
            <pc:sldMk cId="1314514009" sldId="445"/>
            <ac:spMk id="54" creationId="{A33644D9-B32C-FD16-D38A-A4398AA8F06F}"/>
          </ac:spMkLst>
        </pc:spChg>
        <pc:spChg chg="add mod">
          <ac:chgData name="Justin Vacquerie" userId="968f4b965d9c7392" providerId="LiveId" clId="{526188E3-E8A4-4A57-A300-7FF11E2674B9}" dt="2024-04-25T19:55:49.731" v="151"/>
          <ac:spMkLst>
            <pc:docMk/>
            <pc:sldMk cId="1314514009" sldId="445"/>
            <ac:spMk id="55" creationId="{DCEEAC57-468E-4CA6-8B50-5A826A68E14A}"/>
          </ac:spMkLst>
        </pc:spChg>
        <pc:spChg chg="add mod">
          <ac:chgData name="Justin Vacquerie" userId="968f4b965d9c7392" providerId="LiveId" clId="{526188E3-E8A4-4A57-A300-7FF11E2674B9}" dt="2024-04-25T19:55:49.731" v="151"/>
          <ac:spMkLst>
            <pc:docMk/>
            <pc:sldMk cId="1314514009" sldId="445"/>
            <ac:spMk id="56" creationId="{59B2F75E-04AF-B246-ED11-339A4293E28E}"/>
          </ac:spMkLst>
        </pc:spChg>
        <pc:spChg chg="add mod">
          <ac:chgData name="Justin Vacquerie" userId="968f4b965d9c7392" providerId="LiveId" clId="{526188E3-E8A4-4A57-A300-7FF11E2674B9}" dt="2024-04-25T19:55:49.731" v="151"/>
          <ac:spMkLst>
            <pc:docMk/>
            <pc:sldMk cId="1314514009" sldId="445"/>
            <ac:spMk id="57" creationId="{28B33CBA-F554-78A0-1ABD-992A7D4C6E0A}"/>
          </ac:spMkLst>
        </pc:spChg>
        <pc:spChg chg="add mod">
          <ac:chgData name="Justin Vacquerie" userId="968f4b965d9c7392" providerId="LiveId" clId="{526188E3-E8A4-4A57-A300-7FF11E2674B9}" dt="2024-04-25T19:55:49.731" v="151"/>
          <ac:spMkLst>
            <pc:docMk/>
            <pc:sldMk cId="1314514009" sldId="445"/>
            <ac:spMk id="58" creationId="{D0AE2C06-1FBC-ED4D-2573-4CB07CD52B96}"/>
          </ac:spMkLst>
        </pc:spChg>
        <pc:spChg chg="add mod">
          <ac:chgData name="Justin Vacquerie" userId="968f4b965d9c7392" providerId="LiveId" clId="{526188E3-E8A4-4A57-A300-7FF11E2674B9}" dt="2024-04-25T19:55:49.731" v="151"/>
          <ac:spMkLst>
            <pc:docMk/>
            <pc:sldMk cId="1314514009" sldId="445"/>
            <ac:spMk id="59" creationId="{8746C188-F73D-519D-EA7F-E9ADD847CD30}"/>
          </ac:spMkLst>
        </pc:spChg>
        <pc:spChg chg="add mod">
          <ac:chgData name="Justin Vacquerie" userId="968f4b965d9c7392" providerId="LiveId" clId="{526188E3-E8A4-4A57-A300-7FF11E2674B9}" dt="2024-04-25T20:01:44.388" v="197" actId="3062"/>
          <ac:spMkLst>
            <pc:docMk/>
            <pc:sldMk cId="1314514009" sldId="445"/>
            <ac:spMk id="66" creationId="{186BEF33-8935-F678-3C60-EF3E93CD3563}"/>
          </ac:spMkLst>
        </pc:spChg>
        <pc:spChg chg="add mod">
          <ac:chgData name="Justin Vacquerie" userId="968f4b965d9c7392" providerId="LiveId" clId="{526188E3-E8A4-4A57-A300-7FF11E2674B9}" dt="2024-04-25T20:01:41.130" v="196" actId="3062"/>
          <ac:spMkLst>
            <pc:docMk/>
            <pc:sldMk cId="1314514009" sldId="445"/>
            <ac:spMk id="67" creationId="{97861099-2674-A9CE-2CDE-90CB29092489}"/>
          </ac:spMkLst>
        </pc:spChg>
        <pc:spChg chg="add mod">
          <ac:chgData name="Justin Vacquerie" userId="968f4b965d9c7392" providerId="LiveId" clId="{526188E3-E8A4-4A57-A300-7FF11E2674B9}" dt="2024-04-25T20:01:37.635" v="195" actId="3062"/>
          <ac:spMkLst>
            <pc:docMk/>
            <pc:sldMk cId="1314514009" sldId="445"/>
            <ac:spMk id="68" creationId="{7F08B846-BD8E-D304-312C-4A74B7815323}"/>
          </ac:spMkLst>
        </pc:spChg>
        <pc:spChg chg="add mod">
          <ac:chgData name="Justin Vacquerie" userId="968f4b965d9c7392" providerId="LiveId" clId="{526188E3-E8A4-4A57-A300-7FF11E2674B9}" dt="2024-04-25T20:01:18.619" v="191" actId="1076"/>
          <ac:spMkLst>
            <pc:docMk/>
            <pc:sldMk cId="1314514009" sldId="445"/>
            <ac:spMk id="71" creationId="{3781D013-70EA-E43A-5511-F6D10CFD7386}"/>
          </ac:spMkLst>
        </pc:spChg>
        <pc:spChg chg="add mod">
          <ac:chgData name="Justin Vacquerie" userId="968f4b965d9c7392" providerId="LiveId" clId="{526188E3-E8A4-4A57-A300-7FF11E2674B9}" dt="2024-04-25T20:00:35.361" v="184" actId="1076"/>
          <ac:spMkLst>
            <pc:docMk/>
            <pc:sldMk cId="1314514009" sldId="445"/>
            <ac:spMk id="73" creationId="{6DC5A244-0F7A-C194-79C7-C3B8B653A294}"/>
          </ac:spMkLst>
        </pc:spChg>
        <pc:spChg chg="add mod">
          <ac:chgData name="Justin Vacquerie" userId="968f4b965d9c7392" providerId="LiveId" clId="{526188E3-E8A4-4A57-A300-7FF11E2674B9}" dt="2024-04-25T19:55:49.731" v="151"/>
          <ac:spMkLst>
            <pc:docMk/>
            <pc:sldMk cId="1314514009" sldId="445"/>
            <ac:spMk id="75" creationId="{A4507DB4-D3DF-865E-9CBF-48995ADFE5DC}"/>
          </ac:spMkLst>
        </pc:spChg>
        <pc:spChg chg="add mod">
          <ac:chgData name="Justin Vacquerie" userId="968f4b965d9c7392" providerId="LiveId" clId="{526188E3-E8A4-4A57-A300-7FF11E2674B9}" dt="2024-04-25T19:55:49.731" v="151"/>
          <ac:spMkLst>
            <pc:docMk/>
            <pc:sldMk cId="1314514009" sldId="445"/>
            <ac:spMk id="76" creationId="{C9A5D30A-EBF8-AEB7-6A9B-F6EFA3D626DB}"/>
          </ac:spMkLst>
        </pc:spChg>
        <pc:spChg chg="add mod">
          <ac:chgData name="Justin Vacquerie" userId="968f4b965d9c7392" providerId="LiveId" clId="{526188E3-E8A4-4A57-A300-7FF11E2674B9}" dt="2024-04-25T20:01:13.808" v="190" actId="3062"/>
          <ac:spMkLst>
            <pc:docMk/>
            <pc:sldMk cId="1314514009" sldId="445"/>
            <ac:spMk id="79" creationId="{01F2F363-E4A6-EF0F-E841-A64AD9D4831C}"/>
          </ac:spMkLst>
        </pc:spChg>
        <pc:spChg chg="add del mod topLvl">
          <ac:chgData name="Justin Vacquerie" userId="968f4b965d9c7392" providerId="LiveId" clId="{526188E3-E8A4-4A57-A300-7FF11E2674B9}" dt="2024-04-25T19:55:56.374" v="153" actId="478"/>
          <ac:spMkLst>
            <pc:docMk/>
            <pc:sldMk cId="1314514009" sldId="445"/>
            <ac:spMk id="83" creationId="{9AB803E2-17F8-AB56-F414-381CBACA4B77}"/>
          </ac:spMkLst>
        </pc:spChg>
        <pc:spChg chg="add del mod topLvl">
          <ac:chgData name="Justin Vacquerie" userId="968f4b965d9c7392" providerId="LiveId" clId="{526188E3-E8A4-4A57-A300-7FF11E2674B9}" dt="2024-04-25T19:56:45.221" v="163" actId="478"/>
          <ac:spMkLst>
            <pc:docMk/>
            <pc:sldMk cId="1314514009" sldId="445"/>
            <ac:spMk id="84" creationId="{235D9434-826B-A625-F974-3CAAD5966E68}"/>
          </ac:spMkLst>
        </pc:spChg>
        <pc:spChg chg="add del mod topLvl">
          <ac:chgData name="Justin Vacquerie" userId="968f4b965d9c7392" providerId="LiveId" clId="{526188E3-E8A4-4A57-A300-7FF11E2674B9}" dt="2024-04-25T19:55:59.114" v="154" actId="478"/>
          <ac:spMkLst>
            <pc:docMk/>
            <pc:sldMk cId="1314514009" sldId="445"/>
            <ac:spMk id="85" creationId="{9621CEB3-6252-02D9-102F-B2734F5AC228}"/>
          </ac:spMkLst>
        </pc:spChg>
        <pc:spChg chg="add del mod topLvl">
          <ac:chgData name="Justin Vacquerie" userId="968f4b965d9c7392" providerId="LiveId" clId="{526188E3-E8A4-4A57-A300-7FF11E2674B9}" dt="2024-04-25T19:56:07.528" v="157" actId="478"/>
          <ac:spMkLst>
            <pc:docMk/>
            <pc:sldMk cId="1314514009" sldId="445"/>
            <ac:spMk id="86" creationId="{E0E6FD21-12FB-3963-9FEE-AD522349F280}"/>
          </ac:spMkLst>
        </pc:spChg>
        <pc:spChg chg="add mod">
          <ac:chgData name="Justin Vacquerie" userId="968f4b965d9c7392" providerId="LiveId" clId="{526188E3-E8A4-4A57-A300-7FF11E2674B9}" dt="2024-04-25T19:55:49.731" v="151"/>
          <ac:spMkLst>
            <pc:docMk/>
            <pc:sldMk cId="1314514009" sldId="445"/>
            <ac:spMk id="87" creationId="{6B1D0880-C075-7C11-638D-9D2EE7A95454}"/>
          </ac:spMkLst>
        </pc:spChg>
        <pc:spChg chg="add mod">
          <ac:chgData name="Justin Vacquerie" userId="968f4b965d9c7392" providerId="LiveId" clId="{526188E3-E8A4-4A57-A300-7FF11E2674B9}" dt="2024-04-25T19:55:49.731" v="151"/>
          <ac:spMkLst>
            <pc:docMk/>
            <pc:sldMk cId="1314514009" sldId="445"/>
            <ac:spMk id="88" creationId="{4CBD2642-D087-1FF8-1579-237B6DE41824}"/>
          </ac:spMkLst>
        </pc:spChg>
        <pc:spChg chg="add mod">
          <ac:chgData name="Justin Vacquerie" userId="968f4b965d9c7392" providerId="LiveId" clId="{526188E3-E8A4-4A57-A300-7FF11E2674B9}" dt="2024-04-25T19:55:49.731" v="151"/>
          <ac:spMkLst>
            <pc:docMk/>
            <pc:sldMk cId="1314514009" sldId="445"/>
            <ac:spMk id="89" creationId="{038D2B11-90CB-9DA9-E12E-8E134BAB0F5D}"/>
          </ac:spMkLst>
        </pc:spChg>
        <pc:spChg chg="add mod">
          <ac:chgData name="Justin Vacquerie" userId="968f4b965d9c7392" providerId="LiveId" clId="{526188E3-E8A4-4A57-A300-7FF11E2674B9}" dt="2024-04-25T19:55:49.731" v="151"/>
          <ac:spMkLst>
            <pc:docMk/>
            <pc:sldMk cId="1314514009" sldId="445"/>
            <ac:spMk id="90" creationId="{BBB3EECF-79F5-490C-F726-3DFC968F7C5F}"/>
          </ac:spMkLst>
        </pc:spChg>
        <pc:spChg chg="add mod">
          <ac:chgData name="Justin Vacquerie" userId="968f4b965d9c7392" providerId="LiveId" clId="{526188E3-E8A4-4A57-A300-7FF11E2674B9}" dt="2024-04-25T19:55:49.731" v="151"/>
          <ac:spMkLst>
            <pc:docMk/>
            <pc:sldMk cId="1314514009" sldId="445"/>
            <ac:spMk id="91" creationId="{32EBB388-FD16-FE8A-B70F-B45510FBF305}"/>
          </ac:spMkLst>
        </pc:spChg>
        <pc:spChg chg="add mod">
          <ac:chgData name="Justin Vacquerie" userId="968f4b965d9c7392" providerId="LiveId" clId="{526188E3-E8A4-4A57-A300-7FF11E2674B9}" dt="2024-04-25T19:55:49.731" v="151"/>
          <ac:spMkLst>
            <pc:docMk/>
            <pc:sldMk cId="1314514009" sldId="445"/>
            <ac:spMk id="92" creationId="{B66C1BCD-AA49-E55F-2037-E1EA20269409}"/>
          </ac:spMkLst>
        </pc:spChg>
        <pc:spChg chg="add mod">
          <ac:chgData name="Justin Vacquerie" userId="968f4b965d9c7392" providerId="LiveId" clId="{526188E3-E8A4-4A57-A300-7FF11E2674B9}" dt="2024-04-25T19:55:49.731" v="151"/>
          <ac:spMkLst>
            <pc:docMk/>
            <pc:sldMk cId="1314514009" sldId="445"/>
            <ac:spMk id="93" creationId="{BE9B1831-57BC-3617-E67A-72AB20C27E57}"/>
          </ac:spMkLst>
        </pc:spChg>
        <pc:spChg chg="add mod">
          <ac:chgData name="Justin Vacquerie" userId="968f4b965d9c7392" providerId="LiveId" clId="{526188E3-E8A4-4A57-A300-7FF11E2674B9}" dt="2024-04-25T19:55:49.731" v="151"/>
          <ac:spMkLst>
            <pc:docMk/>
            <pc:sldMk cId="1314514009" sldId="445"/>
            <ac:spMk id="94" creationId="{EC88AECF-CD7A-7D05-BA52-C9B876F372C2}"/>
          </ac:spMkLst>
        </pc:spChg>
        <pc:grpChg chg="add del mod">
          <ac:chgData name="Justin Vacquerie" userId="968f4b965d9c7392" providerId="LiveId" clId="{526188E3-E8A4-4A57-A300-7FF11E2674B9}" dt="2024-04-25T19:56:10.209" v="158" actId="478"/>
          <ac:grpSpMkLst>
            <pc:docMk/>
            <pc:sldMk cId="1314514009" sldId="445"/>
            <ac:grpSpMk id="11" creationId="{7F7A1174-33AE-7344-203D-2E0356F715D1}"/>
          </ac:grpSpMkLst>
        </pc:grpChg>
        <pc:grpChg chg="add del mod">
          <ac:chgData name="Justin Vacquerie" userId="968f4b965d9c7392" providerId="LiveId" clId="{526188E3-E8A4-4A57-A300-7FF11E2674B9}" dt="2024-04-25T19:56:17.590" v="159" actId="478"/>
          <ac:grpSpMkLst>
            <pc:docMk/>
            <pc:sldMk cId="1314514009" sldId="445"/>
            <ac:grpSpMk id="12" creationId="{21DDC40F-8859-22F0-55C9-F55CB05129D9}"/>
          </ac:grpSpMkLst>
        </pc:grpChg>
        <pc:grpChg chg="add del mod">
          <ac:chgData name="Justin Vacquerie" userId="968f4b965d9c7392" providerId="LiveId" clId="{526188E3-E8A4-4A57-A300-7FF11E2674B9}" dt="2024-04-25T19:56:03.758" v="156" actId="478"/>
          <ac:grpSpMkLst>
            <pc:docMk/>
            <pc:sldMk cId="1314514009" sldId="445"/>
            <ac:grpSpMk id="13" creationId="{A4B43176-60FD-6BAB-C66B-8155E4FE8BC3}"/>
          </ac:grpSpMkLst>
        </pc:grpChg>
        <pc:grpChg chg="add del mod">
          <ac:chgData name="Justin Vacquerie" userId="968f4b965d9c7392" providerId="LiveId" clId="{526188E3-E8A4-4A57-A300-7FF11E2674B9}" dt="2024-04-25T19:56:00.459" v="155" actId="478"/>
          <ac:grpSpMkLst>
            <pc:docMk/>
            <pc:sldMk cId="1314514009" sldId="445"/>
            <ac:grpSpMk id="14" creationId="{7EB1042E-D888-04A7-B254-75038D7C9C65}"/>
          </ac:grpSpMkLst>
        </pc:grpChg>
        <pc:grpChg chg="add del mod">
          <ac:chgData name="Justin Vacquerie" userId="968f4b965d9c7392" providerId="LiveId" clId="{526188E3-E8A4-4A57-A300-7FF11E2674B9}" dt="2024-04-25T19:55:59.114" v="154" actId="478"/>
          <ac:grpSpMkLst>
            <pc:docMk/>
            <pc:sldMk cId="1314514009" sldId="445"/>
            <ac:grpSpMk id="15" creationId="{7EFB42C3-B399-7984-4918-3F432242D372}"/>
          </ac:grpSpMkLst>
        </pc:grpChg>
        <pc:grpChg chg="add del mod">
          <ac:chgData name="Justin Vacquerie" userId="968f4b965d9c7392" providerId="LiveId" clId="{526188E3-E8A4-4A57-A300-7FF11E2674B9}" dt="2024-04-25T19:55:56.374" v="153" actId="478"/>
          <ac:grpSpMkLst>
            <pc:docMk/>
            <pc:sldMk cId="1314514009" sldId="445"/>
            <ac:grpSpMk id="16" creationId="{99762C07-7FB4-128A-9E2C-17B2BDE52784}"/>
          </ac:grpSpMkLst>
        </pc:grpChg>
        <pc:grpChg chg="del">
          <ac:chgData name="Justin Vacquerie" userId="968f4b965d9c7392" providerId="LiveId" clId="{526188E3-E8A4-4A57-A300-7FF11E2674B9}" dt="2024-04-25T19:54:37.915" v="77" actId="478"/>
          <ac:grpSpMkLst>
            <pc:docMk/>
            <pc:sldMk cId="1314514009" sldId="445"/>
            <ac:grpSpMk id="19" creationId="{16826CD3-99FB-F281-2299-38B056C43DF8}"/>
          </ac:grpSpMkLst>
        </pc:grpChg>
        <pc:grpChg chg="add del mod">
          <ac:chgData name="Justin Vacquerie" userId="968f4b965d9c7392" providerId="LiveId" clId="{526188E3-E8A4-4A57-A300-7FF11E2674B9}" dt="2024-04-25T20:00:52.585" v="187" actId="478"/>
          <ac:grpSpMkLst>
            <pc:docMk/>
            <pc:sldMk cId="1314514009" sldId="445"/>
            <ac:grpSpMk id="62" creationId="{E2A7C88F-FBEC-5911-9AF7-8A56936525BE}"/>
          </ac:grpSpMkLst>
        </pc:grpChg>
        <pc:grpChg chg="add mod">
          <ac:chgData name="Justin Vacquerie" userId="968f4b965d9c7392" providerId="LiveId" clId="{526188E3-E8A4-4A57-A300-7FF11E2674B9}" dt="2024-04-25T19:59:22.387" v="175" actId="1076"/>
          <ac:grpSpMkLst>
            <pc:docMk/>
            <pc:sldMk cId="1314514009" sldId="445"/>
            <ac:grpSpMk id="72" creationId="{BC2434D3-1930-772C-EB00-063E9E485B84}"/>
          </ac:grpSpMkLst>
        </pc:grpChg>
        <pc:grpChg chg="add del mod">
          <ac:chgData name="Justin Vacquerie" userId="968f4b965d9c7392" providerId="LiveId" clId="{526188E3-E8A4-4A57-A300-7FF11E2674B9}" dt="2024-04-25T19:56:20.507" v="160" actId="478"/>
          <ac:grpSpMkLst>
            <pc:docMk/>
            <pc:sldMk cId="1314514009" sldId="445"/>
            <ac:grpSpMk id="74" creationId="{A6EC4012-4262-D9A7-69C7-F0FC15DC9DC8}"/>
          </ac:grpSpMkLst>
        </pc:grpChg>
        <pc:grpChg chg="add mod">
          <ac:chgData name="Justin Vacquerie" userId="968f4b965d9c7392" providerId="LiveId" clId="{526188E3-E8A4-4A57-A300-7FF11E2674B9}" dt="2024-04-25T19:55:49.731" v="151"/>
          <ac:grpSpMkLst>
            <pc:docMk/>
            <pc:sldMk cId="1314514009" sldId="445"/>
            <ac:grpSpMk id="77" creationId="{7C5DD4F8-67A4-00E4-C036-ED1826097115}"/>
          </ac:grpSpMkLst>
        </pc:grpChg>
        <pc:cxnChg chg="add mod">
          <ac:chgData name="Justin Vacquerie" userId="968f4b965d9c7392" providerId="LiveId" clId="{526188E3-E8A4-4A57-A300-7FF11E2674B9}" dt="2024-04-25T20:02:04.572" v="211" actId="20577"/>
          <ac:cxnSpMkLst>
            <pc:docMk/>
            <pc:sldMk cId="1314514009" sldId="445"/>
            <ac:cxnSpMk id="60" creationId="{C3A5E8F0-61AD-6B8E-D065-07C13026AACF}"/>
          </ac:cxnSpMkLst>
        </pc:cxnChg>
        <pc:cxnChg chg="add mod">
          <ac:chgData name="Justin Vacquerie" userId="968f4b965d9c7392" providerId="LiveId" clId="{526188E3-E8A4-4A57-A300-7FF11E2674B9}" dt="2024-04-25T19:55:49.731" v="151"/>
          <ac:cxnSpMkLst>
            <pc:docMk/>
            <pc:sldMk cId="1314514009" sldId="445"/>
            <ac:cxnSpMk id="61" creationId="{0A9FC02A-ABD9-BB65-C8C7-36C1821D444D}"/>
          </ac:cxnSpMkLst>
        </pc:cxnChg>
        <pc:cxnChg chg="add mod">
          <ac:chgData name="Justin Vacquerie" userId="968f4b965d9c7392" providerId="LiveId" clId="{526188E3-E8A4-4A57-A300-7FF11E2674B9}" dt="2024-04-25T19:55:49.731" v="151"/>
          <ac:cxnSpMkLst>
            <pc:docMk/>
            <pc:sldMk cId="1314514009" sldId="445"/>
            <ac:cxnSpMk id="63" creationId="{E009A223-2B9B-8084-DB8A-733003214E72}"/>
          </ac:cxnSpMkLst>
        </pc:cxnChg>
        <pc:cxnChg chg="add mod">
          <ac:chgData name="Justin Vacquerie" userId="968f4b965d9c7392" providerId="LiveId" clId="{526188E3-E8A4-4A57-A300-7FF11E2674B9}" dt="2024-04-25T19:59:52.886" v="180" actId="14100"/>
          <ac:cxnSpMkLst>
            <pc:docMk/>
            <pc:sldMk cId="1314514009" sldId="445"/>
            <ac:cxnSpMk id="64" creationId="{948CB98F-579D-CBC4-A6BC-AA8CFE41DE5F}"/>
          </ac:cxnSpMkLst>
        </pc:cxnChg>
        <pc:cxnChg chg="add mod">
          <ac:chgData name="Justin Vacquerie" userId="968f4b965d9c7392" providerId="LiveId" clId="{526188E3-E8A4-4A57-A300-7FF11E2674B9}" dt="2024-04-25T19:55:49.731" v="151"/>
          <ac:cxnSpMkLst>
            <pc:docMk/>
            <pc:sldMk cId="1314514009" sldId="445"/>
            <ac:cxnSpMk id="65" creationId="{5393E16A-B40A-A3C2-E4AE-74FF11CC250B}"/>
          </ac:cxnSpMkLst>
        </pc:cxnChg>
        <pc:cxnChg chg="add mod">
          <ac:chgData name="Justin Vacquerie" userId="968f4b965d9c7392" providerId="LiveId" clId="{526188E3-E8A4-4A57-A300-7FF11E2674B9}" dt="2024-04-25T19:55:49.731" v="151"/>
          <ac:cxnSpMkLst>
            <pc:docMk/>
            <pc:sldMk cId="1314514009" sldId="445"/>
            <ac:cxnSpMk id="69" creationId="{8BD39E8F-8B95-0527-4837-406848BB801B}"/>
          </ac:cxnSpMkLst>
        </pc:cxnChg>
        <pc:cxnChg chg="add mod">
          <ac:chgData name="Justin Vacquerie" userId="968f4b965d9c7392" providerId="LiveId" clId="{526188E3-E8A4-4A57-A300-7FF11E2674B9}" dt="2024-04-25T19:55:49.731" v="151"/>
          <ac:cxnSpMkLst>
            <pc:docMk/>
            <pc:sldMk cId="1314514009" sldId="445"/>
            <ac:cxnSpMk id="70" creationId="{3E93B475-02BF-B04E-2820-ABDCF4D32A49}"/>
          </ac:cxnSpMkLst>
        </pc:cxnChg>
        <pc:cxnChg chg="add mod">
          <ac:chgData name="Justin Vacquerie" userId="968f4b965d9c7392" providerId="LiveId" clId="{526188E3-E8A4-4A57-A300-7FF11E2674B9}" dt="2024-04-25T19:55:49.731" v="151"/>
          <ac:cxnSpMkLst>
            <pc:docMk/>
            <pc:sldMk cId="1314514009" sldId="445"/>
            <ac:cxnSpMk id="78" creationId="{221FB249-BEFA-BB69-D636-F3D56B5B1FA8}"/>
          </ac:cxnSpMkLst>
        </pc:cxnChg>
        <pc:cxnChg chg="add mod">
          <ac:chgData name="Justin Vacquerie" userId="968f4b965d9c7392" providerId="LiveId" clId="{526188E3-E8A4-4A57-A300-7FF11E2674B9}" dt="2024-04-25T19:55:49.731" v="151"/>
          <ac:cxnSpMkLst>
            <pc:docMk/>
            <pc:sldMk cId="1314514009" sldId="445"/>
            <ac:cxnSpMk id="80" creationId="{856B86E5-B846-129A-5F2E-E6F907155417}"/>
          </ac:cxnSpMkLst>
        </pc:cxnChg>
        <pc:cxnChg chg="add del mod topLvl">
          <ac:chgData name="Justin Vacquerie" userId="968f4b965d9c7392" providerId="LiveId" clId="{526188E3-E8A4-4A57-A300-7FF11E2674B9}" dt="2024-04-25T20:00:54.816" v="188" actId="478"/>
          <ac:cxnSpMkLst>
            <pc:docMk/>
            <pc:sldMk cId="1314514009" sldId="445"/>
            <ac:cxnSpMk id="81" creationId="{63F09692-E789-1C3D-9FE4-10146D5168BC}"/>
          </ac:cxnSpMkLst>
        </pc:cxnChg>
        <pc:cxnChg chg="add del mod topLvl">
          <ac:chgData name="Justin Vacquerie" userId="968f4b965d9c7392" providerId="LiveId" clId="{526188E3-E8A4-4A57-A300-7FF11E2674B9}" dt="2024-04-25T20:00:52.585" v="187" actId="478"/>
          <ac:cxnSpMkLst>
            <pc:docMk/>
            <pc:sldMk cId="1314514009" sldId="445"/>
            <ac:cxnSpMk id="82" creationId="{38B86A24-BCCE-9901-BCAA-C703FD0CDED3}"/>
          </ac:cxnSpMkLst>
        </pc:cxnChg>
      </pc:sldChg>
      <pc:sldChg chg="del">
        <pc:chgData name="Justin Vacquerie" userId="968f4b965d9c7392" providerId="LiveId" clId="{526188E3-E8A4-4A57-A300-7FF11E2674B9}" dt="2024-04-25T20:07:59.598" v="680" actId="47"/>
        <pc:sldMkLst>
          <pc:docMk/>
          <pc:sldMk cId="377472839" sldId="455"/>
        </pc:sldMkLst>
      </pc:sldChg>
      <pc:sldChg chg="add del">
        <pc:chgData name="Justin Vacquerie" userId="968f4b965d9c7392" providerId="LiveId" clId="{526188E3-E8A4-4A57-A300-7FF11E2674B9}" dt="2024-04-25T20:08:09.412" v="685" actId="47"/>
        <pc:sldMkLst>
          <pc:docMk/>
          <pc:sldMk cId="2392031633" sldId="457"/>
        </pc:sldMkLst>
      </pc:sldChg>
      <pc:sldChg chg="delSp modSp mod delAnim modNotesTx">
        <pc:chgData name="Justin Vacquerie" userId="968f4b965d9c7392" providerId="LiveId" clId="{526188E3-E8A4-4A57-A300-7FF11E2674B9}" dt="2024-04-25T20:04:45.476" v="367" actId="20577"/>
        <pc:sldMkLst>
          <pc:docMk/>
          <pc:sldMk cId="3731666523" sldId="464"/>
        </pc:sldMkLst>
        <pc:spChg chg="del">
          <ac:chgData name="Justin Vacquerie" userId="968f4b965d9c7392" providerId="LiveId" clId="{526188E3-E8A4-4A57-A300-7FF11E2674B9}" dt="2024-04-25T20:04:07.113" v="258" actId="478"/>
          <ac:spMkLst>
            <pc:docMk/>
            <pc:sldMk cId="3731666523" sldId="464"/>
            <ac:spMk id="6" creationId="{0F89A484-7886-2F74-222E-062967794140}"/>
          </ac:spMkLst>
        </pc:spChg>
        <pc:spChg chg="mod">
          <ac:chgData name="Justin Vacquerie" userId="968f4b965d9c7392" providerId="LiveId" clId="{526188E3-E8A4-4A57-A300-7FF11E2674B9}" dt="2024-04-25T20:04:45.476" v="367" actId="20577"/>
          <ac:spMkLst>
            <pc:docMk/>
            <pc:sldMk cId="3731666523" sldId="464"/>
            <ac:spMk id="8" creationId="{E8AB1B43-3027-5263-D7EF-375F8DA705A4}"/>
          </ac:spMkLst>
        </pc:spChg>
        <pc:spChg chg="del">
          <ac:chgData name="Justin Vacquerie" userId="968f4b965d9c7392" providerId="LiveId" clId="{526188E3-E8A4-4A57-A300-7FF11E2674B9}" dt="2024-04-25T20:04:10.058" v="259" actId="478"/>
          <ac:spMkLst>
            <pc:docMk/>
            <pc:sldMk cId="3731666523" sldId="464"/>
            <ac:spMk id="11" creationId="{B55656E6-DA35-0640-5A0A-AF497244C874}"/>
          </ac:spMkLst>
        </pc:spChg>
        <pc:spChg chg="del">
          <ac:chgData name="Justin Vacquerie" userId="968f4b965d9c7392" providerId="LiveId" clId="{526188E3-E8A4-4A57-A300-7FF11E2674B9}" dt="2024-04-25T20:04:11.690" v="260" actId="478"/>
          <ac:spMkLst>
            <pc:docMk/>
            <pc:sldMk cId="3731666523" sldId="464"/>
            <ac:spMk id="14" creationId="{A20ACEE2-5CD3-3397-2096-219186BE98FE}"/>
          </ac:spMkLst>
        </pc:spChg>
        <pc:spChg chg="mod">
          <ac:chgData name="Justin Vacquerie" userId="968f4b965d9c7392" providerId="LiveId" clId="{526188E3-E8A4-4A57-A300-7FF11E2674B9}" dt="2024-04-25T20:04:14.991" v="261" actId="1076"/>
          <ac:spMkLst>
            <pc:docMk/>
            <pc:sldMk cId="3731666523" sldId="464"/>
            <ac:spMk id="15" creationId="{30FDF7A4-1BD9-4B71-E79E-0E2A2D7A01CE}"/>
          </ac:spMkLst>
        </pc:spChg>
        <pc:picChg chg="del">
          <ac:chgData name="Justin Vacquerie" userId="968f4b965d9c7392" providerId="LiveId" clId="{526188E3-E8A4-4A57-A300-7FF11E2674B9}" dt="2024-04-25T19:54:15.509" v="72" actId="478"/>
          <ac:picMkLst>
            <pc:docMk/>
            <pc:sldMk cId="3731666523" sldId="464"/>
            <ac:picMk id="7" creationId="{6EB3F47F-C46D-B2D6-195D-07B1084566D3}"/>
          </ac:picMkLst>
        </pc:picChg>
      </pc:sldChg>
      <pc:sldChg chg="add del modNotesTx">
        <pc:chgData name="Justin Vacquerie" userId="968f4b965d9c7392" providerId="LiveId" clId="{526188E3-E8A4-4A57-A300-7FF11E2674B9}" dt="2024-04-25T20:08:54.316" v="707" actId="20577"/>
        <pc:sldMkLst>
          <pc:docMk/>
          <pc:sldMk cId="581102438" sldId="466"/>
        </pc:sldMkLst>
      </pc:sldChg>
      <pc:sldChg chg="modNotesTx">
        <pc:chgData name="Justin Vacquerie" userId="968f4b965d9c7392" providerId="LiveId" clId="{526188E3-E8A4-4A57-A300-7FF11E2674B9}" dt="2024-04-25T20:08:50.373" v="706" actId="20577"/>
        <pc:sldMkLst>
          <pc:docMk/>
          <pc:sldMk cId="2287635777" sldId="467"/>
        </pc:sldMkLst>
      </pc:sldChg>
      <pc:sldChg chg="del">
        <pc:chgData name="Justin Vacquerie" userId="968f4b965d9c7392" providerId="LiveId" clId="{526188E3-E8A4-4A57-A300-7FF11E2674B9}" dt="2024-04-25T20:08:21.995" v="693" actId="47"/>
        <pc:sldMkLst>
          <pc:docMk/>
          <pc:sldMk cId="2386199087" sldId="469"/>
        </pc:sldMkLst>
      </pc:sldChg>
      <pc:sldChg chg="del">
        <pc:chgData name="Justin Vacquerie" userId="968f4b965d9c7392" providerId="LiveId" clId="{526188E3-E8A4-4A57-A300-7FF11E2674B9}" dt="2024-04-25T20:08:13.496" v="687" actId="47"/>
        <pc:sldMkLst>
          <pc:docMk/>
          <pc:sldMk cId="796438785" sldId="470"/>
        </pc:sldMkLst>
      </pc:sldChg>
      <pc:sldChg chg="del">
        <pc:chgData name="Justin Vacquerie" userId="968f4b965d9c7392" providerId="LiveId" clId="{526188E3-E8A4-4A57-A300-7FF11E2674B9}" dt="2024-04-25T20:07:51.557" v="673" actId="47"/>
        <pc:sldMkLst>
          <pc:docMk/>
          <pc:sldMk cId="3312245219" sldId="471"/>
        </pc:sldMkLst>
      </pc:sldChg>
      <pc:sldChg chg="del">
        <pc:chgData name="Justin Vacquerie" userId="968f4b965d9c7392" providerId="LiveId" clId="{526188E3-E8A4-4A57-A300-7FF11E2674B9}" dt="2024-04-25T20:07:52.392" v="674" actId="47"/>
        <pc:sldMkLst>
          <pc:docMk/>
          <pc:sldMk cId="898924428" sldId="472"/>
        </pc:sldMkLst>
      </pc:sldChg>
      <pc:sldChg chg="del">
        <pc:chgData name="Justin Vacquerie" userId="968f4b965d9c7392" providerId="LiveId" clId="{526188E3-E8A4-4A57-A300-7FF11E2674B9}" dt="2024-04-25T20:07:53.744" v="675" actId="47"/>
        <pc:sldMkLst>
          <pc:docMk/>
          <pc:sldMk cId="955325394" sldId="473"/>
        </pc:sldMkLst>
      </pc:sldChg>
      <pc:sldChg chg="del">
        <pc:chgData name="Justin Vacquerie" userId="968f4b965d9c7392" providerId="LiveId" clId="{526188E3-E8A4-4A57-A300-7FF11E2674B9}" dt="2024-04-25T20:07:54.486" v="676" actId="47"/>
        <pc:sldMkLst>
          <pc:docMk/>
          <pc:sldMk cId="970525911" sldId="474"/>
        </pc:sldMkLst>
      </pc:sldChg>
      <pc:sldChg chg="del">
        <pc:chgData name="Justin Vacquerie" userId="968f4b965d9c7392" providerId="LiveId" clId="{526188E3-E8A4-4A57-A300-7FF11E2674B9}" dt="2024-04-25T20:07:56.900" v="678" actId="47"/>
        <pc:sldMkLst>
          <pc:docMk/>
          <pc:sldMk cId="982697817" sldId="475"/>
        </pc:sldMkLst>
      </pc:sldChg>
      <pc:sldChg chg="del">
        <pc:chgData name="Justin Vacquerie" userId="968f4b965d9c7392" providerId="LiveId" clId="{526188E3-E8A4-4A57-A300-7FF11E2674B9}" dt="2024-04-25T20:07:55.230" v="677" actId="47"/>
        <pc:sldMkLst>
          <pc:docMk/>
          <pc:sldMk cId="2675343734" sldId="476"/>
        </pc:sldMkLst>
      </pc:sldChg>
      <pc:sldChg chg="del">
        <pc:chgData name="Justin Vacquerie" userId="968f4b965d9c7392" providerId="LiveId" clId="{526188E3-E8A4-4A57-A300-7FF11E2674B9}" dt="2024-04-25T20:08:23.194" v="694" actId="47"/>
        <pc:sldMkLst>
          <pc:docMk/>
          <pc:sldMk cId="2923435169" sldId="477"/>
        </pc:sldMkLst>
      </pc:sldChg>
      <pc:sldChg chg="del">
        <pc:chgData name="Justin Vacquerie" userId="968f4b965d9c7392" providerId="LiveId" clId="{526188E3-E8A4-4A57-A300-7FF11E2674B9}" dt="2024-04-25T20:08:14.602" v="688" actId="47"/>
        <pc:sldMkLst>
          <pc:docMk/>
          <pc:sldMk cId="2025844119" sldId="478"/>
        </pc:sldMkLst>
      </pc:sldChg>
      <pc:sldChg chg="del">
        <pc:chgData name="Justin Vacquerie" userId="968f4b965d9c7392" providerId="LiveId" clId="{526188E3-E8A4-4A57-A300-7FF11E2674B9}" dt="2024-04-25T20:08:18.702" v="691" actId="47"/>
        <pc:sldMkLst>
          <pc:docMk/>
          <pc:sldMk cId="120190139" sldId="479"/>
        </pc:sldMkLst>
      </pc:sldChg>
      <pc:sldChg chg="del">
        <pc:chgData name="Justin Vacquerie" userId="968f4b965d9c7392" providerId="LiveId" clId="{526188E3-E8A4-4A57-A300-7FF11E2674B9}" dt="2024-04-25T20:08:16.037" v="689" actId="47"/>
        <pc:sldMkLst>
          <pc:docMk/>
          <pc:sldMk cId="4215037112" sldId="480"/>
        </pc:sldMkLst>
      </pc:sldChg>
      <pc:sldChg chg="del">
        <pc:chgData name="Justin Vacquerie" userId="968f4b965d9c7392" providerId="LiveId" clId="{526188E3-E8A4-4A57-A300-7FF11E2674B9}" dt="2024-04-25T20:08:26.659" v="696" actId="47"/>
        <pc:sldMkLst>
          <pc:docMk/>
          <pc:sldMk cId="994151706" sldId="482"/>
        </pc:sldMkLst>
      </pc:sldChg>
      <pc:sldChg chg="del">
        <pc:chgData name="Justin Vacquerie" userId="968f4b965d9c7392" providerId="LiveId" clId="{526188E3-E8A4-4A57-A300-7FF11E2674B9}" dt="2024-04-25T20:07:57.623" v="679" actId="47"/>
        <pc:sldMkLst>
          <pc:docMk/>
          <pc:sldMk cId="3453332337" sldId="483"/>
        </pc:sldMkLst>
      </pc:sldChg>
      <pc:sldChg chg="delSp modSp mod delAnim modNotesTx">
        <pc:chgData name="Justin Vacquerie" userId="968f4b965d9c7392" providerId="LiveId" clId="{526188E3-E8A4-4A57-A300-7FF11E2674B9}" dt="2024-04-25T20:08:45.041" v="705" actId="6549"/>
        <pc:sldMkLst>
          <pc:docMk/>
          <pc:sldMk cId="3819206255" sldId="484"/>
        </pc:sldMkLst>
        <pc:spChg chg="del mod">
          <ac:chgData name="Justin Vacquerie" userId="968f4b965d9c7392" providerId="LiveId" clId="{526188E3-E8A4-4A57-A300-7FF11E2674B9}" dt="2024-04-25T20:08:39.032" v="702" actId="478"/>
          <ac:spMkLst>
            <pc:docMk/>
            <pc:sldMk cId="3819206255" sldId="484"/>
            <ac:spMk id="5" creationId="{0C82D828-7A38-AA16-FF71-3D8313346C6B}"/>
          </ac:spMkLst>
        </pc:spChg>
        <pc:spChg chg="del">
          <ac:chgData name="Justin Vacquerie" userId="968f4b965d9c7392" providerId="LiveId" clId="{526188E3-E8A4-4A57-A300-7FF11E2674B9}" dt="2024-04-25T20:08:41.975" v="704" actId="478"/>
          <ac:spMkLst>
            <pc:docMk/>
            <pc:sldMk cId="3819206255" sldId="484"/>
            <ac:spMk id="6" creationId="{9ED2D6A1-4EE9-46DE-A612-191381845B2F}"/>
          </ac:spMkLst>
        </pc:spChg>
        <pc:cxnChg chg="del">
          <ac:chgData name="Justin Vacquerie" userId="968f4b965d9c7392" providerId="LiveId" clId="{526188E3-E8A4-4A57-A300-7FF11E2674B9}" dt="2024-04-25T20:08:40.032" v="703" actId="478"/>
          <ac:cxnSpMkLst>
            <pc:docMk/>
            <pc:sldMk cId="3819206255" sldId="484"/>
            <ac:cxnSpMk id="7" creationId="{32A2B776-BD02-7934-18CB-43E3DFEF2CC0}"/>
          </ac:cxnSpMkLst>
        </pc:cxnChg>
      </pc:sldChg>
      <pc:sldChg chg="del">
        <pc:chgData name="Justin Vacquerie" userId="968f4b965d9c7392" providerId="LiveId" clId="{526188E3-E8A4-4A57-A300-7FF11E2674B9}" dt="2024-04-25T20:08:29.804" v="698" actId="47"/>
        <pc:sldMkLst>
          <pc:docMk/>
          <pc:sldMk cId="3011333609" sldId="485"/>
        </pc:sldMkLst>
      </pc:sldChg>
      <pc:sldChg chg="del">
        <pc:chgData name="Justin Vacquerie" userId="968f4b965d9c7392" providerId="LiveId" clId="{526188E3-E8A4-4A57-A300-7FF11E2674B9}" dt="2024-04-25T20:08:11.965" v="686" actId="47"/>
        <pc:sldMkLst>
          <pc:docMk/>
          <pc:sldMk cId="1942663804" sldId="486"/>
        </pc:sldMkLst>
      </pc:sldChg>
      <pc:sldChg chg="del">
        <pc:chgData name="Justin Vacquerie" userId="968f4b965d9c7392" providerId="LiveId" clId="{526188E3-E8A4-4A57-A300-7FF11E2674B9}" dt="2024-04-25T20:08:16.988" v="690" actId="47"/>
        <pc:sldMkLst>
          <pc:docMk/>
          <pc:sldMk cId="418808160" sldId="488"/>
        </pc:sldMkLst>
      </pc:sldChg>
      <pc:sldChg chg="del">
        <pc:chgData name="Justin Vacquerie" userId="968f4b965d9c7392" providerId="LiveId" clId="{526188E3-E8A4-4A57-A300-7FF11E2674B9}" dt="2024-04-25T20:08:30.936" v="699" actId="47"/>
        <pc:sldMkLst>
          <pc:docMk/>
          <pc:sldMk cId="2117061429" sldId="491"/>
        </pc:sldMkLst>
      </pc:sldChg>
      <pc:sldChg chg="del">
        <pc:chgData name="Justin Vacquerie" userId="968f4b965d9c7392" providerId="LiveId" clId="{526188E3-E8A4-4A57-A300-7FF11E2674B9}" dt="2024-04-25T20:08:31.709" v="700" actId="47"/>
        <pc:sldMkLst>
          <pc:docMk/>
          <pc:sldMk cId="3002491363" sldId="492"/>
        </pc:sldMkLst>
      </pc:sldChg>
      <pc:sldChg chg="del">
        <pc:chgData name="Justin Vacquerie" userId="968f4b965d9c7392" providerId="LiveId" clId="{526188E3-E8A4-4A57-A300-7FF11E2674B9}" dt="2024-04-25T20:08:25.110" v="695" actId="47"/>
        <pc:sldMkLst>
          <pc:docMk/>
          <pc:sldMk cId="3734336298" sldId="493"/>
        </pc:sldMkLst>
      </pc:sldChg>
      <pc:sldChg chg="del">
        <pc:chgData name="Justin Vacquerie" userId="968f4b965d9c7392" providerId="LiveId" clId="{526188E3-E8A4-4A57-A300-7FF11E2674B9}" dt="2024-04-25T20:08:21" v="692" actId="47"/>
        <pc:sldMkLst>
          <pc:docMk/>
          <pc:sldMk cId="2974479669" sldId="494"/>
        </pc:sldMkLst>
      </pc:sldChg>
      <pc:sldChg chg="del">
        <pc:chgData name="Justin Vacquerie" userId="968f4b965d9c7392" providerId="LiveId" clId="{526188E3-E8A4-4A57-A300-7FF11E2674B9}" dt="2024-04-25T20:08:28.029" v="697" actId="47"/>
        <pc:sldMkLst>
          <pc:docMk/>
          <pc:sldMk cId="4150804646" sldId="495"/>
        </pc:sldMkLst>
      </pc:sldChg>
      <pc:sldChg chg="addSp delSp modSp add mod">
        <pc:chgData name="Justin Vacquerie" userId="968f4b965d9c7392" providerId="LiveId" clId="{526188E3-E8A4-4A57-A300-7FF11E2674B9}" dt="2024-04-25T21:06:18.154" v="717" actId="1076"/>
        <pc:sldMkLst>
          <pc:docMk/>
          <pc:sldMk cId="3376293841" sldId="496"/>
        </pc:sldMkLst>
        <pc:spChg chg="mod">
          <ac:chgData name="Justin Vacquerie" userId="968f4b965d9c7392" providerId="LiveId" clId="{526188E3-E8A4-4A57-A300-7FF11E2674B9}" dt="2024-04-25T20:06:57.856" v="644" actId="20577"/>
          <ac:spMkLst>
            <pc:docMk/>
            <pc:sldMk cId="3376293841" sldId="496"/>
            <ac:spMk id="10" creationId="{1729C6A1-97C8-EDE7-D836-BB3AB5344E17}"/>
          </ac:spMkLst>
        </pc:spChg>
        <pc:spChg chg="del">
          <ac:chgData name="Justin Vacquerie" userId="968f4b965d9c7392" providerId="LiveId" clId="{526188E3-E8A4-4A57-A300-7FF11E2674B9}" dt="2024-04-25T20:07:08.947" v="649" actId="478"/>
          <ac:spMkLst>
            <pc:docMk/>
            <pc:sldMk cId="3376293841" sldId="496"/>
            <ac:spMk id="48" creationId="{17DDF380-F34E-0EA3-7804-F0AA308BDBD6}"/>
          </ac:spMkLst>
        </pc:spChg>
        <pc:spChg chg="del">
          <ac:chgData name="Justin Vacquerie" userId="968f4b965d9c7392" providerId="LiveId" clId="{526188E3-E8A4-4A57-A300-7FF11E2674B9}" dt="2024-04-25T20:07:10.923" v="650" actId="478"/>
          <ac:spMkLst>
            <pc:docMk/>
            <pc:sldMk cId="3376293841" sldId="496"/>
            <ac:spMk id="49" creationId="{34F5701B-89BD-9B99-AD6A-F55F090CFE89}"/>
          </ac:spMkLst>
        </pc:spChg>
        <pc:spChg chg="del">
          <ac:chgData name="Justin Vacquerie" userId="968f4b965d9c7392" providerId="LiveId" clId="{526188E3-E8A4-4A57-A300-7FF11E2674B9}" dt="2024-04-25T20:07:08.019" v="648" actId="478"/>
          <ac:spMkLst>
            <pc:docMk/>
            <pc:sldMk cId="3376293841" sldId="496"/>
            <ac:spMk id="50" creationId="{3D741C1F-540F-C728-B19B-A8BFA1433493}"/>
          </ac:spMkLst>
        </pc:spChg>
        <pc:spChg chg="del">
          <ac:chgData name="Justin Vacquerie" userId="968f4b965d9c7392" providerId="LiveId" clId="{526188E3-E8A4-4A57-A300-7FF11E2674B9}" dt="2024-04-25T20:07:17.626" v="655" actId="478"/>
          <ac:spMkLst>
            <pc:docMk/>
            <pc:sldMk cId="3376293841" sldId="496"/>
            <ac:spMk id="51" creationId="{64EF6A16-2BDD-5CAC-E5CC-C2418D1CCC4B}"/>
          </ac:spMkLst>
        </pc:spChg>
        <pc:spChg chg="del">
          <ac:chgData name="Justin Vacquerie" userId="968f4b965d9c7392" providerId="LiveId" clId="{526188E3-E8A4-4A57-A300-7FF11E2674B9}" dt="2024-04-25T20:07:03.203" v="645" actId="478"/>
          <ac:spMkLst>
            <pc:docMk/>
            <pc:sldMk cId="3376293841" sldId="496"/>
            <ac:spMk id="52" creationId="{2B01209B-6F46-434D-578A-1F3A89C6A341}"/>
          </ac:spMkLst>
        </pc:spChg>
        <pc:spChg chg="del">
          <ac:chgData name="Justin Vacquerie" userId="968f4b965d9c7392" providerId="LiveId" clId="{526188E3-E8A4-4A57-A300-7FF11E2674B9}" dt="2024-04-25T20:07:16.374" v="654" actId="478"/>
          <ac:spMkLst>
            <pc:docMk/>
            <pc:sldMk cId="3376293841" sldId="496"/>
            <ac:spMk id="53" creationId="{E064D65A-EC17-5A6C-CCAC-BF095D42F8F9}"/>
          </ac:spMkLst>
        </pc:spChg>
        <pc:spChg chg="del mod">
          <ac:chgData name="Justin Vacquerie" userId="968f4b965d9c7392" providerId="LiveId" clId="{526188E3-E8A4-4A57-A300-7FF11E2674B9}" dt="2024-04-25T20:07:13.704" v="653" actId="478"/>
          <ac:spMkLst>
            <pc:docMk/>
            <pc:sldMk cId="3376293841" sldId="496"/>
            <ac:spMk id="54" creationId="{A33644D9-B32C-FD16-D38A-A4398AA8F06F}"/>
          </ac:spMkLst>
        </pc:spChg>
        <pc:spChg chg="del">
          <ac:chgData name="Justin Vacquerie" userId="968f4b965d9c7392" providerId="LiveId" clId="{526188E3-E8A4-4A57-A300-7FF11E2674B9}" dt="2024-04-25T20:07:26.327" v="660" actId="478"/>
          <ac:spMkLst>
            <pc:docMk/>
            <pc:sldMk cId="3376293841" sldId="496"/>
            <ac:spMk id="55" creationId="{DCEEAC57-468E-4CA6-8B50-5A826A68E14A}"/>
          </ac:spMkLst>
        </pc:spChg>
        <pc:spChg chg="del">
          <ac:chgData name="Justin Vacquerie" userId="968f4b965d9c7392" providerId="LiveId" clId="{526188E3-E8A4-4A57-A300-7FF11E2674B9}" dt="2024-04-25T20:07:29.046" v="662" actId="478"/>
          <ac:spMkLst>
            <pc:docMk/>
            <pc:sldMk cId="3376293841" sldId="496"/>
            <ac:spMk id="56" creationId="{59B2F75E-04AF-B246-ED11-339A4293E28E}"/>
          </ac:spMkLst>
        </pc:spChg>
        <pc:spChg chg="del">
          <ac:chgData name="Justin Vacquerie" userId="968f4b965d9c7392" providerId="LiveId" clId="{526188E3-E8A4-4A57-A300-7FF11E2674B9}" dt="2024-04-25T20:07:37.326" v="667" actId="478"/>
          <ac:spMkLst>
            <pc:docMk/>
            <pc:sldMk cId="3376293841" sldId="496"/>
            <ac:spMk id="57" creationId="{28B33CBA-F554-78A0-1ABD-992A7D4C6E0A}"/>
          </ac:spMkLst>
        </pc:spChg>
        <pc:spChg chg="del">
          <ac:chgData name="Justin Vacquerie" userId="968f4b965d9c7392" providerId="LiveId" clId="{526188E3-E8A4-4A57-A300-7FF11E2674B9}" dt="2024-04-25T20:07:22.246" v="657" actId="478"/>
          <ac:spMkLst>
            <pc:docMk/>
            <pc:sldMk cId="3376293841" sldId="496"/>
            <ac:spMk id="58" creationId="{D0AE2C06-1FBC-ED4D-2573-4CB07CD52B96}"/>
          </ac:spMkLst>
        </pc:spChg>
        <pc:spChg chg="del">
          <ac:chgData name="Justin Vacquerie" userId="968f4b965d9c7392" providerId="LiveId" clId="{526188E3-E8A4-4A57-A300-7FF11E2674B9}" dt="2024-04-25T20:07:31.489" v="664" actId="478"/>
          <ac:spMkLst>
            <pc:docMk/>
            <pc:sldMk cId="3376293841" sldId="496"/>
            <ac:spMk id="59" creationId="{8746C188-F73D-519D-EA7F-E9ADD847CD30}"/>
          </ac:spMkLst>
        </pc:spChg>
        <pc:spChg chg="del">
          <ac:chgData name="Justin Vacquerie" userId="968f4b965d9c7392" providerId="LiveId" clId="{526188E3-E8A4-4A57-A300-7FF11E2674B9}" dt="2024-04-25T20:07:30.395" v="663" actId="478"/>
          <ac:spMkLst>
            <pc:docMk/>
            <pc:sldMk cId="3376293841" sldId="496"/>
            <ac:spMk id="66" creationId="{186BEF33-8935-F678-3C60-EF3E93CD3563}"/>
          </ac:spMkLst>
        </pc:spChg>
        <pc:spChg chg="del">
          <ac:chgData name="Justin Vacquerie" userId="968f4b965d9c7392" providerId="LiveId" clId="{526188E3-E8A4-4A57-A300-7FF11E2674B9}" dt="2024-04-25T20:07:23.590" v="658" actId="478"/>
          <ac:spMkLst>
            <pc:docMk/>
            <pc:sldMk cId="3376293841" sldId="496"/>
            <ac:spMk id="67" creationId="{97861099-2674-A9CE-2CDE-90CB29092489}"/>
          </ac:spMkLst>
        </pc:spChg>
        <pc:spChg chg="del">
          <ac:chgData name="Justin Vacquerie" userId="968f4b965d9c7392" providerId="LiveId" clId="{526188E3-E8A4-4A57-A300-7FF11E2674B9}" dt="2024-04-25T20:07:19.994" v="656" actId="478"/>
          <ac:spMkLst>
            <pc:docMk/>
            <pc:sldMk cId="3376293841" sldId="496"/>
            <ac:spMk id="68" creationId="{7F08B846-BD8E-D304-312C-4A74B7815323}"/>
          </ac:spMkLst>
        </pc:spChg>
        <pc:spChg chg="del">
          <ac:chgData name="Justin Vacquerie" userId="968f4b965d9c7392" providerId="LiveId" clId="{526188E3-E8A4-4A57-A300-7FF11E2674B9}" dt="2024-04-25T20:07:40.191" v="669" actId="478"/>
          <ac:spMkLst>
            <pc:docMk/>
            <pc:sldMk cId="3376293841" sldId="496"/>
            <ac:spMk id="71" creationId="{3781D013-70EA-E43A-5511-F6D10CFD7386}"/>
          </ac:spMkLst>
        </pc:spChg>
        <pc:spChg chg="del">
          <ac:chgData name="Justin Vacquerie" userId="968f4b965d9c7392" providerId="LiveId" clId="{526188E3-E8A4-4A57-A300-7FF11E2674B9}" dt="2024-04-25T20:07:05.219" v="646" actId="478"/>
          <ac:spMkLst>
            <pc:docMk/>
            <pc:sldMk cId="3376293841" sldId="496"/>
            <ac:spMk id="73" creationId="{6DC5A244-0F7A-C194-79C7-C3B8B653A294}"/>
          </ac:spMkLst>
        </pc:spChg>
        <pc:grpChg chg="del">
          <ac:chgData name="Justin Vacquerie" userId="968f4b965d9c7392" providerId="LiveId" clId="{526188E3-E8A4-4A57-A300-7FF11E2674B9}" dt="2024-04-25T20:07:41.154" v="670" actId="478"/>
          <ac:grpSpMkLst>
            <pc:docMk/>
            <pc:sldMk cId="3376293841" sldId="496"/>
            <ac:grpSpMk id="72" creationId="{BC2434D3-1930-772C-EB00-063E9E485B84}"/>
          </ac:grpSpMkLst>
        </pc:grpChg>
        <pc:cxnChg chg="add mod">
          <ac:chgData name="Justin Vacquerie" userId="968f4b965d9c7392" providerId="LiveId" clId="{526188E3-E8A4-4A57-A300-7FF11E2674B9}" dt="2024-04-25T21:06:08.166" v="714" actId="1076"/>
          <ac:cxnSpMkLst>
            <pc:docMk/>
            <pc:sldMk cId="3376293841" sldId="496"/>
            <ac:cxnSpMk id="6" creationId="{77C1AC80-7AF5-16C3-13BF-15D3A24AC01D}"/>
          </ac:cxnSpMkLst>
        </pc:cxnChg>
        <pc:cxnChg chg="add mod">
          <ac:chgData name="Justin Vacquerie" userId="968f4b965d9c7392" providerId="LiveId" clId="{526188E3-E8A4-4A57-A300-7FF11E2674B9}" dt="2024-04-25T21:06:18.154" v="717" actId="1076"/>
          <ac:cxnSpMkLst>
            <pc:docMk/>
            <pc:sldMk cId="3376293841" sldId="496"/>
            <ac:cxnSpMk id="12" creationId="{71BAF5D5-302D-D0DA-CF56-72F27D9C4801}"/>
          </ac:cxnSpMkLst>
        </pc:cxnChg>
        <pc:cxnChg chg="del mod">
          <ac:chgData name="Justin Vacquerie" userId="968f4b965d9c7392" providerId="LiveId" clId="{526188E3-E8A4-4A57-A300-7FF11E2674B9}" dt="2024-04-25T20:07:07.103" v="647" actId="478"/>
          <ac:cxnSpMkLst>
            <pc:docMk/>
            <pc:sldMk cId="3376293841" sldId="496"/>
            <ac:cxnSpMk id="60" creationId="{C3A5E8F0-61AD-6B8E-D065-07C13026AACF}"/>
          </ac:cxnSpMkLst>
        </pc:cxnChg>
        <pc:cxnChg chg="del">
          <ac:chgData name="Justin Vacquerie" userId="968f4b965d9c7392" providerId="LiveId" clId="{526188E3-E8A4-4A57-A300-7FF11E2674B9}" dt="2024-04-25T20:07:39.095" v="668" actId="478"/>
          <ac:cxnSpMkLst>
            <pc:docMk/>
            <pc:sldMk cId="3376293841" sldId="496"/>
            <ac:cxnSpMk id="61" creationId="{0A9FC02A-ABD9-BB65-C8C7-36C1821D444D}"/>
          </ac:cxnSpMkLst>
        </pc:cxnChg>
        <pc:cxnChg chg="del">
          <ac:chgData name="Justin Vacquerie" userId="968f4b965d9c7392" providerId="LiveId" clId="{526188E3-E8A4-4A57-A300-7FF11E2674B9}" dt="2024-04-25T20:07:27.530" v="661" actId="478"/>
          <ac:cxnSpMkLst>
            <pc:docMk/>
            <pc:sldMk cId="3376293841" sldId="496"/>
            <ac:cxnSpMk id="63" creationId="{E009A223-2B9B-8084-DB8A-733003214E72}"/>
          </ac:cxnSpMkLst>
        </pc:cxnChg>
        <pc:cxnChg chg="del">
          <ac:chgData name="Justin Vacquerie" userId="968f4b965d9c7392" providerId="LiveId" clId="{526188E3-E8A4-4A57-A300-7FF11E2674B9}" dt="2024-04-25T20:07:11.517" v="651" actId="478"/>
          <ac:cxnSpMkLst>
            <pc:docMk/>
            <pc:sldMk cId="3376293841" sldId="496"/>
            <ac:cxnSpMk id="64" creationId="{948CB98F-579D-CBC4-A6BC-AA8CFE41DE5F}"/>
          </ac:cxnSpMkLst>
        </pc:cxnChg>
        <pc:cxnChg chg="del">
          <ac:chgData name="Justin Vacquerie" userId="968f4b965d9c7392" providerId="LiveId" clId="{526188E3-E8A4-4A57-A300-7FF11E2674B9}" dt="2024-04-25T20:07:25.280" v="659" actId="478"/>
          <ac:cxnSpMkLst>
            <pc:docMk/>
            <pc:sldMk cId="3376293841" sldId="496"/>
            <ac:cxnSpMk id="65" creationId="{5393E16A-B40A-A3C2-E4AE-74FF11CC250B}"/>
          </ac:cxnSpMkLst>
        </pc:cxnChg>
        <pc:cxnChg chg="del">
          <ac:chgData name="Justin Vacquerie" userId="968f4b965d9c7392" providerId="LiveId" clId="{526188E3-E8A4-4A57-A300-7FF11E2674B9}" dt="2024-04-25T20:07:34.032" v="665" actId="478"/>
          <ac:cxnSpMkLst>
            <pc:docMk/>
            <pc:sldMk cId="3376293841" sldId="496"/>
            <ac:cxnSpMk id="69" creationId="{8BD39E8F-8B95-0527-4837-406848BB801B}"/>
          </ac:cxnSpMkLst>
        </pc:cxnChg>
        <pc:cxnChg chg="del">
          <ac:chgData name="Justin Vacquerie" userId="968f4b965d9c7392" providerId="LiveId" clId="{526188E3-E8A4-4A57-A300-7FF11E2674B9}" dt="2024-04-25T20:07:35.620" v="666" actId="478"/>
          <ac:cxnSpMkLst>
            <pc:docMk/>
            <pc:sldMk cId="3376293841" sldId="496"/>
            <ac:cxnSpMk id="70" creationId="{3E93B475-02BF-B04E-2820-ABDCF4D32A49}"/>
          </ac:cxnSpMkLst>
        </pc:cxnChg>
      </pc:sldChg>
      <pc:sldChg chg="add del">
        <pc:chgData name="Justin Vacquerie" userId="968f4b965d9c7392" providerId="LiveId" clId="{526188E3-E8A4-4A57-A300-7FF11E2674B9}" dt="2024-04-25T20:02:52.460" v="255" actId="47"/>
        <pc:sldMkLst>
          <pc:docMk/>
          <pc:sldMk cId="3990029205" sldId="496"/>
        </pc:sldMkLst>
      </pc:sldChg>
      <pc:sldChg chg="add del">
        <pc:chgData name="Justin Vacquerie" userId="968f4b965d9c7392" providerId="LiveId" clId="{526188E3-E8A4-4A57-A300-7FF11E2674B9}" dt="2024-04-25T20:07:46.106" v="671" actId="47"/>
        <pc:sldMkLst>
          <pc:docMk/>
          <pc:sldMk cId="1924307918" sldId="497"/>
        </pc:sldMkLst>
      </pc:sldChg>
      <pc:sldChg chg="modSp add mod">
        <pc:chgData name="Justin Vacquerie" userId="968f4b965d9c7392" providerId="LiveId" clId="{526188E3-E8A4-4A57-A300-7FF11E2674B9}" dt="2024-04-25T20:06:01.643" v="523" actId="20577"/>
        <pc:sldMkLst>
          <pc:docMk/>
          <pc:sldMk cId="283737863" sldId="498"/>
        </pc:sldMkLst>
        <pc:spChg chg="mod">
          <ac:chgData name="Justin Vacquerie" userId="968f4b965d9c7392" providerId="LiveId" clId="{526188E3-E8A4-4A57-A300-7FF11E2674B9}" dt="2024-04-25T20:06:01.643" v="523" actId="20577"/>
          <ac:spMkLst>
            <pc:docMk/>
            <pc:sldMk cId="283737863" sldId="498"/>
            <ac:spMk id="3" creationId="{565E494A-28B1-0814-2C3E-0D666B2118FA}"/>
          </ac:spMkLst>
        </pc:spChg>
        <pc:spChg chg="mod">
          <ac:chgData name="Justin Vacquerie" userId="968f4b965d9c7392" providerId="LiveId" clId="{526188E3-E8A4-4A57-A300-7FF11E2674B9}" dt="2024-04-25T20:05:13.735" v="383" actId="20577"/>
          <ac:spMkLst>
            <pc:docMk/>
            <pc:sldMk cId="283737863" sldId="498"/>
            <ac:spMk id="4" creationId="{D27DF719-8225-CEEE-A42E-892FDFD37D1E}"/>
          </ac:spMkLst>
        </pc:spChg>
      </pc:sldChg>
    </pc:docChg>
  </pc:docChgLst>
  <pc:docChgLst>
    <pc:chgData name="Justin Vacquerie" userId="968f4b965d9c7392" providerId="LiveId" clId="{A29D6A66-1017-4251-9070-077E92D0E8FC}"/>
    <pc:docChg chg="undo custSel addSld delSld modSld sldOrd addSection delSection modSection">
      <pc:chgData name="Justin Vacquerie" userId="968f4b965d9c7392" providerId="LiveId" clId="{A29D6A66-1017-4251-9070-077E92D0E8FC}" dt="2024-04-21T17:03:20.877" v="67389" actId="20577"/>
      <pc:docMkLst>
        <pc:docMk/>
      </pc:docMkLst>
      <pc:sldChg chg="modSp mod">
        <pc:chgData name="Justin Vacquerie" userId="968f4b965d9c7392" providerId="LiveId" clId="{A29D6A66-1017-4251-9070-077E92D0E8FC}" dt="2024-04-18T11:46:54.158" v="32349" actId="20577"/>
        <pc:sldMkLst>
          <pc:docMk/>
          <pc:sldMk cId="2625297165" sldId="305"/>
        </pc:sldMkLst>
        <pc:spChg chg="mod">
          <ac:chgData name="Justin Vacquerie" userId="968f4b965d9c7392" providerId="LiveId" clId="{A29D6A66-1017-4251-9070-077E92D0E8FC}" dt="2024-04-18T11:46:54.158" v="32349" actId="20577"/>
          <ac:spMkLst>
            <pc:docMk/>
            <pc:sldMk cId="2625297165" sldId="305"/>
            <ac:spMk id="7" creationId="{54E9E228-B02C-3941-B458-23CB2D67B476}"/>
          </ac:spMkLst>
        </pc:spChg>
      </pc:sldChg>
      <pc:sldChg chg="modSp mod">
        <pc:chgData name="Justin Vacquerie" userId="968f4b965d9c7392" providerId="LiveId" clId="{A29D6A66-1017-4251-9070-077E92D0E8FC}" dt="2024-04-19T09:16:38.574" v="35340" actId="404"/>
        <pc:sldMkLst>
          <pc:docMk/>
          <pc:sldMk cId="4285847947" sldId="375"/>
        </pc:sldMkLst>
        <pc:spChg chg="mod">
          <ac:chgData name="Justin Vacquerie" userId="968f4b965d9c7392" providerId="LiveId" clId="{A29D6A66-1017-4251-9070-077E92D0E8FC}" dt="2024-03-12T08:15:47.027" v="685" actId="313"/>
          <ac:spMkLst>
            <pc:docMk/>
            <pc:sldMk cId="4285847947" sldId="375"/>
            <ac:spMk id="5" creationId="{99516ACA-375D-1140-8EDA-CE04AAC75809}"/>
          </ac:spMkLst>
        </pc:spChg>
        <pc:spChg chg="mod">
          <ac:chgData name="Justin Vacquerie" userId="968f4b965d9c7392" providerId="LiveId" clId="{A29D6A66-1017-4251-9070-077E92D0E8FC}" dt="2024-04-19T09:16:38.574" v="35340" actId="404"/>
          <ac:spMkLst>
            <pc:docMk/>
            <pc:sldMk cId="4285847947" sldId="375"/>
            <ac:spMk id="6" creationId="{348362CB-F41D-164B-BAC7-F91A6E68A2AC}"/>
          </ac:spMkLst>
        </pc:spChg>
      </pc:sldChg>
      <pc:sldChg chg="modSp mod">
        <pc:chgData name="Justin Vacquerie" userId="968f4b965d9c7392" providerId="LiveId" clId="{A29D6A66-1017-4251-9070-077E92D0E8FC}" dt="2024-03-12T08:17:26.780" v="783" actId="20577"/>
        <pc:sldMkLst>
          <pc:docMk/>
          <pc:sldMk cId="2949558166" sldId="435"/>
        </pc:sldMkLst>
        <pc:spChg chg="mod">
          <ac:chgData name="Justin Vacquerie" userId="968f4b965d9c7392" providerId="LiveId" clId="{A29D6A66-1017-4251-9070-077E92D0E8FC}" dt="2024-03-12T08:17:26.780" v="783" actId="20577"/>
          <ac:spMkLst>
            <pc:docMk/>
            <pc:sldMk cId="2949558166" sldId="435"/>
            <ac:spMk id="4" creationId="{D27DF719-8225-CEEE-A42E-892FDFD37D1E}"/>
          </ac:spMkLst>
        </pc:spChg>
      </pc:sldChg>
      <pc:sldChg chg="modSp mod modNotesTx">
        <pc:chgData name="Justin Vacquerie" userId="968f4b965d9c7392" providerId="LiveId" clId="{A29D6A66-1017-4251-9070-077E92D0E8FC}" dt="2024-04-09T10:47:22.663" v="9559" actId="20577"/>
        <pc:sldMkLst>
          <pc:docMk/>
          <pc:sldMk cId="2205920073" sldId="436"/>
        </pc:sldMkLst>
        <pc:spChg chg="mod">
          <ac:chgData name="Justin Vacquerie" userId="968f4b965d9c7392" providerId="LiveId" clId="{A29D6A66-1017-4251-9070-077E92D0E8FC}" dt="2024-04-09T09:27:21.222" v="8088" actId="20577"/>
          <ac:spMkLst>
            <pc:docMk/>
            <pc:sldMk cId="2205920073" sldId="436"/>
            <ac:spMk id="3" creationId="{7D23C83E-B14C-5154-BDE6-962609EC9DCE}"/>
          </ac:spMkLst>
        </pc:spChg>
        <pc:spChg chg="mod">
          <ac:chgData name="Justin Vacquerie" userId="968f4b965d9c7392" providerId="LiveId" clId="{A29D6A66-1017-4251-9070-077E92D0E8FC}" dt="2024-04-09T09:26:49.053" v="7971" actId="20577"/>
          <ac:spMkLst>
            <pc:docMk/>
            <pc:sldMk cId="2205920073" sldId="436"/>
            <ac:spMk id="10" creationId="{7326286A-C007-C2C5-5AEA-255485040FE7}"/>
          </ac:spMkLst>
        </pc:spChg>
      </pc:sldChg>
      <pc:sldChg chg="del">
        <pc:chgData name="Justin Vacquerie" userId="968f4b965d9c7392" providerId="LiveId" clId="{A29D6A66-1017-4251-9070-077E92D0E8FC}" dt="2024-04-09T09:27:36.011" v="8089" actId="47"/>
        <pc:sldMkLst>
          <pc:docMk/>
          <pc:sldMk cId="2436974560" sldId="440"/>
        </pc:sldMkLst>
      </pc:sldChg>
      <pc:sldChg chg="modSp mod">
        <pc:chgData name="Justin Vacquerie" userId="968f4b965d9c7392" providerId="LiveId" clId="{A29D6A66-1017-4251-9070-077E92D0E8FC}" dt="2024-04-20T10:04:09.379" v="48766" actId="20577"/>
        <pc:sldMkLst>
          <pc:docMk/>
          <pc:sldMk cId="3162306542" sldId="441"/>
        </pc:sldMkLst>
        <pc:spChg chg="mod">
          <ac:chgData name="Justin Vacquerie" userId="968f4b965d9c7392" providerId="LiveId" clId="{A29D6A66-1017-4251-9070-077E92D0E8FC}" dt="2024-04-20T10:04:09.379" v="48766" actId="20577"/>
          <ac:spMkLst>
            <pc:docMk/>
            <pc:sldMk cId="3162306542" sldId="441"/>
            <ac:spMk id="3" creationId="{92EDA8DD-8927-AF03-ACB8-D6AB73E065BB}"/>
          </ac:spMkLst>
        </pc:spChg>
      </pc:sldChg>
      <pc:sldChg chg="modSp mod">
        <pc:chgData name="Justin Vacquerie" userId="968f4b965d9c7392" providerId="LiveId" clId="{A29D6A66-1017-4251-9070-077E92D0E8FC}" dt="2024-04-09T08:09:15.949" v="3993" actId="313"/>
        <pc:sldMkLst>
          <pc:docMk/>
          <pc:sldMk cId="1499487663" sldId="442"/>
        </pc:sldMkLst>
        <pc:spChg chg="mod">
          <ac:chgData name="Justin Vacquerie" userId="968f4b965d9c7392" providerId="LiveId" clId="{A29D6A66-1017-4251-9070-077E92D0E8FC}" dt="2024-04-09T08:09:15.949" v="3993" actId="313"/>
          <ac:spMkLst>
            <pc:docMk/>
            <pc:sldMk cId="1499487663" sldId="442"/>
            <ac:spMk id="3" creationId="{FFD2D1FF-5A5A-EAA1-3ECB-C26C7E0CF2AE}"/>
          </ac:spMkLst>
        </pc:spChg>
      </pc:sldChg>
      <pc:sldChg chg="addSp delSp modSp mod delAnim modAnim modNotesTx">
        <pc:chgData name="Justin Vacquerie" userId="968f4b965d9c7392" providerId="LiveId" clId="{A29D6A66-1017-4251-9070-077E92D0E8FC}" dt="2024-04-21T17:01:40.386" v="67225" actId="478"/>
        <pc:sldMkLst>
          <pc:docMk/>
          <pc:sldMk cId="1208932672" sldId="443"/>
        </pc:sldMkLst>
        <pc:spChg chg="add mod">
          <ac:chgData name="Justin Vacquerie" userId="968f4b965d9c7392" providerId="LiveId" clId="{A29D6A66-1017-4251-9070-077E92D0E8FC}" dt="2024-04-16T12:39:23.411" v="16506" actId="20577"/>
          <ac:spMkLst>
            <pc:docMk/>
            <pc:sldMk cId="1208932672" sldId="443"/>
            <ac:spMk id="5" creationId="{F8A1E5F7-BB05-F03C-0D26-914B97D71859}"/>
          </ac:spMkLst>
        </pc:spChg>
        <pc:spChg chg="add mod">
          <ac:chgData name="Justin Vacquerie" userId="968f4b965d9c7392" providerId="LiveId" clId="{A29D6A66-1017-4251-9070-077E92D0E8FC}" dt="2024-04-17T08:17:38.585" v="19707" actId="1076"/>
          <ac:spMkLst>
            <pc:docMk/>
            <pc:sldMk cId="1208932672" sldId="443"/>
            <ac:spMk id="6" creationId="{4D0FE65F-9179-0EF5-1F86-44C06F3F0372}"/>
          </ac:spMkLst>
        </pc:spChg>
        <pc:spChg chg="add del mod">
          <ac:chgData name="Justin Vacquerie" userId="968f4b965d9c7392" providerId="LiveId" clId="{A29D6A66-1017-4251-9070-077E92D0E8FC}" dt="2024-04-09T09:17:06.741" v="6887" actId="478"/>
          <ac:spMkLst>
            <pc:docMk/>
            <pc:sldMk cId="1208932672" sldId="443"/>
            <ac:spMk id="6" creationId="{86796CFF-0201-0617-0545-FF2356B99E80}"/>
          </ac:spMkLst>
        </pc:spChg>
        <pc:spChg chg="del">
          <ac:chgData name="Justin Vacquerie" userId="968f4b965d9c7392" providerId="LiveId" clId="{A29D6A66-1017-4251-9070-077E92D0E8FC}" dt="2024-03-14T12:57:49.957" v="816" actId="478"/>
          <ac:spMkLst>
            <pc:docMk/>
            <pc:sldMk cId="1208932672" sldId="443"/>
            <ac:spMk id="6" creationId="{CE57F7DD-4A95-C0A0-2FBF-C381473AEEBC}"/>
          </ac:spMkLst>
        </pc:spChg>
        <pc:spChg chg="del mod">
          <ac:chgData name="Justin Vacquerie" userId="968f4b965d9c7392" providerId="LiveId" clId="{A29D6A66-1017-4251-9070-077E92D0E8FC}" dt="2024-04-09T09:17:10.442" v="6888" actId="478"/>
          <ac:spMkLst>
            <pc:docMk/>
            <pc:sldMk cId="1208932672" sldId="443"/>
            <ac:spMk id="7" creationId="{E1B9B49B-A323-2C11-2C4F-F1D7E1A36904}"/>
          </ac:spMkLst>
        </pc:spChg>
        <pc:spChg chg="del">
          <ac:chgData name="Justin Vacquerie" userId="968f4b965d9c7392" providerId="LiveId" clId="{A29D6A66-1017-4251-9070-077E92D0E8FC}" dt="2024-04-09T09:17:14.425" v="6890" actId="478"/>
          <ac:spMkLst>
            <pc:docMk/>
            <pc:sldMk cId="1208932672" sldId="443"/>
            <ac:spMk id="8" creationId="{2A47CDED-8D1E-048A-F9FB-EFD7882BEC92}"/>
          </ac:spMkLst>
        </pc:spChg>
        <pc:spChg chg="del">
          <ac:chgData name="Justin Vacquerie" userId="968f4b965d9c7392" providerId="LiveId" clId="{A29D6A66-1017-4251-9070-077E92D0E8FC}" dt="2024-04-09T09:17:05.209" v="6886" actId="478"/>
          <ac:spMkLst>
            <pc:docMk/>
            <pc:sldMk cId="1208932672" sldId="443"/>
            <ac:spMk id="9" creationId="{F2F7969A-42AC-4C10-EF71-DA2DA9226D6F}"/>
          </ac:spMkLst>
        </pc:spChg>
        <pc:spChg chg="add del mod">
          <ac:chgData name="Justin Vacquerie" userId="968f4b965d9c7392" providerId="LiveId" clId="{A29D6A66-1017-4251-9070-077E92D0E8FC}" dt="2024-04-09T09:17:12.312" v="6889" actId="478"/>
          <ac:spMkLst>
            <pc:docMk/>
            <pc:sldMk cId="1208932672" sldId="443"/>
            <ac:spMk id="11" creationId="{06000E43-12F0-13FF-1110-99024B5297FF}"/>
          </ac:spMkLst>
        </pc:spChg>
        <pc:spChg chg="del mod">
          <ac:chgData name="Justin Vacquerie" userId="968f4b965d9c7392" providerId="LiveId" clId="{A29D6A66-1017-4251-9070-077E92D0E8FC}" dt="2024-04-21T17:01:40.386" v="67225" actId="478"/>
          <ac:spMkLst>
            <pc:docMk/>
            <pc:sldMk cId="1208932672" sldId="443"/>
            <ac:spMk id="12" creationId="{99D8E27C-0D40-C3F5-29E8-E12B801CB145}"/>
          </ac:spMkLst>
        </pc:spChg>
        <pc:spChg chg="add del mod">
          <ac:chgData name="Justin Vacquerie" userId="968f4b965d9c7392" providerId="LiveId" clId="{A29D6A66-1017-4251-9070-077E92D0E8FC}" dt="2024-04-09T09:17:16.025" v="6891" actId="478"/>
          <ac:spMkLst>
            <pc:docMk/>
            <pc:sldMk cId="1208932672" sldId="443"/>
            <ac:spMk id="15" creationId="{C9467D1A-3E99-772A-33A4-85F968D46005}"/>
          </ac:spMkLst>
        </pc:spChg>
        <pc:spChg chg="add mod">
          <ac:chgData name="Justin Vacquerie" userId="968f4b965d9c7392" providerId="LiveId" clId="{A29D6A66-1017-4251-9070-077E92D0E8FC}" dt="2024-04-09T13:04:07.927" v="12259" actId="14100"/>
          <ac:spMkLst>
            <pc:docMk/>
            <pc:sldMk cId="1208932672" sldId="443"/>
            <ac:spMk id="18" creationId="{90C1EA87-C52A-802D-D1FB-F0C9B0CC8D20}"/>
          </ac:spMkLst>
        </pc:spChg>
        <pc:spChg chg="add del mod">
          <ac:chgData name="Justin Vacquerie" userId="968f4b965d9c7392" providerId="LiveId" clId="{A29D6A66-1017-4251-9070-077E92D0E8FC}" dt="2024-04-09T09:38:41.344" v="8363"/>
          <ac:spMkLst>
            <pc:docMk/>
            <pc:sldMk cId="1208932672" sldId="443"/>
            <ac:spMk id="19" creationId="{18F690FA-31B6-0229-C89B-B8DE9F1AD9AB}"/>
          </ac:spMkLst>
        </pc:spChg>
        <pc:picChg chg="del">
          <ac:chgData name="Justin Vacquerie" userId="968f4b965d9c7392" providerId="LiveId" clId="{A29D6A66-1017-4251-9070-077E92D0E8FC}" dt="2024-04-09T08:17:20.471" v="4232" actId="478"/>
          <ac:picMkLst>
            <pc:docMk/>
            <pc:sldMk cId="1208932672" sldId="443"/>
            <ac:picMk id="14" creationId="{E84D7F1D-8ACA-41FD-737C-7E5E5BD2BE6D}"/>
          </ac:picMkLst>
        </pc:picChg>
        <pc:picChg chg="add mod">
          <ac:chgData name="Justin Vacquerie" userId="968f4b965d9c7392" providerId="LiveId" clId="{A29D6A66-1017-4251-9070-077E92D0E8FC}" dt="2024-04-09T12:05:42.796" v="10436" actId="14100"/>
          <ac:picMkLst>
            <pc:docMk/>
            <pc:sldMk cId="1208932672" sldId="443"/>
            <ac:picMk id="21" creationId="{90BA44EB-7160-0FDB-A96C-8BCAE5CBF1C4}"/>
          </ac:picMkLst>
        </pc:picChg>
        <pc:picChg chg="add mod">
          <ac:chgData name="Justin Vacquerie" userId="968f4b965d9c7392" providerId="LiveId" clId="{A29D6A66-1017-4251-9070-077E92D0E8FC}" dt="2024-04-16T12:03:59.967" v="14639" actId="1076"/>
          <ac:picMkLst>
            <pc:docMk/>
            <pc:sldMk cId="1208932672" sldId="443"/>
            <ac:picMk id="23" creationId="{A7DBF423-055B-4F1C-2978-99A01BDBE197}"/>
          </ac:picMkLst>
        </pc:picChg>
      </pc:sldChg>
      <pc:sldChg chg="del">
        <pc:chgData name="Justin Vacquerie" userId="968f4b965d9c7392" providerId="LiveId" clId="{A29D6A66-1017-4251-9070-077E92D0E8FC}" dt="2024-03-12T08:16:59.297" v="748" actId="47"/>
        <pc:sldMkLst>
          <pc:docMk/>
          <pc:sldMk cId="3234687226" sldId="444"/>
        </pc:sldMkLst>
      </pc:sldChg>
      <pc:sldChg chg="addSp delSp modSp mod ord addAnim delAnim modAnim modNotesTx">
        <pc:chgData name="Justin Vacquerie" userId="968f4b965d9c7392" providerId="LiveId" clId="{A29D6A66-1017-4251-9070-077E92D0E8FC}" dt="2024-04-21T17:03:20.877" v="67389" actId="20577"/>
        <pc:sldMkLst>
          <pc:docMk/>
          <pc:sldMk cId="1314514009" sldId="445"/>
        </pc:sldMkLst>
        <pc:spChg chg="add mod">
          <ac:chgData name="Justin Vacquerie" userId="968f4b965d9c7392" providerId="LiveId" clId="{A29D6A66-1017-4251-9070-077E92D0E8FC}" dt="2024-04-09T09:05:45.416" v="6073" actId="404"/>
          <ac:spMkLst>
            <pc:docMk/>
            <pc:sldMk cId="1314514009" sldId="445"/>
            <ac:spMk id="5" creationId="{65205115-366E-B471-6499-41DD2306F3D5}"/>
          </ac:spMkLst>
        </pc:spChg>
        <pc:spChg chg="del">
          <ac:chgData name="Justin Vacquerie" userId="968f4b965d9c7392" providerId="LiveId" clId="{A29D6A66-1017-4251-9070-077E92D0E8FC}" dt="2024-03-07T17:14:31.052" v="577" actId="478"/>
          <ac:spMkLst>
            <pc:docMk/>
            <pc:sldMk cId="1314514009" sldId="445"/>
            <ac:spMk id="6" creationId="{4EB6669E-41FB-B102-5AA1-A6C707FF2497}"/>
          </ac:spMkLst>
        </pc:spChg>
        <pc:spChg chg="add mod">
          <ac:chgData name="Justin Vacquerie" userId="968f4b965d9c7392" providerId="LiveId" clId="{A29D6A66-1017-4251-9070-077E92D0E8FC}" dt="2024-04-16T12:02:58.781" v="14638" actId="20577"/>
          <ac:spMkLst>
            <pc:docMk/>
            <pc:sldMk cId="1314514009" sldId="445"/>
            <ac:spMk id="6" creationId="{5C2D4CD0-BEBB-0629-2E51-A25C68CC5706}"/>
          </ac:spMkLst>
        </pc:spChg>
        <pc:spChg chg="add mod">
          <ac:chgData name="Justin Vacquerie" userId="968f4b965d9c7392" providerId="LiveId" clId="{A29D6A66-1017-4251-9070-077E92D0E8FC}" dt="2024-04-16T11:59:49.657" v="14481" actId="20577"/>
          <ac:spMkLst>
            <pc:docMk/>
            <pc:sldMk cId="1314514009" sldId="445"/>
            <ac:spMk id="8" creationId="{A25594B4-3BAD-D26B-4DDE-15272C5EA4C5}"/>
          </ac:spMkLst>
        </pc:spChg>
        <pc:spChg chg="del">
          <ac:chgData name="Justin Vacquerie" userId="968f4b965d9c7392" providerId="LiveId" clId="{A29D6A66-1017-4251-9070-077E92D0E8FC}" dt="2024-03-07T17:14:33.509" v="578" actId="478"/>
          <ac:spMkLst>
            <pc:docMk/>
            <pc:sldMk cId="1314514009" sldId="445"/>
            <ac:spMk id="8" creationId="{BE14FCE3-60C3-2DAA-4FAD-D0249BAA8089}"/>
          </ac:spMkLst>
        </pc:spChg>
        <pc:spChg chg="mod">
          <ac:chgData name="Justin Vacquerie" userId="968f4b965d9c7392" providerId="LiveId" clId="{A29D6A66-1017-4251-9070-077E92D0E8FC}" dt="2024-04-21T17:03:20.877" v="67389" actId="20577"/>
          <ac:spMkLst>
            <pc:docMk/>
            <pc:sldMk cId="1314514009" sldId="445"/>
            <ac:spMk id="10" creationId="{1729C6A1-97C8-EDE7-D836-BB3AB5344E17}"/>
          </ac:spMkLst>
        </pc:spChg>
        <pc:spChg chg="del">
          <ac:chgData name="Justin Vacquerie" userId="968f4b965d9c7392" providerId="LiveId" clId="{A29D6A66-1017-4251-9070-077E92D0E8FC}" dt="2024-04-09T09:16:23.037" v="6816" actId="478"/>
          <ac:spMkLst>
            <pc:docMk/>
            <pc:sldMk cId="1314514009" sldId="445"/>
            <ac:spMk id="11" creationId="{59A78F2F-FD55-3EF0-056E-F21B045DBC2C}"/>
          </ac:spMkLst>
        </pc:spChg>
        <pc:spChg chg="del">
          <ac:chgData name="Justin Vacquerie" userId="968f4b965d9c7392" providerId="LiveId" clId="{A29D6A66-1017-4251-9070-077E92D0E8FC}" dt="2024-04-09T08:16:28.436" v="4177" actId="478"/>
          <ac:spMkLst>
            <pc:docMk/>
            <pc:sldMk cId="1314514009" sldId="445"/>
            <ac:spMk id="12" creationId="{1D316C85-52BF-46E2-7B55-3D9AB077A1C0}"/>
          </ac:spMkLst>
        </pc:spChg>
        <pc:spChg chg="add del">
          <ac:chgData name="Justin Vacquerie" userId="968f4b965d9c7392" providerId="LiveId" clId="{A29D6A66-1017-4251-9070-077E92D0E8FC}" dt="2024-04-09T08:16:25.905" v="4176" actId="478"/>
          <ac:spMkLst>
            <pc:docMk/>
            <pc:sldMk cId="1314514009" sldId="445"/>
            <ac:spMk id="13" creationId="{1725D68B-7F7C-4F77-2A6D-8464382830A8}"/>
          </ac:spMkLst>
        </pc:spChg>
        <pc:spChg chg="add mod">
          <ac:chgData name="Justin Vacquerie" userId="968f4b965d9c7392" providerId="LiveId" clId="{A29D6A66-1017-4251-9070-077E92D0E8FC}" dt="2024-04-09T09:16:23.238" v="6817"/>
          <ac:spMkLst>
            <pc:docMk/>
            <pc:sldMk cId="1314514009" sldId="445"/>
            <ac:spMk id="18" creationId="{3BED0F00-1453-6CB2-915A-83D8D8BBF4F0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20" creationId="{693095D0-09EA-A81F-AA86-655C4AFD6498}"/>
          </ac:spMkLst>
        </pc:spChg>
        <pc:spChg chg="mod">
          <ac:chgData name="Justin Vacquerie" userId="968f4b965d9c7392" providerId="LiveId" clId="{A29D6A66-1017-4251-9070-077E92D0E8FC}" dt="2024-04-20T16:11:29.013" v="54029" actId="20577"/>
          <ac:spMkLst>
            <pc:docMk/>
            <pc:sldMk cId="1314514009" sldId="445"/>
            <ac:spMk id="21" creationId="{F4994841-7E80-59C7-3C45-D25F8D732F49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22" creationId="{BEA64E5C-F63D-FBFC-744E-0FA553209E4F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23" creationId="{C8E5FD92-57DE-B60B-018E-055974C02D6A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24" creationId="{D7DDEA3B-503B-4F7E-67E9-6ACF1F96D91A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25" creationId="{8D1D175B-835A-AD5E-5540-3EB5553BA6DB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26" creationId="{EA0D37AE-0B30-9E73-1F71-03D2357C8176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27" creationId="{DA63AF9F-1207-C2B7-111F-BCA84C7905FD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28" creationId="{A74CDBD7-0869-74AB-414D-94B7BE0CCCEA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29" creationId="{796B35BA-3E63-B153-6898-2A6D3A63A1FD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30" creationId="{A4B3CDBF-1D00-E0EE-96D8-C5FBD51E8E78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31" creationId="{60881620-038B-AB46-D552-5C8442FBE818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32" creationId="{13F80ABE-F35C-7812-22C1-958795DBA2F6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33" creationId="{1CC6D982-E7AB-804A-1FE1-65B9CF77F6F5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34" creationId="{9A29F049-0CC1-5FDD-D64D-8B2E72BE9F0E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35" creationId="{A6F4AD03-2EED-73B7-D471-D084F8213F6E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36" creationId="{ACA6997B-83D1-83DB-8117-F3FE6DAF4FB4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37" creationId="{E5F0B51E-366C-48D0-D61E-8C957C97421F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38" creationId="{92B6A3CF-9A92-5858-DFD6-F84145E2AB99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39" creationId="{40C1954E-067A-6931-8F57-5D7E2CF5D955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40" creationId="{7997A00E-5694-3055-CDBA-FD454AC2659B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41" creationId="{2C7E3286-7CCD-1EBD-1209-2018C619242E}"/>
          </ac:spMkLst>
        </pc:spChg>
        <pc:spChg chg="mod">
          <ac:chgData name="Justin Vacquerie" userId="968f4b965d9c7392" providerId="LiveId" clId="{A29D6A66-1017-4251-9070-077E92D0E8FC}" dt="2024-04-09T12:13:21.514" v="11145" actId="18245"/>
          <ac:spMkLst>
            <pc:docMk/>
            <pc:sldMk cId="1314514009" sldId="445"/>
            <ac:spMk id="42" creationId="{348CD1D2-35EF-50C3-ED51-6A4A35BDD2DF}"/>
          </ac:spMkLst>
        </pc:spChg>
        <pc:spChg chg="mod">
          <ac:chgData name="Justin Vacquerie" userId="968f4b965d9c7392" providerId="LiveId" clId="{A29D6A66-1017-4251-9070-077E92D0E8FC}" dt="2024-04-16T12:01:58.032" v="14630" actId="1076"/>
          <ac:spMkLst>
            <pc:docMk/>
            <pc:sldMk cId="1314514009" sldId="445"/>
            <ac:spMk id="43" creationId="{3BAF1CEF-A4CC-C472-C1DD-A4648555F754}"/>
          </ac:spMkLst>
        </pc:spChg>
        <pc:grpChg chg="mod">
          <ac:chgData name="Justin Vacquerie" userId="968f4b965d9c7392" providerId="LiveId" clId="{A29D6A66-1017-4251-9070-077E92D0E8FC}" dt="2024-04-16T11:59:43.012" v="14476" actId="1076"/>
          <ac:grpSpMkLst>
            <pc:docMk/>
            <pc:sldMk cId="1314514009" sldId="445"/>
            <ac:grpSpMk id="19" creationId="{16826CD3-99FB-F281-2299-38B056C43DF8}"/>
          </ac:grpSpMkLst>
        </pc:grpChg>
        <pc:graphicFrameChg chg="del">
          <ac:chgData name="Justin Vacquerie" userId="968f4b965d9c7392" providerId="LiveId" clId="{A29D6A66-1017-4251-9070-077E92D0E8FC}" dt="2024-03-07T17:14:28.642" v="576" actId="478"/>
          <ac:graphicFrameMkLst>
            <pc:docMk/>
            <pc:sldMk cId="1314514009" sldId="445"/>
            <ac:graphicFrameMk id="5" creationId="{7DA0718D-0321-262A-8B50-FE1BFC48DE44}"/>
          </ac:graphicFrameMkLst>
        </pc:graphicFrameChg>
        <pc:graphicFrameChg chg="add del mod modGraphic">
          <ac:chgData name="Justin Vacquerie" userId="968f4b965d9c7392" providerId="LiveId" clId="{A29D6A66-1017-4251-9070-077E92D0E8FC}" dt="2024-04-09T12:13:21.514" v="11145" actId="18245"/>
          <ac:graphicFrameMkLst>
            <pc:docMk/>
            <pc:sldMk cId="1314514009" sldId="445"/>
            <ac:graphicFrameMk id="16" creationId="{74734564-EE96-3FED-D762-79635AA52762}"/>
          </ac:graphicFrameMkLst>
        </pc:graphicFrameChg>
        <pc:graphicFrameChg chg="add mod">
          <ac:chgData name="Justin Vacquerie" userId="968f4b965d9c7392" providerId="LiveId" clId="{A29D6A66-1017-4251-9070-077E92D0E8FC}" dt="2024-04-09T09:13:46.061" v="6799"/>
          <ac:graphicFrameMkLst>
            <pc:docMk/>
            <pc:sldMk cId="1314514009" sldId="445"/>
            <ac:graphicFrameMk id="17" creationId="{580D017F-F594-4F32-8C2C-43F912BFCD24}"/>
          </ac:graphicFrameMkLst>
        </pc:graphicFrameChg>
      </pc:sldChg>
      <pc:sldChg chg="del">
        <pc:chgData name="Justin Vacquerie" userId="968f4b965d9c7392" providerId="LiveId" clId="{A29D6A66-1017-4251-9070-077E92D0E8FC}" dt="2024-03-12T08:17:00.746" v="749" actId="47"/>
        <pc:sldMkLst>
          <pc:docMk/>
          <pc:sldMk cId="4021547492" sldId="447"/>
        </pc:sldMkLst>
      </pc:sldChg>
      <pc:sldChg chg="del">
        <pc:chgData name="Justin Vacquerie" userId="968f4b965d9c7392" providerId="LiveId" clId="{A29D6A66-1017-4251-9070-077E92D0E8FC}" dt="2024-03-12T08:17:02.813" v="751" actId="47"/>
        <pc:sldMkLst>
          <pc:docMk/>
          <pc:sldMk cId="2452688419" sldId="448"/>
        </pc:sldMkLst>
      </pc:sldChg>
      <pc:sldChg chg="del">
        <pc:chgData name="Justin Vacquerie" userId="968f4b965d9c7392" providerId="LiveId" clId="{A29D6A66-1017-4251-9070-077E92D0E8FC}" dt="2024-04-09T09:27:42.072" v="8091" actId="47"/>
        <pc:sldMkLst>
          <pc:docMk/>
          <pc:sldMk cId="3608081807" sldId="449"/>
        </pc:sldMkLst>
      </pc:sldChg>
      <pc:sldChg chg="del">
        <pc:chgData name="Justin Vacquerie" userId="968f4b965d9c7392" providerId="LiveId" clId="{A29D6A66-1017-4251-9070-077E92D0E8FC}" dt="2024-03-12T08:17:02.079" v="750" actId="47"/>
        <pc:sldMkLst>
          <pc:docMk/>
          <pc:sldMk cId="2619926199" sldId="452"/>
        </pc:sldMkLst>
      </pc:sldChg>
      <pc:sldChg chg="del">
        <pc:chgData name="Justin Vacquerie" userId="968f4b965d9c7392" providerId="LiveId" clId="{A29D6A66-1017-4251-9070-077E92D0E8FC}" dt="2024-04-09T09:24:49.438" v="7795" actId="47"/>
        <pc:sldMkLst>
          <pc:docMk/>
          <pc:sldMk cId="2675279655" sldId="453"/>
        </pc:sldMkLst>
      </pc:sldChg>
      <pc:sldChg chg="del">
        <pc:chgData name="Justin Vacquerie" userId="968f4b965d9c7392" providerId="LiveId" clId="{A29D6A66-1017-4251-9070-077E92D0E8FC}" dt="2024-04-09T09:24:43.412" v="7793" actId="47"/>
        <pc:sldMkLst>
          <pc:docMk/>
          <pc:sldMk cId="957500200" sldId="454"/>
        </pc:sldMkLst>
      </pc:sldChg>
      <pc:sldChg chg="addSp delSp modSp mod ord modNotesTx">
        <pc:chgData name="Justin Vacquerie" userId="968f4b965d9c7392" providerId="LiveId" clId="{A29D6A66-1017-4251-9070-077E92D0E8FC}" dt="2024-04-21T14:11:54.694" v="64061" actId="313"/>
        <pc:sldMkLst>
          <pc:docMk/>
          <pc:sldMk cId="377472839" sldId="455"/>
        </pc:sldMkLst>
        <pc:spChg chg="mod">
          <ac:chgData name="Justin Vacquerie" userId="968f4b965d9c7392" providerId="LiveId" clId="{A29D6A66-1017-4251-9070-077E92D0E8FC}" dt="2024-04-09T10:05:28.905" v="8609" actId="20577"/>
          <ac:spMkLst>
            <pc:docMk/>
            <pc:sldMk cId="377472839" sldId="455"/>
            <ac:spMk id="8" creationId="{045A019F-2F46-F8E6-7D9F-201672762270}"/>
          </ac:spMkLst>
        </pc:spChg>
        <pc:picChg chg="add mod modCrop">
          <ac:chgData name="Justin Vacquerie" userId="968f4b965d9c7392" providerId="LiveId" clId="{A29D6A66-1017-4251-9070-077E92D0E8FC}" dt="2024-04-17T12:54:11.147" v="28164" actId="1076"/>
          <ac:picMkLst>
            <pc:docMk/>
            <pc:sldMk cId="377472839" sldId="455"/>
            <ac:picMk id="6" creationId="{BFA47FCB-2704-5177-11C7-4E375CF3D66C}"/>
          </ac:picMkLst>
        </pc:picChg>
        <pc:picChg chg="add del mod">
          <ac:chgData name="Justin Vacquerie" userId="968f4b965d9c7392" providerId="LiveId" clId="{A29D6A66-1017-4251-9070-077E92D0E8FC}" dt="2024-04-17T12:54:03.391" v="28163" actId="21"/>
          <ac:picMkLst>
            <pc:docMk/>
            <pc:sldMk cId="377472839" sldId="455"/>
            <ac:picMk id="7" creationId="{FAE63ADE-5688-6F51-66A8-6CF73C81AA61}"/>
          </ac:picMkLst>
        </pc:picChg>
        <pc:picChg chg="del">
          <ac:chgData name="Justin Vacquerie" userId="968f4b965d9c7392" providerId="LiveId" clId="{A29D6A66-1017-4251-9070-077E92D0E8FC}" dt="2024-04-09T10:05:06.399" v="8550" actId="478"/>
          <ac:picMkLst>
            <pc:docMk/>
            <pc:sldMk cId="377472839" sldId="455"/>
            <ac:picMk id="15" creationId="{0F5EF56E-6F03-1666-233C-5813C9F23725}"/>
          </ac:picMkLst>
        </pc:picChg>
        <pc:picChg chg="del">
          <ac:chgData name="Justin Vacquerie" userId="968f4b965d9c7392" providerId="LiveId" clId="{A29D6A66-1017-4251-9070-077E92D0E8FC}" dt="2024-04-09T10:05:07.887" v="8551" actId="478"/>
          <ac:picMkLst>
            <pc:docMk/>
            <pc:sldMk cId="377472839" sldId="455"/>
            <ac:picMk id="17" creationId="{36B75BCF-FA0A-4409-1612-FE2D70B83EB4}"/>
          </ac:picMkLst>
        </pc:picChg>
      </pc:sldChg>
      <pc:sldChg chg="del">
        <pc:chgData name="Justin Vacquerie" userId="968f4b965d9c7392" providerId="LiveId" clId="{A29D6A66-1017-4251-9070-077E92D0E8FC}" dt="2024-03-12T08:16:58.163" v="747" actId="47"/>
        <pc:sldMkLst>
          <pc:docMk/>
          <pc:sldMk cId="3118752624" sldId="456"/>
        </pc:sldMkLst>
      </pc:sldChg>
      <pc:sldChg chg="addSp delSp modSp mod ord modNotesTx">
        <pc:chgData name="Justin Vacquerie" userId="968f4b965d9c7392" providerId="LiveId" clId="{A29D6A66-1017-4251-9070-077E92D0E8FC}" dt="2024-04-21T14:13:51.455" v="64235" actId="20577"/>
        <pc:sldMkLst>
          <pc:docMk/>
          <pc:sldMk cId="2392031633" sldId="457"/>
        </pc:sldMkLst>
        <pc:spChg chg="mod">
          <ac:chgData name="Justin Vacquerie" userId="968f4b965d9c7392" providerId="LiveId" clId="{A29D6A66-1017-4251-9070-077E92D0E8FC}" dt="2024-04-16T13:52:10.221" v="19306" actId="20577"/>
          <ac:spMkLst>
            <pc:docMk/>
            <pc:sldMk cId="2392031633" sldId="457"/>
            <ac:spMk id="8" creationId="{5B63686B-344F-58B3-032D-879EB772C378}"/>
          </ac:spMkLst>
        </pc:spChg>
        <pc:picChg chg="add mod">
          <ac:chgData name="Justin Vacquerie" userId="968f4b965d9c7392" providerId="LiveId" clId="{A29D6A66-1017-4251-9070-077E92D0E8FC}" dt="2024-04-16T13:52:25.941" v="19310" actId="1076"/>
          <ac:picMkLst>
            <pc:docMk/>
            <pc:sldMk cId="2392031633" sldId="457"/>
            <ac:picMk id="6" creationId="{54083C95-7898-7C31-CB65-5A9DE4E50563}"/>
          </ac:picMkLst>
        </pc:picChg>
        <pc:picChg chg="del">
          <ac:chgData name="Justin Vacquerie" userId="968f4b965d9c7392" providerId="LiveId" clId="{A29D6A66-1017-4251-9070-077E92D0E8FC}" dt="2024-04-09T10:05:33.472" v="8610" actId="478"/>
          <ac:picMkLst>
            <pc:docMk/>
            <pc:sldMk cId="2392031633" sldId="457"/>
            <ac:picMk id="6" creationId="{87466D48-2BF4-5995-9AF1-68A75B7A9BE2}"/>
          </ac:picMkLst>
        </pc:picChg>
        <pc:picChg chg="del">
          <ac:chgData name="Justin Vacquerie" userId="968f4b965d9c7392" providerId="LiveId" clId="{A29D6A66-1017-4251-9070-077E92D0E8FC}" dt="2024-04-09T10:05:35.036" v="8611" actId="478"/>
          <ac:picMkLst>
            <pc:docMk/>
            <pc:sldMk cId="2392031633" sldId="457"/>
            <ac:picMk id="10" creationId="{35306D15-CC2C-ABD5-161F-19AD1E65B286}"/>
          </ac:picMkLst>
        </pc:picChg>
        <pc:picChg chg="add mod">
          <ac:chgData name="Justin Vacquerie" userId="968f4b965d9c7392" providerId="LiveId" clId="{A29D6A66-1017-4251-9070-077E92D0E8FC}" dt="2024-04-16T13:52:56.221" v="19313" actId="1076"/>
          <ac:picMkLst>
            <pc:docMk/>
            <pc:sldMk cId="2392031633" sldId="457"/>
            <ac:picMk id="10" creationId="{FCB9D8BD-D11E-313C-D0AA-B6B122C778C1}"/>
          </ac:picMkLst>
        </pc:picChg>
      </pc:sldChg>
      <pc:sldChg chg="del">
        <pc:chgData name="Justin Vacquerie" userId="968f4b965d9c7392" providerId="LiveId" clId="{A29D6A66-1017-4251-9070-077E92D0E8FC}" dt="2024-04-09T09:27:44.145" v="8092" actId="47"/>
        <pc:sldMkLst>
          <pc:docMk/>
          <pc:sldMk cId="3497850948" sldId="459"/>
        </pc:sldMkLst>
      </pc:sldChg>
      <pc:sldChg chg="del">
        <pc:chgData name="Justin Vacquerie" userId="968f4b965d9c7392" providerId="LiveId" clId="{A29D6A66-1017-4251-9070-077E92D0E8FC}" dt="2024-03-12T08:17:05.894" v="753" actId="47"/>
        <pc:sldMkLst>
          <pc:docMk/>
          <pc:sldMk cId="2609712186" sldId="460"/>
        </pc:sldMkLst>
      </pc:sldChg>
      <pc:sldChg chg="del">
        <pc:chgData name="Justin Vacquerie" userId="968f4b965d9c7392" providerId="LiveId" clId="{A29D6A66-1017-4251-9070-077E92D0E8FC}" dt="2024-03-12T08:17:06.903" v="754" actId="47"/>
        <pc:sldMkLst>
          <pc:docMk/>
          <pc:sldMk cId="324541463" sldId="461"/>
        </pc:sldMkLst>
      </pc:sldChg>
      <pc:sldChg chg="del">
        <pc:chgData name="Justin Vacquerie" userId="968f4b965d9c7392" providerId="LiveId" clId="{A29D6A66-1017-4251-9070-077E92D0E8FC}" dt="2024-03-12T08:17:08.170" v="755" actId="47"/>
        <pc:sldMkLst>
          <pc:docMk/>
          <pc:sldMk cId="1788309231" sldId="462"/>
        </pc:sldMkLst>
      </pc:sldChg>
      <pc:sldChg chg="del">
        <pc:chgData name="Justin Vacquerie" userId="968f4b965d9c7392" providerId="LiveId" clId="{A29D6A66-1017-4251-9070-077E92D0E8FC}" dt="2024-03-12T08:17:10.982" v="757" actId="47"/>
        <pc:sldMkLst>
          <pc:docMk/>
          <pc:sldMk cId="132877770" sldId="463"/>
        </pc:sldMkLst>
      </pc:sldChg>
      <pc:sldChg chg="addSp delSp modSp mod delAnim modAnim modNotesTx">
        <pc:chgData name="Justin Vacquerie" userId="968f4b965d9c7392" providerId="LiveId" clId="{A29D6A66-1017-4251-9070-077E92D0E8FC}" dt="2024-04-20T16:10:24.071" v="53951"/>
        <pc:sldMkLst>
          <pc:docMk/>
          <pc:sldMk cId="3731666523" sldId="464"/>
        </pc:sldMkLst>
        <pc:spChg chg="add mod">
          <ac:chgData name="Justin Vacquerie" userId="968f4b965d9c7392" providerId="LiveId" clId="{A29D6A66-1017-4251-9070-077E92D0E8FC}" dt="2024-04-09T08:12:49.972" v="4125" actId="404"/>
          <ac:spMkLst>
            <pc:docMk/>
            <pc:sldMk cId="3731666523" sldId="464"/>
            <ac:spMk id="6" creationId="{0F89A484-7886-2F74-222E-062967794140}"/>
          </ac:spMkLst>
        </pc:spChg>
        <pc:spChg chg="del">
          <ac:chgData name="Justin Vacquerie" userId="968f4b965d9c7392" providerId="LiveId" clId="{A29D6A66-1017-4251-9070-077E92D0E8FC}" dt="2024-03-12T08:17:43.096" v="784" actId="478"/>
          <ac:spMkLst>
            <pc:docMk/>
            <pc:sldMk cId="3731666523" sldId="464"/>
            <ac:spMk id="7" creationId="{7FBCB73D-0589-CE0D-8096-567A00E41A3C}"/>
          </ac:spMkLst>
        </pc:spChg>
        <pc:spChg chg="mod">
          <ac:chgData name="Justin Vacquerie" userId="968f4b965d9c7392" providerId="LiveId" clId="{A29D6A66-1017-4251-9070-077E92D0E8FC}" dt="2024-03-07T17:14:16.763" v="575" actId="313"/>
          <ac:spMkLst>
            <pc:docMk/>
            <pc:sldMk cId="3731666523" sldId="464"/>
            <ac:spMk id="8" creationId="{E8AB1B43-3027-5263-D7EF-375F8DA705A4}"/>
          </ac:spMkLst>
        </pc:spChg>
        <pc:spChg chg="add mod">
          <ac:chgData name="Justin Vacquerie" userId="968f4b965d9c7392" providerId="LiveId" clId="{A29D6A66-1017-4251-9070-077E92D0E8FC}" dt="2024-04-17T08:15:24.167" v="19611" actId="1076"/>
          <ac:spMkLst>
            <pc:docMk/>
            <pc:sldMk cId="3731666523" sldId="464"/>
            <ac:spMk id="11" creationId="{B55656E6-DA35-0640-5A0A-AF497244C874}"/>
          </ac:spMkLst>
        </pc:spChg>
        <pc:spChg chg="add mod">
          <ac:chgData name="Justin Vacquerie" userId="968f4b965d9c7392" providerId="LiveId" clId="{A29D6A66-1017-4251-9070-077E92D0E8FC}" dt="2024-04-20T16:10:12.267" v="53948" actId="1076"/>
          <ac:spMkLst>
            <pc:docMk/>
            <pc:sldMk cId="3731666523" sldId="464"/>
            <ac:spMk id="14" creationId="{A20ACEE2-5CD3-3397-2096-219186BE98FE}"/>
          </ac:spMkLst>
        </pc:spChg>
        <pc:spChg chg="mod">
          <ac:chgData name="Justin Vacquerie" userId="968f4b965d9c7392" providerId="LiveId" clId="{A29D6A66-1017-4251-9070-077E92D0E8FC}" dt="2024-04-20T16:10:19.597" v="53950" actId="1076"/>
          <ac:spMkLst>
            <pc:docMk/>
            <pc:sldMk cId="3731666523" sldId="464"/>
            <ac:spMk id="15" creationId="{30FDF7A4-1BD9-4B71-E79E-0E2A2D7A01CE}"/>
          </ac:spMkLst>
        </pc:spChg>
        <pc:spChg chg="del">
          <ac:chgData name="Justin Vacquerie" userId="968f4b965d9c7392" providerId="LiveId" clId="{A29D6A66-1017-4251-9070-077E92D0E8FC}" dt="2024-03-12T08:17:45.268" v="785" actId="478"/>
          <ac:spMkLst>
            <pc:docMk/>
            <pc:sldMk cId="3731666523" sldId="464"/>
            <ac:spMk id="16" creationId="{E4B6AC34-9433-9953-D87E-38868D49C37F}"/>
          </ac:spMkLst>
        </pc:spChg>
        <pc:picChg chg="add mod">
          <ac:chgData name="Justin Vacquerie" userId="968f4b965d9c7392" providerId="LiveId" clId="{A29D6A66-1017-4251-9070-077E92D0E8FC}" dt="2024-04-17T18:32:06.368" v="32100" actId="1076"/>
          <ac:picMkLst>
            <pc:docMk/>
            <pc:sldMk cId="3731666523" sldId="464"/>
            <ac:picMk id="7" creationId="{6EB3F47F-C46D-B2D6-195D-07B1084566D3}"/>
          </ac:picMkLst>
        </pc:picChg>
        <pc:picChg chg="del">
          <ac:chgData name="Justin Vacquerie" userId="968f4b965d9c7392" providerId="LiveId" clId="{A29D6A66-1017-4251-9070-077E92D0E8FC}" dt="2024-03-07T17:13:57.548" v="544" actId="478"/>
          <ac:picMkLst>
            <pc:docMk/>
            <pc:sldMk cId="3731666523" sldId="464"/>
            <ac:picMk id="13" creationId="{58B880C3-E206-02EE-573F-0D628CB35957}"/>
          </ac:picMkLst>
        </pc:picChg>
        <pc:picChg chg="del">
          <ac:chgData name="Justin Vacquerie" userId="968f4b965d9c7392" providerId="LiveId" clId="{A29D6A66-1017-4251-9070-077E92D0E8FC}" dt="2024-03-07T17:13:55.927" v="543" actId="478"/>
          <ac:picMkLst>
            <pc:docMk/>
            <pc:sldMk cId="3731666523" sldId="464"/>
            <ac:picMk id="14" creationId="{AB565842-FCAE-844A-84D2-067F8968AEF8}"/>
          </ac:picMkLst>
        </pc:picChg>
      </pc:sldChg>
      <pc:sldChg chg="delSp modSp del mod delAnim">
        <pc:chgData name="Justin Vacquerie" userId="968f4b965d9c7392" providerId="LiveId" clId="{A29D6A66-1017-4251-9070-077E92D0E8FC}" dt="2024-04-09T09:24:36.294" v="7791" actId="47"/>
        <pc:sldMkLst>
          <pc:docMk/>
          <pc:sldMk cId="1393726845" sldId="465"/>
        </pc:sldMkLst>
        <pc:spChg chg="del">
          <ac:chgData name="Justin Vacquerie" userId="968f4b965d9c7392" providerId="LiveId" clId="{A29D6A66-1017-4251-9070-077E92D0E8FC}" dt="2024-04-09T08:18:06.181" v="4328" actId="478"/>
          <ac:spMkLst>
            <pc:docMk/>
            <pc:sldMk cId="1393726845" sldId="465"/>
            <ac:spMk id="5" creationId="{0A55A909-A2BE-D15B-407B-63CB13BB0ACE}"/>
          </ac:spMkLst>
        </pc:spChg>
        <pc:spChg chg="del">
          <ac:chgData name="Justin Vacquerie" userId="968f4b965d9c7392" providerId="LiveId" clId="{A29D6A66-1017-4251-9070-077E92D0E8FC}" dt="2024-04-09T08:18:07.589" v="4329" actId="478"/>
          <ac:spMkLst>
            <pc:docMk/>
            <pc:sldMk cId="1393726845" sldId="465"/>
            <ac:spMk id="6" creationId="{993D833E-DFE5-2219-F47B-A8C1C24A4809}"/>
          </ac:spMkLst>
        </pc:spChg>
        <pc:spChg chg="mod">
          <ac:chgData name="Justin Vacquerie" userId="968f4b965d9c7392" providerId="LiveId" clId="{A29D6A66-1017-4251-9070-077E92D0E8FC}" dt="2024-04-09T08:17:56.387" v="4324" actId="20577"/>
          <ac:spMkLst>
            <pc:docMk/>
            <pc:sldMk cId="1393726845" sldId="465"/>
            <ac:spMk id="8" creationId="{D40816F9-728A-630B-A87B-412A723A0C0A}"/>
          </ac:spMkLst>
        </pc:spChg>
        <pc:spChg chg="mod">
          <ac:chgData name="Justin Vacquerie" userId="968f4b965d9c7392" providerId="LiveId" clId="{A29D6A66-1017-4251-9070-077E92D0E8FC}" dt="2024-04-09T08:17:59.468" v="4325" actId="6549"/>
          <ac:spMkLst>
            <pc:docMk/>
            <pc:sldMk cId="1393726845" sldId="465"/>
            <ac:spMk id="9" creationId="{35A2CBEC-1B0D-AC4B-A059-A3A369E2E5EF}"/>
          </ac:spMkLst>
        </pc:spChg>
        <pc:spChg chg="del">
          <ac:chgData name="Justin Vacquerie" userId="968f4b965d9c7392" providerId="LiveId" clId="{A29D6A66-1017-4251-9070-077E92D0E8FC}" dt="2024-04-09T08:18:04.302" v="4327" actId="478"/>
          <ac:spMkLst>
            <pc:docMk/>
            <pc:sldMk cId="1393726845" sldId="465"/>
            <ac:spMk id="12" creationId="{4605DEB6-A5E1-1821-B19E-AF7721FFCB8D}"/>
          </ac:spMkLst>
        </pc:spChg>
        <pc:spChg chg="del">
          <ac:chgData name="Justin Vacquerie" userId="968f4b965d9c7392" providerId="LiveId" clId="{A29D6A66-1017-4251-9070-077E92D0E8FC}" dt="2024-04-09T08:18:09.113" v="4330" actId="478"/>
          <ac:spMkLst>
            <pc:docMk/>
            <pc:sldMk cId="1393726845" sldId="465"/>
            <ac:spMk id="14" creationId="{71E94C03-DDCE-95C1-73C8-A324B2346398}"/>
          </ac:spMkLst>
        </pc:spChg>
        <pc:picChg chg="del">
          <ac:chgData name="Justin Vacquerie" userId="968f4b965d9c7392" providerId="LiveId" clId="{A29D6A66-1017-4251-9070-077E92D0E8FC}" dt="2024-04-09T08:18:01.296" v="4326" actId="478"/>
          <ac:picMkLst>
            <pc:docMk/>
            <pc:sldMk cId="1393726845" sldId="465"/>
            <ac:picMk id="13" creationId="{42E6E6E7-D64A-042F-5905-EA330BDC886C}"/>
          </ac:picMkLst>
        </pc:picChg>
      </pc:sldChg>
      <pc:sldChg chg="add del">
        <pc:chgData name="Justin Vacquerie" userId="968f4b965d9c7392" providerId="LiveId" clId="{A29D6A66-1017-4251-9070-077E92D0E8FC}" dt="2024-04-09T12:12:30.758" v="11142" actId="47"/>
        <pc:sldMkLst>
          <pc:docMk/>
          <pc:sldMk cId="4128481964" sldId="465"/>
        </pc:sldMkLst>
      </pc:sldChg>
      <pc:sldChg chg="modSp add mod ord modNotesTx">
        <pc:chgData name="Justin Vacquerie" userId="968f4b965d9c7392" providerId="LiveId" clId="{A29D6A66-1017-4251-9070-077E92D0E8FC}" dt="2024-04-21T10:43:06.640" v="58753" actId="20577"/>
        <pc:sldMkLst>
          <pc:docMk/>
          <pc:sldMk cId="581102438" sldId="466"/>
        </pc:sldMkLst>
        <pc:spChg chg="mod">
          <ac:chgData name="Justin Vacquerie" userId="968f4b965d9c7392" providerId="LiveId" clId="{A29D6A66-1017-4251-9070-077E92D0E8FC}" dt="2024-04-16T12:10:08.244" v="15381" actId="20577"/>
          <ac:spMkLst>
            <pc:docMk/>
            <pc:sldMk cId="581102438" sldId="466"/>
            <ac:spMk id="3" creationId="{92EDA8DD-8927-AF03-ACB8-D6AB73E065BB}"/>
          </ac:spMkLst>
        </pc:spChg>
        <pc:spChg chg="mod">
          <ac:chgData name="Justin Vacquerie" userId="968f4b965d9c7392" providerId="LiveId" clId="{A29D6A66-1017-4251-9070-077E92D0E8FC}" dt="2024-04-09T10:50:24.241" v="9589" actId="20577"/>
          <ac:spMkLst>
            <pc:docMk/>
            <pc:sldMk cId="581102438" sldId="466"/>
            <ac:spMk id="10" creationId="{2FD916A2-EFE1-3E79-E76F-847498097424}"/>
          </ac:spMkLst>
        </pc:spChg>
      </pc:sldChg>
      <pc:sldChg chg="del">
        <pc:chgData name="Justin Vacquerie" userId="968f4b965d9c7392" providerId="LiveId" clId="{A29D6A66-1017-4251-9070-077E92D0E8FC}" dt="2024-03-12T08:17:12.810" v="758" actId="47"/>
        <pc:sldMkLst>
          <pc:docMk/>
          <pc:sldMk cId="1564429334" sldId="466"/>
        </pc:sldMkLst>
      </pc:sldChg>
      <pc:sldChg chg="new del">
        <pc:chgData name="Justin Vacquerie" userId="968f4b965d9c7392" providerId="LiveId" clId="{A29D6A66-1017-4251-9070-077E92D0E8FC}" dt="2024-04-09T10:54:56.404" v="10081" actId="680"/>
        <pc:sldMkLst>
          <pc:docMk/>
          <pc:sldMk cId="1406845407" sldId="467"/>
        </pc:sldMkLst>
      </pc:sldChg>
      <pc:sldChg chg="new del">
        <pc:chgData name="Justin Vacquerie" userId="968f4b965d9c7392" providerId="LiveId" clId="{A29D6A66-1017-4251-9070-077E92D0E8FC}" dt="2024-04-09T10:54:50.447" v="10079" actId="680"/>
        <pc:sldMkLst>
          <pc:docMk/>
          <pc:sldMk cId="1678405439" sldId="467"/>
        </pc:sldMkLst>
      </pc:sldChg>
      <pc:sldChg chg="modSp add mod modNotesTx">
        <pc:chgData name="Justin Vacquerie" userId="968f4b965d9c7392" providerId="LiveId" clId="{A29D6A66-1017-4251-9070-077E92D0E8FC}" dt="2024-04-17T11:59:14.392" v="25206" actId="20577"/>
        <pc:sldMkLst>
          <pc:docMk/>
          <pc:sldMk cId="2287635777" sldId="467"/>
        </pc:sldMkLst>
        <pc:spChg chg="mod">
          <ac:chgData name="Justin Vacquerie" userId="968f4b965d9c7392" providerId="LiveId" clId="{A29D6A66-1017-4251-9070-077E92D0E8FC}" dt="2024-04-17T11:59:14.392" v="25206" actId="20577"/>
          <ac:spMkLst>
            <pc:docMk/>
            <pc:sldMk cId="2287635777" sldId="467"/>
            <ac:spMk id="3" creationId="{92EDA8DD-8927-AF03-ACB8-D6AB73E065BB}"/>
          </ac:spMkLst>
        </pc:spChg>
        <pc:spChg chg="mod">
          <ac:chgData name="Justin Vacquerie" userId="968f4b965d9c7392" providerId="LiveId" clId="{A29D6A66-1017-4251-9070-077E92D0E8FC}" dt="2024-04-09T10:55:13.940" v="10142" actId="20577"/>
          <ac:spMkLst>
            <pc:docMk/>
            <pc:sldMk cId="2287635777" sldId="467"/>
            <ac:spMk id="10" creationId="{2FD916A2-EFE1-3E79-E76F-847498097424}"/>
          </ac:spMkLst>
        </pc:spChg>
      </pc:sldChg>
      <pc:sldChg chg="del">
        <pc:chgData name="Justin Vacquerie" userId="968f4b965d9c7392" providerId="LiveId" clId="{A29D6A66-1017-4251-9070-077E92D0E8FC}" dt="2024-03-12T08:17:09.972" v="756" actId="47"/>
        <pc:sldMkLst>
          <pc:docMk/>
          <pc:sldMk cId="3648858620" sldId="467"/>
        </pc:sldMkLst>
      </pc:sldChg>
      <pc:sldChg chg="new del">
        <pc:chgData name="Justin Vacquerie" userId="968f4b965d9c7392" providerId="LiveId" clId="{A29D6A66-1017-4251-9070-077E92D0E8FC}" dt="2024-04-09T10:57:49.467" v="10344" actId="47"/>
        <pc:sldMkLst>
          <pc:docMk/>
          <pc:sldMk cId="373555019" sldId="468"/>
        </pc:sldMkLst>
      </pc:sldChg>
      <pc:sldChg chg="del">
        <pc:chgData name="Justin Vacquerie" userId="968f4b965d9c7392" providerId="LiveId" clId="{A29D6A66-1017-4251-9070-077E92D0E8FC}" dt="2024-03-12T08:17:05.019" v="752" actId="47"/>
        <pc:sldMkLst>
          <pc:docMk/>
          <pc:sldMk cId="1821358397" sldId="468"/>
        </pc:sldMkLst>
      </pc:sldChg>
      <pc:sldChg chg="addSp delSp modSp add del mod modNotesTx">
        <pc:chgData name="Justin Vacquerie" userId="968f4b965d9c7392" providerId="LiveId" clId="{A29D6A66-1017-4251-9070-077E92D0E8FC}" dt="2024-04-19T15:55:38.468" v="39513" actId="47"/>
        <pc:sldMkLst>
          <pc:docMk/>
          <pc:sldMk cId="4106915258" sldId="468"/>
        </pc:sldMkLst>
        <pc:spChg chg="add del mod">
          <ac:chgData name="Justin Vacquerie" userId="968f4b965d9c7392" providerId="LiveId" clId="{A29D6A66-1017-4251-9070-077E92D0E8FC}" dt="2024-04-18T13:57:35.911" v="34431" actId="478"/>
          <ac:spMkLst>
            <pc:docMk/>
            <pc:sldMk cId="4106915258" sldId="468"/>
            <ac:spMk id="5" creationId="{2FFFCE4B-2E2C-1DF0-B434-3CC3A79FBF31}"/>
          </ac:spMkLst>
        </pc:spChg>
        <pc:spChg chg="add mod">
          <ac:chgData name="Justin Vacquerie" userId="968f4b965d9c7392" providerId="LiveId" clId="{A29D6A66-1017-4251-9070-077E92D0E8FC}" dt="2024-04-18T13:59:40.871" v="34436" actId="1076"/>
          <ac:spMkLst>
            <pc:docMk/>
            <pc:sldMk cId="4106915258" sldId="468"/>
            <ac:spMk id="6" creationId="{1EF08B2A-25F5-CA8F-6EE7-B8E46029DADB}"/>
          </ac:spMkLst>
        </pc:spChg>
        <pc:spChg chg="add del">
          <ac:chgData name="Justin Vacquerie" userId="968f4b965d9c7392" providerId="LiveId" clId="{A29D6A66-1017-4251-9070-077E92D0E8FC}" dt="2024-04-09T13:25:25.650" v="12305" actId="22"/>
          <ac:spMkLst>
            <pc:docMk/>
            <pc:sldMk cId="4106915258" sldId="468"/>
            <ac:spMk id="6" creationId="{B1F6BDDE-22D1-5FB7-742D-CBB567CFBDA3}"/>
          </ac:spMkLst>
        </pc:spChg>
        <pc:spChg chg="add del">
          <ac:chgData name="Justin Vacquerie" userId="968f4b965d9c7392" providerId="LiveId" clId="{A29D6A66-1017-4251-9070-077E92D0E8FC}" dt="2024-04-09T18:34:06.656" v="13648" actId="22"/>
          <ac:spMkLst>
            <pc:docMk/>
            <pc:sldMk cId="4106915258" sldId="468"/>
            <ac:spMk id="6" creationId="{CDE4B008-8677-9C3D-481E-BE907A1540D9}"/>
          </ac:spMkLst>
        </pc:spChg>
        <pc:spChg chg="mod">
          <ac:chgData name="Justin Vacquerie" userId="968f4b965d9c7392" providerId="LiveId" clId="{A29D6A66-1017-4251-9070-077E92D0E8FC}" dt="2024-04-18T13:54:58.697" v="34424" actId="20577"/>
          <ac:spMkLst>
            <pc:docMk/>
            <pc:sldMk cId="4106915258" sldId="468"/>
            <ac:spMk id="8" creationId="{5B63686B-344F-58B3-032D-879EB772C378}"/>
          </ac:spMkLst>
        </pc:spChg>
        <pc:spChg chg="mod">
          <ac:chgData name="Justin Vacquerie" userId="968f4b965d9c7392" providerId="LiveId" clId="{A29D6A66-1017-4251-9070-077E92D0E8FC}" dt="2024-04-09T10:58:10.136" v="10367" actId="20577"/>
          <ac:spMkLst>
            <pc:docMk/>
            <pc:sldMk cId="4106915258" sldId="468"/>
            <ac:spMk id="9" creationId="{33E1D391-61AF-13C9-CDAC-6171F5D82677}"/>
          </ac:spMkLst>
        </pc:spChg>
        <pc:spChg chg="add del">
          <ac:chgData name="Justin Vacquerie" userId="968f4b965d9c7392" providerId="LiveId" clId="{A29D6A66-1017-4251-9070-077E92D0E8FC}" dt="2024-04-09T13:34:20.676" v="12525" actId="22"/>
          <ac:spMkLst>
            <pc:docMk/>
            <pc:sldMk cId="4106915258" sldId="468"/>
            <ac:spMk id="10" creationId="{5B1C5B4C-7433-26D6-6989-09E60A2300C4}"/>
          </ac:spMkLst>
        </pc:spChg>
        <pc:spChg chg="add del mod">
          <ac:chgData name="Justin Vacquerie" userId="968f4b965d9c7392" providerId="LiveId" clId="{A29D6A66-1017-4251-9070-077E92D0E8FC}" dt="2024-04-16T19:54:50.854" v="19427" actId="478"/>
          <ac:spMkLst>
            <pc:docMk/>
            <pc:sldMk cId="4106915258" sldId="468"/>
            <ac:spMk id="12" creationId="{EFB927E0-E137-9A71-35DB-42AB2658235F}"/>
          </ac:spMkLst>
        </pc:spChg>
        <pc:cxnChg chg="add mod">
          <ac:chgData name="Justin Vacquerie" userId="968f4b965d9c7392" providerId="LiveId" clId="{A29D6A66-1017-4251-9070-077E92D0E8FC}" dt="2024-04-18T13:58:31.627" v="34433" actId="1076"/>
          <ac:cxnSpMkLst>
            <pc:docMk/>
            <pc:sldMk cId="4106915258" sldId="468"/>
            <ac:cxnSpMk id="10" creationId="{1873B2A3-632B-B1D0-8AA9-2A1C0D9CFEDA}"/>
          </ac:cxnSpMkLst>
        </pc:cxnChg>
      </pc:sldChg>
      <pc:sldChg chg="del">
        <pc:chgData name="Justin Vacquerie" userId="968f4b965d9c7392" providerId="LiveId" clId="{A29D6A66-1017-4251-9070-077E92D0E8FC}" dt="2024-03-12T08:17:13.802" v="759" actId="47"/>
        <pc:sldMkLst>
          <pc:docMk/>
          <pc:sldMk cId="962278604" sldId="469"/>
        </pc:sldMkLst>
      </pc:sldChg>
      <pc:sldChg chg="addSp delSp modSp add mod modNotesTx">
        <pc:chgData name="Justin Vacquerie" userId="968f4b965d9c7392" providerId="LiveId" clId="{A29D6A66-1017-4251-9070-077E92D0E8FC}" dt="2024-04-21T11:10:08.754" v="61245" actId="20577"/>
        <pc:sldMkLst>
          <pc:docMk/>
          <pc:sldMk cId="2386199087" sldId="469"/>
        </pc:sldMkLst>
        <pc:spChg chg="add mod">
          <ac:chgData name="Justin Vacquerie" userId="968f4b965d9c7392" providerId="LiveId" clId="{A29D6A66-1017-4251-9070-077E92D0E8FC}" dt="2024-04-09T16:45:36.127" v="13218" actId="1076"/>
          <ac:spMkLst>
            <pc:docMk/>
            <pc:sldMk cId="2386199087" sldId="469"/>
            <ac:spMk id="5" creationId="{79AD5EEA-71C2-CCE6-7D6F-D6E2DB16B67D}"/>
          </ac:spMkLst>
        </pc:spChg>
        <pc:spChg chg="add mod">
          <ac:chgData name="Justin Vacquerie" userId="968f4b965d9c7392" providerId="LiveId" clId="{A29D6A66-1017-4251-9070-077E92D0E8FC}" dt="2024-04-09T16:51:22.147" v="13347" actId="1076"/>
          <ac:spMkLst>
            <pc:docMk/>
            <pc:sldMk cId="2386199087" sldId="469"/>
            <ac:spMk id="6" creationId="{285CB292-4263-8FBF-BED9-94976350DCAC}"/>
          </ac:spMkLst>
        </pc:spChg>
        <pc:spChg chg="add mod ord">
          <ac:chgData name="Justin Vacquerie" userId="968f4b965d9c7392" providerId="LiveId" clId="{A29D6A66-1017-4251-9070-077E92D0E8FC}" dt="2024-04-20T08:40:42.905" v="42947" actId="1076"/>
          <ac:spMkLst>
            <pc:docMk/>
            <pc:sldMk cId="2386199087" sldId="469"/>
            <ac:spMk id="7" creationId="{C1D280A7-31C2-B3BD-A6E0-DAD4DD13D51C}"/>
          </ac:spMkLst>
        </pc:spChg>
        <pc:spChg chg="mod">
          <ac:chgData name="Justin Vacquerie" userId="968f4b965d9c7392" providerId="LiveId" clId="{A29D6A66-1017-4251-9070-077E92D0E8FC}" dt="2024-04-09T16:36:45.006" v="12829" actId="20577"/>
          <ac:spMkLst>
            <pc:docMk/>
            <pc:sldMk cId="2386199087" sldId="469"/>
            <ac:spMk id="8" creationId="{5B63686B-344F-58B3-032D-879EB772C378}"/>
          </ac:spMkLst>
        </pc:spChg>
        <pc:spChg chg="add mod">
          <ac:chgData name="Justin Vacquerie" userId="968f4b965d9c7392" providerId="LiveId" clId="{A29D6A66-1017-4251-9070-077E92D0E8FC}" dt="2024-04-20T14:09:09.350" v="50375" actId="20577"/>
          <ac:spMkLst>
            <pc:docMk/>
            <pc:sldMk cId="2386199087" sldId="469"/>
            <ac:spMk id="10" creationId="{FE58F459-7490-7A03-6E87-5CB1E3F4B3EF}"/>
          </ac:spMkLst>
        </pc:spChg>
        <pc:spChg chg="add mod">
          <ac:chgData name="Justin Vacquerie" userId="968f4b965d9c7392" providerId="LiveId" clId="{A29D6A66-1017-4251-9070-077E92D0E8FC}" dt="2024-04-09T16:51:52.973" v="13428" actId="20577"/>
          <ac:spMkLst>
            <pc:docMk/>
            <pc:sldMk cId="2386199087" sldId="469"/>
            <ac:spMk id="11" creationId="{8B559354-1D6E-5378-EDEB-CF3C2E1046FB}"/>
          </ac:spMkLst>
        </pc:spChg>
        <pc:spChg chg="add mod">
          <ac:chgData name="Justin Vacquerie" userId="968f4b965d9c7392" providerId="LiveId" clId="{A29D6A66-1017-4251-9070-077E92D0E8FC}" dt="2024-04-19T16:04:32.454" v="40808" actId="20577"/>
          <ac:spMkLst>
            <pc:docMk/>
            <pc:sldMk cId="2386199087" sldId="469"/>
            <ac:spMk id="12" creationId="{E9E340DF-C10F-9A88-F5C9-ADD8BE71B1DC}"/>
          </ac:spMkLst>
        </pc:spChg>
        <pc:spChg chg="add mod">
          <ac:chgData name="Justin Vacquerie" userId="968f4b965d9c7392" providerId="LiveId" clId="{A29D6A66-1017-4251-9070-077E92D0E8FC}" dt="2024-04-09T16:52:32.760" v="13433" actId="1076"/>
          <ac:spMkLst>
            <pc:docMk/>
            <pc:sldMk cId="2386199087" sldId="469"/>
            <ac:spMk id="13" creationId="{B4514687-759C-DF21-EA8A-3B6FBA2DB137}"/>
          </ac:spMkLst>
        </pc:spChg>
        <pc:spChg chg="add mod">
          <ac:chgData name="Justin Vacquerie" userId="968f4b965d9c7392" providerId="LiveId" clId="{A29D6A66-1017-4251-9070-077E92D0E8FC}" dt="2024-04-19T16:05:15.361" v="40949" actId="20577"/>
          <ac:spMkLst>
            <pc:docMk/>
            <pc:sldMk cId="2386199087" sldId="469"/>
            <ac:spMk id="14" creationId="{0E38253B-5476-C855-EA75-00C099DFD984}"/>
          </ac:spMkLst>
        </pc:spChg>
        <pc:spChg chg="add mod">
          <ac:chgData name="Justin Vacquerie" userId="968f4b965d9c7392" providerId="LiveId" clId="{A29D6A66-1017-4251-9070-077E92D0E8FC}" dt="2024-04-19T15:56:08.002" v="39539" actId="1076"/>
          <ac:spMkLst>
            <pc:docMk/>
            <pc:sldMk cId="2386199087" sldId="469"/>
            <ac:spMk id="15" creationId="{1437F2DC-E421-9D96-DE20-A9F8B48205F1}"/>
          </ac:spMkLst>
        </pc:spChg>
        <pc:spChg chg="add del mod">
          <ac:chgData name="Justin Vacquerie" userId="968f4b965d9c7392" providerId="LiveId" clId="{A29D6A66-1017-4251-9070-077E92D0E8FC}" dt="2024-04-18T14:11:45.203" v="34589" actId="478"/>
          <ac:spMkLst>
            <pc:docMk/>
            <pc:sldMk cId="2386199087" sldId="469"/>
            <ac:spMk id="15" creationId="{4CC40C39-D061-0541-AA35-7BA49B6D6138}"/>
          </ac:spMkLst>
        </pc:spChg>
        <pc:spChg chg="add mod">
          <ac:chgData name="Justin Vacquerie" userId="968f4b965d9c7392" providerId="LiveId" clId="{A29D6A66-1017-4251-9070-077E92D0E8FC}" dt="2024-04-18T14:09:27.049" v="34492" actId="1076"/>
          <ac:spMkLst>
            <pc:docMk/>
            <pc:sldMk cId="2386199087" sldId="469"/>
            <ac:spMk id="16" creationId="{55433FD5-F2FC-8CCD-2F27-B43FA549109E}"/>
          </ac:spMkLst>
        </pc:spChg>
        <pc:spChg chg="add mod">
          <ac:chgData name="Justin Vacquerie" userId="968f4b965d9c7392" providerId="LiveId" clId="{A29D6A66-1017-4251-9070-077E92D0E8FC}" dt="2024-04-19T15:56:14.975" v="39550" actId="20577"/>
          <ac:spMkLst>
            <pc:docMk/>
            <pc:sldMk cId="2386199087" sldId="469"/>
            <ac:spMk id="18" creationId="{72EE3BD9-319C-5065-7787-743F8D3F4A94}"/>
          </ac:spMkLst>
        </pc:spChg>
        <pc:spChg chg="add mod">
          <ac:chgData name="Justin Vacquerie" userId="968f4b965d9c7392" providerId="LiveId" clId="{A29D6A66-1017-4251-9070-077E92D0E8FC}" dt="2024-04-20T14:09:29.538" v="50376" actId="1076"/>
          <ac:spMkLst>
            <pc:docMk/>
            <pc:sldMk cId="2386199087" sldId="469"/>
            <ac:spMk id="19" creationId="{187AD27E-3122-77AD-734E-AFB3CE2DD834}"/>
          </ac:spMkLst>
        </pc:spChg>
        <pc:spChg chg="add mod">
          <ac:chgData name="Justin Vacquerie" userId="968f4b965d9c7392" providerId="LiveId" clId="{A29D6A66-1017-4251-9070-077E92D0E8FC}" dt="2024-04-20T08:41:27.835" v="42958" actId="14100"/>
          <ac:spMkLst>
            <pc:docMk/>
            <pc:sldMk cId="2386199087" sldId="469"/>
            <ac:spMk id="20" creationId="{5868BE1F-6FB3-7FF6-73DF-AEFE3507B03F}"/>
          </ac:spMkLst>
        </pc:spChg>
        <pc:spChg chg="add mod">
          <ac:chgData name="Justin Vacquerie" userId="968f4b965d9c7392" providerId="LiveId" clId="{A29D6A66-1017-4251-9070-077E92D0E8FC}" dt="2024-04-20T08:41:24.885" v="42957" actId="14100"/>
          <ac:spMkLst>
            <pc:docMk/>
            <pc:sldMk cId="2386199087" sldId="469"/>
            <ac:spMk id="21" creationId="{6A09EA9C-E197-CACA-F0F7-19FA488E53D5}"/>
          </ac:spMkLst>
        </pc:spChg>
        <pc:spChg chg="add mod">
          <ac:chgData name="Justin Vacquerie" userId="968f4b965d9c7392" providerId="LiveId" clId="{A29D6A66-1017-4251-9070-077E92D0E8FC}" dt="2024-04-20T08:41:35.270" v="42959" actId="14100"/>
          <ac:spMkLst>
            <pc:docMk/>
            <pc:sldMk cId="2386199087" sldId="469"/>
            <ac:spMk id="22" creationId="{D6E251B4-BA7E-F34A-B0B6-3AEA79C93E18}"/>
          </ac:spMkLst>
        </pc:spChg>
        <pc:cxnChg chg="add mod">
          <ac:chgData name="Justin Vacquerie" userId="968f4b965d9c7392" providerId="LiveId" clId="{A29D6A66-1017-4251-9070-077E92D0E8FC}" dt="2024-04-18T14:09:10.179" v="34491" actId="693"/>
          <ac:cxnSpMkLst>
            <pc:docMk/>
            <pc:sldMk cId="2386199087" sldId="469"/>
            <ac:cxnSpMk id="17" creationId="{20AC2184-39FC-7278-4D89-2C664E77E91A}"/>
          </ac:cxnSpMkLst>
        </pc:cxnChg>
      </pc:sldChg>
      <pc:sldChg chg="addSp delSp modSp add mod ord modAnim modNotesTx">
        <pc:chgData name="Justin Vacquerie" userId="968f4b965d9c7392" providerId="LiveId" clId="{A29D6A66-1017-4251-9070-077E92D0E8FC}" dt="2024-04-21T14:16:02.733" v="64255" actId="20577"/>
        <pc:sldMkLst>
          <pc:docMk/>
          <pc:sldMk cId="796438785" sldId="470"/>
        </pc:sldMkLst>
        <pc:spChg chg="mod">
          <ac:chgData name="Justin Vacquerie" userId="968f4b965d9c7392" providerId="LiveId" clId="{A29D6A66-1017-4251-9070-077E92D0E8FC}" dt="2024-04-17T15:07:24.226" v="30695" actId="20577"/>
          <ac:spMkLst>
            <pc:docMk/>
            <pc:sldMk cId="796438785" sldId="470"/>
            <ac:spMk id="8" creationId="{5B63686B-344F-58B3-032D-879EB772C378}"/>
          </ac:spMkLst>
        </pc:spChg>
        <pc:spChg chg="add mod">
          <ac:chgData name="Justin Vacquerie" userId="968f4b965d9c7392" providerId="LiveId" clId="{A29D6A66-1017-4251-9070-077E92D0E8FC}" dt="2024-04-20T09:05:24.551" v="44348" actId="1076"/>
          <ac:spMkLst>
            <pc:docMk/>
            <pc:sldMk cId="796438785" sldId="470"/>
            <ac:spMk id="19" creationId="{913457B9-E66B-7844-FC62-ED3377B49FFD}"/>
          </ac:spMkLst>
        </pc:spChg>
        <pc:spChg chg="add mod">
          <ac:chgData name="Justin Vacquerie" userId="968f4b965d9c7392" providerId="LiveId" clId="{A29D6A66-1017-4251-9070-077E92D0E8FC}" dt="2024-04-20T09:05:30.875" v="44350" actId="1076"/>
          <ac:spMkLst>
            <pc:docMk/>
            <pc:sldMk cId="796438785" sldId="470"/>
            <ac:spMk id="20" creationId="{99608AC0-3027-C223-8906-32F6E5031C97}"/>
          </ac:spMkLst>
        </pc:spChg>
        <pc:spChg chg="add mod">
          <ac:chgData name="Justin Vacquerie" userId="968f4b965d9c7392" providerId="LiveId" clId="{A29D6A66-1017-4251-9070-077E92D0E8FC}" dt="2024-04-20T09:05:46.504" v="44392" actId="14100"/>
          <ac:spMkLst>
            <pc:docMk/>
            <pc:sldMk cId="796438785" sldId="470"/>
            <ac:spMk id="21" creationId="{C35C1E15-48EC-48F6-D97A-276B2B939D69}"/>
          </ac:spMkLst>
        </pc:spChg>
        <pc:spChg chg="add mod">
          <ac:chgData name="Justin Vacquerie" userId="968f4b965d9c7392" providerId="LiveId" clId="{A29D6A66-1017-4251-9070-077E92D0E8FC}" dt="2024-04-20T09:05:51.667" v="44394" actId="1076"/>
          <ac:spMkLst>
            <pc:docMk/>
            <pc:sldMk cId="796438785" sldId="470"/>
            <ac:spMk id="22" creationId="{ACC8AE42-CC35-200D-468D-FFFAF108D806}"/>
          </ac:spMkLst>
        </pc:spChg>
        <pc:spChg chg="add mod">
          <ac:chgData name="Justin Vacquerie" userId="968f4b965d9c7392" providerId="LiveId" clId="{A29D6A66-1017-4251-9070-077E92D0E8FC}" dt="2024-04-20T09:05:55.561" v="44396" actId="1076"/>
          <ac:spMkLst>
            <pc:docMk/>
            <pc:sldMk cId="796438785" sldId="470"/>
            <ac:spMk id="23" creationId="{A94AE50D-9F9A-C438-0CA1-527C35497FFD}"/>
          </ac:spMkLst>
        </pc:spChg>
        <pc:spChg chg="add mod">
          <ac:chgData name="Justin Vacquerie" userId="968f4b965d9c7392" providerId="LiveId" clId="{A29D6A66-1017-4251-9070-077E92D0E8FC}" dt="2024-04-20T09:06:02.926" v="44399" actId="1076"/>
          <ac:spMkLst>
            <pc:docMk/>
            <pc:sldMk cId="796438785" sldId="470"/>
            <ac:spMk id="24" creationId="{1B5F9C93-BFB1-21F0-70B6-7A13D3D720BD}"/>
          </ac:spMkLst>
        </pc:spChg>
        <pc:picChg chg="add del mod">
          <ac:chgData name="Justin Vacquerie" userId="968f4b965d9c7392" providerId="LiveId" clId="{A29D6A66-1017-4251-9070-077E92D0E8FC}" dt="2024-04-17T09:19:20.798" v="23124" actId="478"/>
          <ac:picMkLst>
            <pc:docMk/>
            <pc:sldMk cId="796438785" sldId="470"/>
            <ac:picMk id="6" creationId="{08316262-4670-7414-B674-B72A1E9A564C}"/>
          </ac:picMkLst>
        </pc:picChg>
        <pc:picChg chg="add del mod">
          <ac:chgData name="Justin Vacquerie" userId="968f4b965d9c7392" providerId="LiveId" clId="{A29D6A66-1017-4251-9070-077E92D0E8FC}" dt="2024-04-17T09:19:31.623" v="23127" actId="21"/>
          <ac:picMkLst>
            <pc:docMk/>
            <pc:sldMk cId="796438785" sldId="470"/>
            <ac:picMk id="7" creationId="{FAE63ADE-5688-6F51-66A8-6CF73C81AA61}"/>
          </ac:picMkLst>
        </pc:picChg>
        <pc:picChg chg="add mod">
          <ac:chgData name="Justin Vacquerie" userId="968f4b965d9c7392" providerId="LiveId" clId="{A29D6A66-1017-4251-9070-077E92D0E8FC}" dt="2024-04-17T09:26:11.025" v="23266" actId="1076"/>
          <ac:picMkLst>
            <pc:docMk/>
            <pc:sldMk cId="796438785" sldId="470"/>
            <ac:picMk id="11" creationId="{5AF2EE2A-361F-E0DE-960D-036988F5B44D}"/>
          </ac:picMkLst>
        </pc:picChg>
        <pc:picChg chg="add mod">
          <ac:chgData name="Justin Vacquerie" userId="968f4b965d9c7392" providerId="LiveId" clId="{A29D6A66-1017-4251-9070-077E92D0E8FC}" dt="2024-04-17T09:26:04.346" v="23265" actId="14100"/>
          <ac:picMkLst>
            <pc:docMk/>
            <pc:sldMk cId="796438785" sldId="470"/>
            <ac:picMk id="13" creationId="{BE18FE6A-083E-82AD-B9AF-1B3A442E4C54}"/>
          </ac:picMkLst>
        </pc:picChg>
        <pc:cxnChg chg="add mod">
          <ac:chgData name="Justin Vacquerie" userId="968f4b965d9c7392" providerId="LiveId" clId="{A29D6A66-1017-4251-9070-077E92D0E8FC}" dt="2024-04-20T09:04:06.554" v="44329" actId="1582"/>
          <ac:cxnSpMkLst>
            <pc:docMk/>
            <pc:sldMk cId="796438785" sldId="470"/>
            <ac:cxnSpMk id="6" creationId="{3CD45B15-0645-4B04-D508-3D84883F986C}"/>
          </ac:cxnSpMkLst>
        </pc:cxnChg>
        <pc:cxnChg chg="add mod">
          <ac:chgData name="Justin Vacquerie" userId="968f4b965d9c7392" providerId="LiveId" clId="{A29D6A66-1017-4251-9070-077E92D0E8FC}" dt="2024-04-20T09:04:20.638" v="44331" actId="1076"/>
          <ac:cxnSpMkLst>
            <pc:docMk/>
            <pc:sldMk cId="796438785" sldId="470"/>
            <ac:cxnSpMk id="14" creationId="{89825B07-7D9F-B0DB-7198-29A5B9433258}"/>
          </ac:cxnSpMkLst>
        </pc:cxnChg>
        <pc:cxnChg chg="add mod">
          <ac:chgData name="Justin Vacquerie" userId="968f4b965d9c7392" providerId="LiveId" clId="{A29D6A66-1017-4251-9070-077E92D0E8FC}" dt="2024-04-20T09:04:31.424" v="44334" actId="14100"/>
          <ac:cxnSpMkLst>
            <pc:docMk/>
            <pc:sldMk cId="796438785" sldId="470"/>
            <ac:cxnSpMk id="15" creationId="{B92E9A70-4BAA-F958-0FB9-C7EE569B8E7E}"/>
          </ac:cxnSpMkLst>
        </pc:cxnChg>
        <pc:cxnChg chg="add mod">
          <ac:chgData name="Justin Vacquerie" userId="968f4b965d9c7392" providerId="LiveId" clId="{A29D6A66-1017-4251-9070-077E92D0E8FC}" dt="2024-04-20T09:04:33.885" v="44336"/>
          <ac:cxnSpMkLst>
            <pc:docMk/>
            <pc:sldMk cId="796438785" sldId="470"/>
            <ac:cxnSpMk id="17" creationId="{D725F3DA-C4A5-7715-6840-DA92F225F820}"/>
          </ac:cxnSpMkLst>
        </pc:cxnChg>
        <pc:cxnChg chg="add mod">
          <ac:chgData name="Justin Vacquerie" userId="968f4b965d9c7392" providerId="LiveId" clId="{A29D6A66-1017-4251-9070-077E92D0E8FC}" dt="2024-04-20T09:04:56.017" v="44338" actId="1076"/>
          <ac:cxnSpMkLst>
            <pc:docMk/>
            <pc:sldMk cId="796438785" sldId="470"/>
            <ac:cxnSpMk id="18" creationId="{BAE1929F-F430-C16D-E57F-25F960928ED9}"/>
          </ac:cxnSpMkLst>
        </pc:cxnChg>
      </pc:sldChg>
      <pc:sldChg chg="del">
        <pc:chgData name="Justin Vacquerie" userId="968f4b965d9c7392" providerId="LiveId" clId="{A29D6A66-1017-4251-9070-077E92D0E8FC}" dt="2024-04-09T09:24:45.376" v="7794" actId="47"/>
        <pc:sldMkLst>
          <pc:docMk/>
          <pc:sldMk cId="1506278895" sldId="470"/>
        </pc:sldMkLst>
      </pc:sldChg>
      <pc:sldChg chg="addSp delSp modSp new del mod">
        <pc:chgData name="Justin Vacquerie" userId="968f4b965d9c7392" providerId="LiveId" clId="{A29D6A66-1017-4251-9070-077E92D0E8FC}" dt="2024-04-09T09:24:38.819" v="7792" actId="47"/>
        <pc:sldMkLst>
          <pc:docMk/>
          <pc:sldMk cId="234478597" sldId="471"/>
        </pc:sldMkLst>
        <pc:spChg chg="del">
          <ac:chgData name="Justin Vacquerie" userId="968f4b965d9c7392" providerId="LiveId" clId="{A29D6A66-1017-4251-9070-077E92D0E8FC}" dt="2024-03-14T12:58:09.603" v="819" actId="478"/>
          <ac:spMkLst>
            <pc:docMk/>
            <pc:sldMk cId="234478597" sldId="471"/>
            <ac:spMk id="5" creationId="{10ABB9B4-8327-6762-AB45-388592FD28E5}"/>
          </ac:spMkLst>
        </pc:spChg>
        <pc:spChg chg="mod">
          <ac:chgData name="Justin Vacquerie" userId="968f4b965d9c7392" providerId="LiveId" clId="{A29D6A66-1017-4251-9070-077E92D0E8FC}" dt="2024-03-14T13:08:04.471" v="1359" actId="20577"/>
          <ac:spMkLst>
            <pc:docMk/>
            <pc:sldMk cId="234478597" sldId="471"/>
            <ac:spMk id="6" creationId="{9CEC115B-7A3B-AB69-C62F-AF16A0F2D325}"/>
          </ac:spMkLst>
        </pc:spChg>
        <pc:spChg chg="add mod">
          <ac:chgData name="Justin Vacquerie" userId="968f4b965d9c7392" providerId="LiveId" clId="{A29D6A66-1017-4251-9070-077E92D0E8FC}" dt="2024-03-14T12:58:07.103" v="818"/>
          <ac:spMkLst>
            <pc:docMk/>
            <pc:sldMk cId="234478597" sldId="471"/>
            <ac:spMk id="7" creationId="{7E1928FC-BC37-BB1A-19A2-96E8E3C55717}"/>
          </ac:spMkLst>
        </pc:spChg>
        <pc:spChg chg="add mod">
          <ac:chgData name="Justin Vacquerie" userId="968f4b965d9c7392" providerId="LiveId" clId="{A29D6A66-1017-4251-9070-077E92D0E8FC}" dt="2024-03-14T12:58:07.103" v="818"/>
          <ac:spMkLst>
            <pc:docMk/>
            <pc:sldMk cId="234478597" sldId="471"/>
            <ac:spMk id="8" creationId="{7C2342F2-1DFA-5281-54FA-38E1682E8870}"/>
          </ac:spMkLst>
        </pc:spChg>
        <pc:spChg chg="add mod">
          <ac:chgData name="Justin Vacquerie" userId="968f4b965d9c7392" providerId="LiveId" clId="{A29D6A66-1017-4251-9070-077E92D0E8FC}" dt="2024-03-14T13:14:03.494" v="1472" actId="1076"/>
          <ac:spMkLst>
            <pc:docMk/>
            <pc:sldMk cId="234478597" sldId="471"/>
            <ac:spMk id="9" creationId="{780F64A2-62D3-07F1-9881-E3C6BB18CC77}"/>
          </ac:spMkLst>
        </pc:spChg>
        <pc:spChg chg="add mod">
          <ac:chgData name="Justin Vacquerie" userId="968f4b965d9c7392" providerId="LiveId" clId="{A29D6A66-1017-4251-9070-077E92D0E8FC}" dt="2024-03-14T13:13:56.796" v="1471" actId="1076"/>
          <ac:spMkLst>
            <pc:docMk/>
            <pc:sldMk cId="234478597" sldId="471"/>
            <ac:spMk id="10" creationId="{12DFDB97-0E68-4349-868C-043972762BF3}"/>
          </ac:spMkLst>
        </pc:spChg>
        <pc:spChg chg="add mod">
          <ac:chgData name="Justin Vacquerie" userId="968f4b965d9c7392" providerId="LiveId" clId="{A29D6A66-1017-4251-9070-077E92D0E8FC}" dt="2024-03-14T13:14:15.707" v="1473" actId="1076"/>
          <ac:spMkLst>
            <pc:docMk/>
            <pc:sldMk cId="234478597" sldId="471"/>
            <ac:spMk id="11" creationId="{702408F6-858A-AB2F-4A55-0648E1BBF3FA}"/>
          </ac:spMkLst>
        </pc:spChg>
        <pc:spChg chg="add mod">
          <ac:chgData name="Justin Vacquerie" userId="968f4b965d9c7392" providerId="LiveId" clId="{A29D6A66-1017-4251-9070-077E92D0E8FC}" dt="2024-03-14T13:13:21.347" v="1445" actId="1076"/>
          <ac:spMkLst>
            <pc:docMk/>
            <pc:sldMk cId="234478597" sldId="471"/>
            <ac:spMk id="12" creationId="{567652ED-3370-0633-5CE3-EF2624B718A6}"/>
          </ac:spMkLst>
        </pc:spChg>
        <pc:spChg chg="add mod">
          <ac:chgData name="Justin Vacquerie" userId="968f4b965d9c7392" providerId="LiveId" clId="{A29D6A66-1017-4251-9070-077E92D0E8FC}" dt="2024-03-14T13:13:29.695" v="1447" actId="1076"/>
          <ac:spMkLst>
            <pc:docMk/>
            <pc:sldMk cId="234478597" sldId="471"/>
            <ac:spMk id="13" creationId="{942C785C-EB70-7103-24DB-26E4CB1D8E5E}"/>
          </ac:spMkLst>
        </pc:spChg>
        <pc:spChg chg="add mod">
          <ac:chgData name="Justin Vacquerie" userId="968f4b965d9c7392" providerId="LiveId" clId="{A29D6A66-1017-4251-9070-077E92D0E8FC}" dt="2024-03-14T13:13:48.227" v="1470" actId="20577"/>
          <ac:spMkLst>
            <pc:docMk/>
            <pc:sldMk cId="234478597" sldId="471"/>
            <ac:spMk id="14" creationId="{A5D73D59-B19B-0B1C-85A9-A13ABFE37EE1}"/>
          </ac:spMkLst>
        </pc:spChg>
      </pc:sldChg>
      <pc:sldChg chg="addSp delSp modSp add mod modNotesTx">
        <pc:chgData name="Justin Vacquerie" userId="968f4b965d9c7392" providerId="LiveId" clId="{A29D6A66-1017-4251-9070-077E92D0E8FC}" dt="2024-04-21T17:01:47.787" v="67226" actId="478"/>
        <pc:sldMkLst>
          <pc:docMk/>
          <pc:sldMk cId="3312245219" sldId="471"/>
        </pc:sldMkLst>
        <pc:spChg chg="add mod">
          <ac:chgData name="Justin Vacquerie" userId="968f4b965d9c7392" providerId="LiveId" clId="{A29D6A66-1017-4251-9070-077E92D0E8FC}" dt="2024-04-18T14:36:54.986" v="34662" actId="20577"/>
          <ac:spMkLst>
            <pc:docMk/>
            <pc:sldMk cId="3312245219" sldId="471"/>
            <ac:spMk id="5" creationId="{677D2FE0-AE94-C61D-A0C4-9ABB485EF3F1}"/>
          </ac:spMkLst>
        </pc:spChg>
        <pc:spChg chg="add mod">
          <ac:chgData name="Justin Vacquerie" userId="968f4b965d9c7392" providerId="LiveId" clId="{A29D6A66-1017-4251-9070-077E92D0E8FC}" dt="2024-04-20T16:12:08.165" v="54038" actId="20577"/>
          <ac:spMkLst>
            <pc:docMk/>
            <pc:sldMk cId="3312245219" sldId="471"/>
            <ac:spMk id="6" creationId="{1F45EC7C-D254-BC5C-06F7-A640C13A8C16}"/>
          </ac:spMkLst>
        </pc:spChg>
        <pc:spChg chg="del">
          <ac:chgData name="Justin Vacquerie" userId="968f4b965d9c7392" providerId="LiveId" clId="{A29D6A66-1017-4251-9070-077E92D0E8FC}" dt="2024-04-21T17:01:47.787" v="67226" actId="478"/>
          <ac:spMkLst>
            <pc:docMk/>
            <pc:sldMk cId="3312245219" sldId="471"/>
            <ac:spMk id="12" creationId="{99D8E27C-0D40-C3F5-29E8-E12B801CB145}"/>
          </ac:spMkLst>
        </pc:spChg>
        <pc:spChg chg="mod">
          <ac:chgData name="Justin Vacquerie" userId="968f4b965d9c7392" providerId="LiveId" clId="{A29D6A66-1017-4251-9070-077E92D0E8FC}" dt="2024-04-09T13:04:15.968" v="12260" actId="404"/>
          <ac:spMkLst>
            <pc:docMk/>
            <pc:sldMk cId="3312245219" sldId="471"/>
            <ac:spMk id="18" creationId="{90C1EA87-C52A-802D-D1FB-F0C9B0CC8D20}"/>
          </ac:spMkLst>
        </pc:spChg>
        <pc:picChg chg="del">
          <ac:chgData name="Justin Vacquerie" userId="968f4b965d9c7392" providerId="LiveId" clId="{A29D6A66-1017-4251-9070-077E92D0E8FC}" dt="2024-04-09T12:09:47.409" v="11114" actId="478"/>
          <ac:picMkLst>
            <pc:docMk/>
            <pc:sldMk cId="3312245219" sldId="471"/>
            <ac:picMk id="21" creationId="{90BA44EB-7160-0FDB-A96C-8BCAE5CBF1C4}"/>
          </ac:picMkLst>
        </pc:picChg>
        <pc:picChg chg="del">
          <ac:chgData name="Justin Vacquerie" userId="968f4b965d9c7392" providerId="LiveId" clId="{A29D6A66-1017-4251-9070-077E92D0E8FC}" dt="2024-04-09T12:09:49.128" v="11115" actId="478"/>
          <ac:picMkLst>
            <pc:docMk/>
            <pc:sldMk cId="3312245219" sldId="471"/>
            <ac:picMk id="23" creationId="{A7DBF423-055B-4F1C-2978-99A01BDBE197}"/>
          </ac:picMkLst>
        </pc:picChg>
      </pc:sldChg>
      <pc:sldChg chg="addSp delSp modSp add mod modNotesTx">
        <pc:chgData name="Justin Vacquerie" userId="968f4b965d9c7392" providerId="LiveId" clId="{A29D6A66-1017-4251-9070-077E92D0E8FC}" dt="2024-04-21T17:01:53.060" v="67227" actId="478"/>
        <pc:sldMkLst>
          <pc:docMk/>
          <pc:sldMk cId="898924428" sldId="472"/>
        </pc:sldMkLst>
        <pc:spChg chg="del">
          <ac:chgData name="Justin Vacquerie" userId="968f4b965d9c7392" providerId="LiveId" clId="{A29D6A66-1017-4251-9070-077E92D0E8FC}" dt="2024-04-21T17:01:53.060" v="67227" actId="478"/>
          <ac:spMkLst>
            <pc:docMk/>
            <pc:sldMk cId="898924428" sldId="472"/>
            <ac:spMk id="12" creationId="{99D8E27C-0D40-C3F5-29E8-E12B801CB145}"/>
          </ac:spMkLst>
        </pc:spChg>
        <pc:spChg chg="mod">
          <ac:chgData name="Justin Vacquerie" userId="968f4b965d9c7392" providerId="LiveId" clId="{A29D6A66-1017-4251-9070-077E92D0E8FC}" dt="2024-04-09T13:04:25.145" v="12261" actId="404"/>
          <ac:spMkLst>
            <pc:docMk/>
            <pc:sldMk cId="898924428" sldId="472"/>
            <ac:spMk id="18" creationId="{90C1EA87-C52A-802D-D1FB-F0C9B0CC8D20}"/>
          </ac:spMkLst>
        </pc:spChg>
        <pc:picChg chg="add mod">
          <ac:chgData name="Justin Vacquerie" userId="968f4b965d9c7392" providerId="LiveId" clId="{A29D6A66-1017-4251-9070-077E92D0E8FC}" dt="2024-04-18T14:47:09.089" v="34740" actId="1076"/>
          <ac:picMkLst>
            <pc:docMk/>
            <pc:sldMk cId="898924428" sldId="472"/>
            <ac:picMk id="6" creationId="{C629E71B-47E5-2338-7B53-B00B58484A21}"/>
          </ac:picMkLst>
        </pc:picChg>
        <pc:picChg chg="add mod">
          <ac:chgData name="Justin Vacquerie" userId="968f4b965d9c7392" providerId="LiveId" clId="{A29D6A66-1017-4251-9070-077E92D0E8FC}" dt="2024-04-16T12:45:25.078" v="17447" actId="1076"/>
          <ac:picMkLst>
            <pc:docMk/>
            <pc:sldMk cId="898924428" sldId="472"/>
            <ac:picMk id="8" creationId="{8BA7CA35-1A7E-A997-71D9-7745BF1A1BA6}"/>
          </ac:picMkLst>
        </pc:picChg>
        <pc:picChg chg="add mod">
          <ac:chgData name="Justin Vacquerie" userId="968f4b965d9c7392" providerId="LiveId" clId="{A29D6A66-1017-4251-9070-077E92D0E8FC}" dt="2024-04-16T12:45:27.962" v="17448" actId="1076"/>
          <ac:picMkLst>
            <pc:docMk/>
            <pc:sldMk cId="898924428" sldId="472"/>
            <ac:picMk id="11" creationId="{DFD14D7F-5E91-5635-A3ED-1F001F005437}"/>
          </ac:picMkLst>
        </pc:picChg>
      </pc:sldChg>
      <pc:sldChg chg="addSp delSp modSp add mod modNotesTx">
        <pc:chgData name="Justin Vacquerie" userId="968f4b965d9c7392" providerId="LiveId" clId="{A29D6A66-1017-4251-9070-077E92D0E8FC}" dt="2024-04-21T17:03:09.357" v="67387" actId="478"/>
        <pc:sldMkLst>
          <pc:docMk/>
          <pc:sldMk cId="955325394" sldId="473"/>
        </pc:sldMkLst>
        <pc:spChg chg="del">
          <ac:chgData name="Justin Vacquerie" userId="968f4b965d9c7392" providerId="LiveId" clId="{A29D6A66-1017-4251-9070-077E92D0E8FC}" dt="2024-04-21T17:03:09.357" v="67387" actId="478"/>
          <ac:spMkLst>
            <pc:docMk/>
            <pc:sldMk cId="955325394" sldId="473"/>
            <ac:spMk id="12" creationId="{99D8E27C-0D40-C3F5-29E8-E12B801CB145}"/>
          </ac:spMkLst>
        </pc:spChg>
        <pc:spChg chg="mod">
          <ac:chgData name="Justin Vacquerie" userId="968f4b965d9c7392" providerId="LiveId" clId="{A29D6A66-1017-4251-9070-077E92D0E8FC}" dt="2024-04-17T12:27:20.488" v="25880" actId="20577"/>
          <ac:spMkLst>
            <pc:docMk/>
            <pc:sldMk cId="955325394" sldId="473"/>
            <ac:spMk id="18" creationId="{90C1EA87-C52A-802D-D1FB-F0C9B0CC8D20}"/>
          </ac:spMkLst>
        </pc:spChg>
        <pc:picChg chg="add del">
          <ac:chgData name="Justin Vacquerie" userId="968f4b965d9c7392" providerId="LiveId" clId="{A29D6A66-1017-4251-9070-077E92D0E8FC}" dt="2024-04-09T12:58:08.202" v="12156" actId="22"/>
          <ac:picMkLst>
            <pc:docMk/>
            <pc:sldMk cId="955325394" sldId="473"/>
            <ac:picMk id="6" creationId="{A027882A-4586-E6F8-39B3-1FCD2A1969E5}"/>
          </ac:picMkLst>
        </pc:picChg>
        <pc:picChg chg="add mod">
          <ac:chgData name="Justin Vacquerie" userId="968f4b965d9c7392" providerId="LiveId" clId="{A29D6A66-1017-4251-9070-077E92D0E8FC}" dt="2024-04-17T12:26:48.888" v="25846" actId="1036"/>
          <ac:picMkLst>
            <pc:docMk/>
            <pc:sldMk cId="955325394" sldId="473"/>
            <ac:picMk id="6" creationId="{A7EDEEE1-32FE-D344-CFA8-4CB95A904AA2}"/>
          </ac:picMkLst>
        </pc:picChg>
        <pc:picChg chg="add mod">
          <ac:chgData name="Justin Vacquerie" userId="968f4b965d9c7392" providerId="LiveId" clId="{A29D6A66-1017-4251-9070-077E92D0E8FC}" dt="2024-04-18T14:47:16.323" v="34741" actId="1076"/>
          <ac:picMkLst>
            <pc:docMk/>
            <pc:sldMk cId="955325394" sldId="473"/>
            <ac:picMk id="7" creationId="{12020C7E-9B63-8BF6-04A5-5018B8F4D7CF}"/>
          </ac:picMkLst>
        </pc:picChg>
        <pc:picChg chg="add del mod">
          <ac:chgData name="Justin Vacquerie" userId="968f4b965d9c7392" providerId="LiveId" clId="{A29D6A66-1017-4251-9070-077E92D0E8FC}" dt="2024-04-16T12:27:30.456" v="15832" actId="478"/>
          <ac:picMkLst>
            <pc:docMk/>
            <pc:sldMk cId="955325394" sldId="473"/>
            <ac:picMk id="8" creationId="{929F77D1-B7CA-7BCF-EDDD-E874C0B03C98}"/>
          </ac:picMkLst>
        </pc:picChg>
        <pc:picChg chg="add mod">
          <ac:chgData name="Justin Vacquerie" userId="968f4b965d9c7392" providerId="LiveId" clId="{A29D6A66-1017-4251-9070-077E92D0E8FC}" dt="2024-04-17T12:26:48.888" v="25846" actId="1036"/>
          <ac:picMkLst>
            <pc:docMk/>
            <pc:sldMk cId="955325394" sldId="473"/>
            <ac:picMk id="9" creationId="{6563B531-BF07-138E-847D-071392DD7AEE}"/>
          </ac:picMkLst>
        </pc:picChg>
        <pc:picChg chg="add mod">
          <ac:chgData name="Justin Vacquerie" userId="968f4b965d9c7392" providerId="LiveId" clId="{A29D6A66-1017-4251-9070-077E92D0E8FC}" dt="2024-04-17T12:30:37.164" v="26290" actId="1076"/>
          <ac:picMkLst>
            <pc:docMk/>
            <pc:sldMk cId="955325394" sldId="473"/>
            <ac:picMk id="11" creationId="{7D6E6D9C-A4B9-D835-B78D-E3C7E18103F4}"/>
          </ac:picMkLst>
        </pc:picChg>
        <pc:picChg chg="add del mod">
          <ac:chgData name="Justin Vacquerie" userId="968f4b965d9c7392" providerId="LiveId" clId="{A29D6A66-1017-4251-9070-077E92D0E8FC}" dt="2024-04-16T12:27:31.983" v="15833" actId="478"/>
          <ac:picMkLst>
            <pc:docMk/>
            <pc:sldMk cId="955325394" sldId="473"/>
            <ac:picMk id="11" creationId="{9CA3C9BD-60D1-2236-38D5-3C967B003B85}"/>
          </ac:picMkLst>
        </pc:picChg>
      </pc:sldChg>
      <pc:sldChg chg="addSp delSp modSp add mod modNotesTx">
        <pc:chgData name="Justin Vacquerie" userId="968f4b965d9c7392" providerId="LiveId" clId="{A29D6A66-1017-4251-9070-077E92D0E8FC}" dt="2024-04-21T17:02:32.046" v="67383" actId="20577"/>
        <pc:sldMkLst>
          <pc:docMk/>
          <pc:sldMk cId="970525911" sldId="474"/>
        </pc:sldMkLst>
        <pc:spChg chg="del">
          <ac:chgData name="Justin Vacquerie" userId="968f4b965d9c7392" providerId="LiveId" clId="{A29D6A66-1017-4251-9070-077E92D0E8FC}" dt="2024-04-21T17:01:57.613" v="67228" actId="478"/>
          <ac:spMkLst>
            <pc:docMk/>
            <pc:sldMk cId="970525911" sldId="474"/>
            <ac:spMk id="12" creationId="{99D8E27C-0D40-C3F5-29E8-E12B801CB145}"/>
          </ac:spMkLst>
        </pc:spChg>
        <pc:spChg chg="mod">
          <ac:chgData name="Justin Vacquerie" userId="968f4b965d9c7392" providerId="LiveId" clId="{A29D6A66-1017-4251-9070-077E92D0E8FC}" dt="2024-04-17T12:27:38.165" v="25911" actId="20577"/>
          <ac:spMkLst>
            <pc:docMk/>
            <pc:sldMk cId="970525911" sldId="474"/>
            <ac:spMk id="18" creationId="{90C1EA87-C52A-802D-D1FB-F0C9B0CC8D20}"/>
          </ac:spMkLst>
        </pc:spChg>
        <pc:picChg chg="add mod">
          <ac:chgData name="Justin Vacquerie" userId="968f4b965d9c7392" providerId="LiveId" clId="{A29D6A66-1017-4251-9070-077E92D0E8FC}" dt="2024-04-10T10:46:44.198" v="13959" actId="1076"/>
          <ac:picMkLst>
            <pc:docMk/>
            <pc:sldMk cId="970525911" sldId="474"/>
            <ac:picMk id="6" creationId="{8CFB91AF-400A-07A0-2E9D-7FE8BC974E45}"/>
          </ac:picMkLst>
        </pc:picChg>
      </pc:sldChg>
      <pc:sldChg chg="addSp delSp modSp add mod ord modNotesTx">
        <pc:chgData name="Justin Vacquerie" userId="968f4b965d9c7392" providerId="LiveId" clId="{A29D6A66-1017-4251-9070-077E92D0E8FC}" dt="2024-04-21T17:02:52.136" v="67385" actId="478"/>
        <pc:sldMkLst>
          <pc:docMk/>
          <pc:sldMk cId="982697817" sldId="475"/>
        </pc:sldMkLst>
        <pc:spChg chg="del">
          <ac:chgData name="Justin Vacquerie" userId="968f4b965d9c7392" providerId="LiveId" clId="{A29D6A66-1017-4251-9070-077E92D0E8FC}" dt="2024-04-21T17:02:52.136" v="67385" actId="478"/>
          <ac:spMkLst>
            <pc:docMk/>
            <pc:sldMk cId="982697817" sldId="475"/>
            <ac:spMk id="12" creationId="{99D8E27C-0D40-C3F5-29E8-E12B801CB145}"/>
          </ac:spMkLst>
        </pc:spChg>
        <pc:spChg chg="mod">
          <ac:chgData name="Justin Vacquerie" userId="968f4b965d9c7392" providerId="LiveId" clId="{A29D6A66-1017-4251-9070-077E92D0E8FC}" dt="2024-04-17T12:28:01.966" v="25915" actId="20577"/>
          <ac:spMkLst>
            <pc:docMk/>
            <pc:sldMk cId="982697817" sldId="475"/>
            <ac:spMk id="18" creationId="{90C1EA87-C52A-802D-D1FB-F0C9B0CC8D20}"/>
          </ac:spMkLst>
        </pc:spChg>
        <pc:picChg chg="add mod">
          <ac:chgData name="Justin Vacquerie" userId="968f4b965d9c7392" providerId="LiveId" clId="{A29D6A66-1017-4251-9070-077E92D0E8FC}" dt="2024-04-16T13:32:45.062" v="19077" actId="1076"/>
          <ac:picMkLst>
            <pc:docMk/>
            <pc:sldMk cId="982697817" sldId="475"/>
            <ac:picMk id="6" creationId="{A906E227-F923-4361-DE93-F440F102B141}"/>
          </ac:picMkLst>
        </pc:picChg>
        <pc:picChg chg="add mod">
          <ac:chgData name="Justin Vacquerie" userId="968f4b965d9c7392" providerId="LiveId" clId="{A29D6A66-1017-4251-9070-077E92D0E8FC}" dt="2024-04-17T08:19:39.658" v="19753" actId="1076"/>
          <ac:picMkLst>
            <pc:docMk/>
            <pc:sldMk cId="982697817" sldId="475"/>
            <ac:picMk id="7" creationId="{98BF39EF-40EF-38BB-1DB2-57C78BEFA0A5}"/>
          </ac:picMkLst>
        </pc:picChg>
        <pc:picChg chg="add del mod">
          <ac:chgData name="Justin Vacquerie" userId="968f4b965d9c7392" providerId="LiveId" clId="{A29D6A66-1017-4251-9070-077E92D0E8FC}" dt="2024-04-16T13:32:35.101" v="19074" actId="478"/>
          <ac:picMkLst>
            <pc:docMk/>
            <pc:sldMk cId="982697817" sldId="475"/>
            <ac:picMk id="8" creationId="{17783061-CB6E-FDC6-A72F-B5AB51FB54FD}"/>
          </ac:picMkLst>
        </pc:picChg>
      </pc:sldChg>
      <pc:sldChg chg="addSp delSp modSp add mod modAnim modNotesTx">
        <pc:chgData name="Justin Vacquerie" userId="968f4b965d9c7392" providerId="LiveId" clId="{A29D6A66-1017-4251-9070-077E92D0E8FC}" dt="2024-04-21T17:02:44.635" v="67384" actId="478"/>
        <pc:sldMkLst>
          <pc:docMk/>
          <pc:sldMk cId="2675343734" sldId="476"/>
        </pc:sldMkLst>
        <pc:spChg chg="add mod">
          <ac:chgData name="Justin Vacquerie" userId="968f4b965d9c7392" providerId="LiveId" clId="{A29D6A66-1017-4251-9070-077E92D0E8FC}" dt="2024-04-16T12:36:55.454" v="16429" actId="113"/>
          <ac:spMkLst>
            <pc:docMk/>
            <pc:sldMk cId="2675343734" sldId="476"/>
            <ac:spMk id="8" creationId="{123946D1-8A9A-98CD-80D7-2F4F9A820CA9}"/>
          </ac:spMkLst>
        </pc:spChg>
        <pc:spChg chg="add mod">
          <ac:chgData name="Justin Vacquerie" userId="968f4b965d9c7392" providerId="LiveId" clId="{A29D6A66-1017-4251-9070-077E92D0E8FC}" dt="2024-04-16T12:36:55.454" v="16429" actId="113"/>
          <ac:spMkLst>
            <pc:docMk/>
            <pc:sldMk cId="2675343734" sldId="476"/>
            <ac:spMk id="9" creationId="{60DE0720-4B90-3B5A-F645-751DE2FC8673}"/>
          </ac:spMkLst>
        </pc:spChg>
        <pc:spChg chg="add mod">
          <ac:chgData name="Justin Vacquerie" userId="968f4b965d9c7392" providerId="LiveId" clId="{A29D6A66-1017-4251-9070-077E92D0E8FC}" dt="2024-04-16T13:04:18.861" v="17904" actId="1076"/>
          <ac:spMkLst>
            <pc:docMk/>
            <pc:sldMk cId="2675343734" sldId="476"/>
            <ac:spMk id="11" creationId="{C7A78D8C-12CD-A118-4157-5CD674AECE91}"/>
          </ac:spMkLst>
        </pc:spChg>
        <pc:spChg chg="del">
          <ac:chgData name="Justin Vacquerie" userId="968f4b965d9c7392" providerId="LiveId" clId="{A29D6A66-1017-4251-9070-077E92D0E8FC}" dt="2024-04-21T17:02:44.635" v="67384" actId="478"/>
          <ac:spMkLst>
            <pc:docMk/>
            <pc:sldMk cId="2675343734" sldId="476"/>
            <ac:spMk id="12" creationId="{99D8E27C-0D40-C3F5-29E8-E12B801CB145}"/>
          </ac:spMkLst>
        </pc:spChg>
        <pc:spChg chg="add mod">
          <ac:chgData name="Justin Vacquerie" userId="968f4b965d9c7392" providerId="LiveId" clId="{A29D6A66-1017-4251-9070-077E92D0E8FC}" dt="2024-04-16T13:30:12.752" v="18742" actId="1076"/>
          <ac:spMkLst>
            <pc:docMk/>
            <pc:sldMk cId="2675343734" sldId="476"/>
            <ac:spMk id="13" creationId="{0529F1ED-100E-CA6D-6F5D-CB6372A27CB7}"/>
          </ac:spMkLst>
        </pc:spChg>
        <pc:spChg chg="add mod">
          <ac:chgData name="Justin Vacquerie" userId="968f4b965d9c7392" providerId="LiveId" clId="{A29D6A66-1017-4251-9070-077E92D0E8FC}" dt="2024-04-16T13:30:20.584" v="18746" actId="20577"/>
          <ac:spMkLst>
            <pc:docMk/>
            <pc:sldMk cId="2675343734" sldId="476"/>
            <ac:spMk id="14" creationId="{4527A4D6-EFC8-C4FE-6CBB-6C042F0833EA}"/>
          </ac:spMkLst>
        </pc:spChg>
        <pc:spChg chg="add mod">
          <ac:chgData name="Justin Vacquerie" userId="968f4b965d9c7392" providerId="LiveId" clId="{A29D6A66-1017-4251-9070-077E92D0E8FC}" dt="2024-04-16T13:30:28.459" v="18750" actId="20577"/>
          <ac:spMkLst>
            <pc:docMk/>
            <pc:sldMk cId="2675343734" sldId="476"/>
            <ac:spMk id="15" creationId="{1BEC7024-1C32-6B12-D60B-BEB32B1FE8C2}"/>
          </ac:spMkLst>
        </pc:spChg>
        <pc:spChg chg="mod">
          <ac:chgData name="Justin Vacquerie" userId="968f4b965d9c7392" providerId="LiveId" clId="{A29D6A66-1017-4251-9070-077E92D0E8FC}" dt="2024-04-17T12:27:48.620" v="25913" actId="20577"/>
          <ac:spMkLst>
            <pc:docMk/>
            <pc:sldMk cId="2675343734" sldId="476"/>
            <ac:spMk id="18" creationId="{90C1EA87-C52A-802D-D1FB-F0C9B0CC8D20}"/>
          </ac:spMkLst>
        </pc:spChg>
        <pc:grpChg chg="add mod">
          <ac:chgData name="Justin Vacquerie" userId="968f4b965d9c7392" providerId="LiveId" clId="{A29D6A66-1017-4251-9070-077E92D0E8FC}" dt="2024-04-16T13:04:26.610" v="17905" actId="1076"/>
          <ac:grpSpMkLst>
            <pc:docMk/>
            <pc:sldMk cId="2675343734" sldId="476"/>
            <ac:grpSpMk id="7" creationId="{4754DB2B-3D0A-6F80-0192-A0A11BCD403D}"/>
          </ac:grpSpMkLst>
        </pc:grpChg>
        <pc:graphicFrameChg chg="add mod modGraphic">
          <ac:chgData name="Justin Vacquerie" userId="968f4b965d9c7392" providerId="LiveId" clId="{A29D6A66-1017-4251-9070-077E92D0E8FC}" dt="2024-04-16T12:36:42.185" v="16424" actId="113"/>
          <ac:graphicFrameMkLst>
            <pc:docMk/>
            <pc:sldMk cId="2675343734" sldId="476"/>
            <ac:graphicFrameMk id="5" creationId="{A2CF97B1-7791-9BF8-C980-97182D74F4F3}"/>
          </ac:graphicFrameMkLst>
        </pc:graphicFrameChg>
        <pc:graphicFrameChg chg="add mod">
          <ac:chgData name="Justin Vacquerie" userId="968f4b965d9c7392" providerId="LiveId" clId="{A29D6A66-1017-4251-9070-077E92D0E8FC}" dt="2024-04-16T12:38:12.102" v="16434" actId="1076"/>
          <ac:graphicFrameMkLst>
            <pc:docMk/>
            <pc:sldMk cId="2675343734" sldId="476"/>
            <ac:graphicFrameMk id="6" creationId="{6B4C3C74-3638-EB13-D9FA-D212BC06488B}"/>
          </ac:graphicFrameMkLst>
        </pc:graphicFrameChg>
      </pc:sldChg>
      <pc:sldChg chg="addSp delSp modSp add mod modAnim modNotesTx">
        <pc:chgData name="Justin Vacquerie" userId="968f4b965d9c7392" providerId="LiveId" clId="{A29D6A66-1017-4251-9070-077E92D0E8FC}" dt="2024-04-21T11:11:09.308" v="61254" actId="20577"/>
        <pc:sldMkLst>
          <pc:docMk/>
          <pc:sldMk cId="2923435169" sldId="477"/>
        </pc:sldMkLst>
        <pc:spChg chg="add mod">
          <ac:chgData name="Justin Vacquerie" userId="968f4b965d9c7392" providerId="LiveId" clId="{A29D6A66-1017-4251-9070-077E92D0E8FC}" dt="2024-04-19T13:03:04.673" v="38561" actId="1076"/>
          <ac:spMkLst>
            <pc:docMk/>
            <pc:sldMk cId="2923435169" sldId="477"/>
            <ac:spMk id="6" creationId="{37981151-7FF9-7AD2-9D7F-49CF7AD37665}"/>
          </ac:spMkLst>
        </pc:spChg>
        <pc:spChg chg="add mod">
          <ac:chgData name="Justin Vacquerie" userId="968f4b965d9c7392" providerId="LiveId" clId="{A29D6A66-1017-4251-9070-077E92D0E8FC}" dt="2024-04-19T13:03:16.986" v="38563" actId="1076"/>
          <ac:spMkLst>
            <pc:docMk/>
            <pc:sldMk cId="2923435169" sldId="477"/>
            <ac:spMk id="7" creationId="{5BA86B4F-B0B3-C13A-F2F6-BAE4701F3FCE}"/>
          </ac:spMkLst>
        </pc:spChg>
        <pc:spChg chg="mod">
          <ac:chgData name="Justin Vacquerie" userId="968f4b965d9c7392" providerId="LiveId" clId="{A29D6A66-1017-4251-9070-077E92D0E8FC}" dt="2024-04-19T09:35:45.619" v="36843" actId="20577"/>
          <ac:spMkLst>
            <pc:docMk/>
            <pc:sldMk cId="2923435169" sldId="477"/>
            <ac:spMk id="8" creationId="{5B63686B-344F-58B3-032D-879EB772C378}"/>
          </ac:spMkLst>
        </pc:spChg>
        <pc:spChg chg="add mod">
          <ac:chgData name="Justin Vacquerie" userId="968f4b965d9c7392" providerId="LiveId" clId="{A29D6A66-1017-4251-9070-077E92D0E8FC}" dt="2024-04-19T13:03:43.850" v="38567" actId="1076"/>
          <ac:spMkLst>
            <pc:docMk/>
            <pc:sldMk cId="2923435169" sldId="477"/>
            <ac:spMk id="10" creationId="{C867617A-A6FD-0C9B-060B-FA36D2A0911D}"/>
          </ac:spMkLst>
        </pc:spChg>
        <pc:graphicFrameChg chg="add del mod modGraphic">
          <ac:chgData name="Justin Vacquerie" userId="968f4b965d9c7392" providerId="LiveId" clId="{A29D6A66-1017-4251-9070-077E92D0E8FC}" dt="2024-04-19T13:03:31.154" v="38565" actId="207"/>
          <ac:graphicFrameMkLst>
            <pc:docMk/>
            <pc:sldMk cId="2923435169" sldId="477"/>
            <ac:graphicFrameMk id="5" creationId="{6D990184-AAE7-BC6B-8867-8D4D4EA2527E}"/>
          </ac:graphicFrameMkLst>
        </pc:graphicFrameChg>
        <pc:picChg chg="add del mod">
          <ac:chgData name="Justin Vacquerie" userId="968f4b965d9c7392" providerId="LiveId" clId="{A29D6A66-1017-4251-9070-077E92D0E8FC}" dt="2024-04-19T09:16:54.213" v="35341" actId="478"/>
          <ac:picMkLst>
            <pc:docMk/>
            <pc:sldMk cId="2923435169" sldId="477"/>
            <ac:picMk id="6" creationId="{39D07CFB-718A-2F17-0A08-B30511725745}"/>
          </ac:picMkLst>
        </pc:picChg>
        <pc:picChg chg="add del mod">
          <ac:chgData name="Justin Vacquerie" userId="968f4b965d9c7392" providerId="LiveId" clId="{A29D6A66-1017-4251-9070-077E92D0E8FC}" dt="2024-04-19T09:16:55.745" v="35342" actId="478"/>
          <ac:picMkLst>
            <pc:docMk/>
            <pc:sldMk cId="2923435169" sldId="477"/>
            <ac:picMk id="10" creationId="{B0188AB8-A1E1-5147-F2ED-6A2190464F74}"/>
          </ac:picMkLst>
        </pc:picChg>
      </pc:sldChg>
      <pc:sldChg chg="addSp delSp modSp add mod ord modNotesTx">
        <pc:chgData name="Justin Vacquerie" userId="968f4b965d9c7392" providerId="LiveId" clId="{A29D6A66-1017-4251-9070-077E92D0E8FC}" dt="2024-04-20T16:15:03.710" v="54082" actId="20577"/>
        <pc:sldMkLst>
          <pc:docMk/>
          <pc:sldMk cId="2025844119" sldId="478"/>
        </pc:sldMkLst>
        <pc:spChg chg="add mod">
          <ac:chgData name="Justin Vacquerie" userId="968f4b965d9c7392" providerId="LiveId" clId="{A29D6A66-1017-4251-9070-077E92D0E8FC}" dt="2024-04-17T13:07:05.627" v="28338" actId="1076"/>
          <ac:spMkLst>
            <pc:docMk/>
            <pc:sldMk cId="2025844119" sldId="478"/>
            <ac:spMk id="5" creationId="{2527DE3B-A66E-DB2F-4AE0-1A182ECB3142}"/>
          </ac:spMkLst>
        </pc:spChg>
        <pc:spChg chg="add mod">
          <ac:chgData name="Justin Vacquerie" userId="968f4b965d9c7392" providerId="LiveId" clId="{A29D6A66-1017-4251-9070-077E92D0E8FC}" dt="2024-04-17T13:07:32.671" v="28340" actId="1076"/>
          <ac:spMkLst>
            <pc:docMk/>
            <pc:sldMk cId="2025844119" sldId="478"/>
            <ac:spMk id="6" creationId="{553E9D86-0454-29DE-8EFA-AA7084A002E3}"/>
          </ac:spMkLst>
        </pc:spChg>
        <pc:spChg chg="add mod">
          <ac:chgData name="Justin Vacquerie" userId="968f4b965d9c7392" providerId="LiveId" clId="{A29D6A66-1017-4251-9070-077E92D0E8FC}" dt="2024-04-20T16:15:03.710" v="54082" actId="20577"/>
          <ac:spMkLst>
            <pc:docMk/>
            <pc:sldMk cId="2025844119" sldId="478"/>
            <ac:spMk id="7" creationId="{0AED9729-3318-EB42-51F1-20C64AFD6DDB}"/>
          </ac:spMkLst>
        </pc:spChg>
        <pc:spChg chg="mod">
          <ac:chgData name="Justin Vacquerie" userId="968f4b965d9c7392" providerId="LiveId" clId="{A29D6A66-1017-4251-9070-077E92D0E8FC}" dt="2024-04-17T11:51:03.160" v="24450" actId="20577"/>
          <ac:spMkLst>
            <pc:docMk/>
            <pc:sldMk cId="2025844119" sldId="478"/>
            <ac:spMk id="8" creationId="{5B63686B-344F-58B3-032D-879EB772C378}"/>
          </ac:spMkLst>
        </pc:spChg>
        <pc:spChg chg="mod">
          <ac:chgData name="Justin Vacquerie" userId="968f4b965d9c7392" providerId="LiveId" clId="{A29D6A66-1017-4251-9070-077E92D0E8FC}" dt="2024-04-10T10:43:57.368" v="13705" actId="20577"/>
          <ac:spMkLst>
            <pc:docMk/>
            <pc:sldMk cId="2025844119" sldId="478"/>
            <ac:spMk id="9" creationId="{33E1D391-61AF-13C9-CDAC-6171F5D82677}"/>
          </ac:spMkLst>
        </pc:spChg>
        <pc:spChg chg="del">
          <ac:chgData name="Justin Vacquerie" userId="968f4b965d9c7392" providerId="LiveId" clId="{A29D6A66-1017-4251-9070-077E92D0E8FC}" dt="2024-04-10T10:44:55.076" v="13821" actId="478"/>
          <ac:spMkLst>
            <pc:docMk/>
            <pc:sldMk cId="2025844119" sldId="478"/>
            <ac:spMk id="12" creationId="{EFB927E0-E137-9A71-35DB-42AB2658235F}"/>
          </ac:spMkLst>
        </pc:spChg>
        <pc:picChg chg="add del mod">
          <ac:chgData name="Justin Vacquerie" userId="968f4b965d9c7392" providerId="LiveId" clId="{A29D6A66-1017-4251-9070-077E92D0E8FC}" dt="2024-04-17T11:36:30.918" v="23294" actId="478"/>
          <ac:picMkLst>
            <pc:docMk/>
            <pc:sldMk cId="2025844119" sldId="478"/>
            <ac:picMk id="6" creationId="{99FA82FB-D809-C69C-1F0F-CC2700FCBA33}"/>
          </ac:picMkLst>
        </pc:picChg>
        <pc:picChg chg="add mod">
          <ac:chgData name="Justin Vacquerie" userId="968f4b965d9c7392" providerId="LiveId" clId="{A29D6A66-1017-4251-9070-077E92D0E8FC}" dt="2024-04-17T11:52:39.017" v="24497" actId="1076"/>
          <ac:picMkLst>
            <pc:docMk/>
            <pc:sldMk cId="2025844119" sldId="478"/>
            <ac:picMk id="11" creationId="{CD2BBE96-CD1F-3FD9-6A02-73C0B3260EA4}"/>
          </ac:picMkLst>
        </pc:picChg>
        <pc:picChg chg="add mod">
          <ac:chgData name="Justin Vacquerie" userId="968f4b965d9c7392" providerId="LiveId" clId="{A29D6A66-1017-4251-9070-077E92D0E8FC}" dt="2024-04-17T11:52:44.421" v="24499" actId="1076"/>
          <ac:picMkLst>
            <pc:docMk/>
            <pc:sldMk cId="2025844119" sldId="478"/>
            <ac:picMk id="13" creationId="{DBB10149-9013-7BFF-65F6-601158F161AC}"/>
          </ac:picMkLst>
        </pc:picChg>
      </pc:sldChg>
      <pc:sldChg chg="addSp delSp modSp add mod modNotesTx">
        <pc:chgData name="Justin Vacquerie" userId="968f4b965d9c7392" providerId="LiveId" clId="{A29D6A66-1017-4251-9070-077E92D0E8FC}" dt="2024-04-21T11:04:48.825" v="61011" actId="20577"/>
        <pc:sldMkLst>
          <pc:docMk/>
          <pc:sldMk cId="120190139" sldId="479"/>
        </pc:sldMkLst>
        <pc:spChg chg="add mod">
          <ac:chgData name="Justin Vacquerie" userId="968f4b965d9c7392" providerId="LiveId" clId="{A29D6A66-1017-4251-9070-077E92D0E8FC}" dt="2024-04-17T15:18:54.329" v="32060" actId="5793"/>
          <ac:spMkLst>
            <pc:docMk/>
            <pc:sldMk cId="120190139" sldId="479"/>
            <ac:spMk id="5" creationId="{AA4FA087-A8F5-5200-7B27-23B03A8F9645}"/>
          </ac:spMkLst>
        </pc:spChg>
        <pc:spChg chg="add del mod">
          <ac:chgData name="Justin Vacquerie" userId="968f4b965d9c7392" providerId="LiveId" clId="{A29D6A66-1017-4251-9070-077E92D0E8FC}" dt="2024-04-17T12:32:39.807" v="26341" actId="113"/>
          <ac:spMkLst>
            <pc:docMk/>
            <pc:sldMk cId="120190139" sldId="479"/>
            <ac:spMk id="7" creationId="{D21CEF6B-56D4-268D-D79B-177A78DE01FA}"/>
          </ac:spMkLst>
        </pc:spChg>
        <pc:spChg chg="mod">
          <ac:chgData name="Justin Vacquerie" userId="968f4b965d9c7392" providerId="LiveId" clId="{A29D6A66-1017-4251-9070-077E92D0E8FC}" dt="2024-04-17T11:56:47.577" v="24781" actId="20577"/>
          <ac:spMkLst>
            <pc:docMk/>
            <pc:sldMk cId="120190139" sldId="479"/>
            <ac:spMk id="8" creationId="{5B63686B-344F-58B3-032D-879EB772C378}"/>
          </ac:spMkLst>
        </pc:spChg>
        <pc:spChg chg="add mod">
          <ac:chgData name="Justin Vacquerie" userId="968f4b965d9c7392" providerId="LiveId" clId="{A29D6A66-1017-4251-9070-077E92D0E8FC}" dt="2024-04-17T12:34:13.997" v="26409" actId="1076"/>
          <ac:spMkLst>
            <pc:docMk/>
            <pc:sldMk cId="120190139" sldId="479"/>
            <ac:spMk id="10" creationId="{AE318482-D9BE-FDE8-B84A-28D39AB836F8}"/>
          </ac:spMkLst>
        </pc:spChg>
        <pc:spChg chg="add mod">
          <ac:chgData name="Justin Vacquerie" userId="968f4b965d9c7392" providerId="LiveId" clId="{A29D6A66-1017-4251-9070-077E92D0E8FC}" dt="2024-04-17T12:35:07.112" v="26428" actId="255"/>
          <ac:spMkLst>
            <pc:docMk/>
            <pc:sldMk cId="120190139" sldId="479"/>
            <ac:spMk id="11" creationId="{4264383B-4E33-9547-B3F0-BAD0D136F76A}"/>
          </ac:spMkLst>
        </pc:spChg>
        <pc:spChg chg="add mod">
          <ac:chgData name="Justin Vacquerie" userId="968f4b965d9c7392" providerId="LiveId" clId="{A29D6A66-1017-4251-9070-077E92D0E8FC}" dt="2024-04-17T12:35:15.971" v="26431" actId="255"/>
          <ac:spMkLst>
            <pc:docMk/>
            <pc:sldMk cId="120190139" sldId="479"/>
            <ac:spMk id="12" creationId="{4E1FB18A-2CB1-3077-331E-9881141165DE}"/>
          </ac:spMkLst>
        </pc:spChg>
        <pc:spChg chg="del">
          <ac:chgData name="Justin Vacquerie" userId="968f4b965d9c7392" providerId="LiveId" clId="{A29D6A66-1017-4251-9070-077E92D0E8FC}" dt="2024-04-10T10:44:52.020" v="13820" actId="478"/>
          <ac:spMkLst>
            <pc:docMk/>
            <pc:sldMk cId="120190139" sldId="479"/>
            <ac:spMk id="12" creationId="{EFB927E0-E137-9A71-35DB-42AB2658235F}"/>
          </ac:spMkLst>
        </pc:spChg>
        <pc:spChg chg="add mod">
          <ac:chgData name="Justin Vacquerie" userId="968f4b965d9c7392" providerId="LiveId" clId="{A29D6A66-1017-4251-9070-077E92D0E8FC}" dt="2024-04-18T13:13:35.243" v="32942" actId="207"/>
          <ac:spMkLst>
            <pc:docMk/>
            <pc:sldMk cId="120190139" sldId="479"/>
            <ac:spMk id="13" creationId="{D8285C44-BA68-C88A-DA29-1E87751AAE1B}"/>
          </ac:spMkLst>
        </pc:spChg>
        <pc:spChg chg="add mod">
          <ac:chgData name="Justin Vacquerie" userId="968f4b965d9c7392" providerId="LiveId" clId="{A29D6A66-1017-4251-9070-077E92D0E8FC}" dt="2024-04-17T13:30:07.770" v="28577" actId="1076"/>
          <ac:spMkLst>
            <pc:docMk/>
            <pc:sldMk cId="120190139" sldId="479"/>
            <ac:spMk id="14" creationId="{FFE1DC75-C45E-AC70-75D3-7A678C8B0C5C}"/>
          </ac:spMkLst>
        </pc:spChg>
        <pc:spChg chg="add mod">
          <ac:chgData name="Justin Vacquerie" userId="968f4b965d9c7392" providerId="LiveId" clId="{A29D6A66-1017-4251-9070-077E92D0E8FC}" dt="2024-04-17T15:19:41.006" v="32096" actId="1076"/>
          <ac:spMkLst>
            <pc:docMk/>
            <pc:sldMk cId="120190139" sldId="479"/>
            <ac:spMk id="15" creationId="{34D90431-4F4D-9BAC-5D7F-CD563F228D1E}"/>
          </ac:spMkLst>
        </pc:spChg>
        <pc:spChg chg="add mod">
          <ac:chgData name="Justin Vacquerie" userId="968f4b965d9c7392" providerId="LiveId" clId="{A29D6A66-1017-4251-9070-077E92D0E8FC}" dt="2024-04-17T15:17:48.047" v="31965" actId="1076"/>
          <ac:spMkLst>
            <pc:docMk/>
            <pc:sldMk cId="120190139" sldId="479"/>
            <ac:spMk id="16" creationId="{C0583A8F-1759-7CEE-B023-6BB157A0A187}"/>
          </ac:spMkLst>
        </pc:spChg>
        <pc:spChg chg="add mod">
          <ac:chgData name="Justin Vacquerie" userId="968f4b965d9c7392" providerId="LiveId" clId="{A29D6A66-1017-4251-9070-077E92D0E8FC}" dt="2024-04-17T13:30:11.349" v="28578" actId="1076"/>
          <ac:spMkLst>
            <pc:docMk/>
            <pc:sldMk cId="120190139" sldId="479"/>
            <ac:spMk id="17" creationId="{DD5FC01E-F328-73CF-AB8F-5FE48FBECF2D}"/>
          </ac:spMkLst>
        </pc:spChg>
        <pc:spChg chg="add mod">
          <ac:chgData name="Justin Vacquerie" userId="968f4b965d9c7392" providerId="LiveId" clId="{A29D6A66-1017-4251-9070-077E92D0E8FC}" dt="2024-04-18T11:50:46.245" v="32352"/>
          <ac:spMkLst>
            <pc:docMk/>
            <pc:sldMk cId="120190139" sldId="479"/>
            <ac:spMk id="18" creationId="{E2B3EA72-54A0-1533-8893-917231B3ACCD}"/>
          </ac:spMkLst>
        </pc:spChg>
        <pc:spChg chg="add mod">
          <ac:chgData name="Justin Vacquerie" userId="968f4b965d9c7392" providerId="LiveId" clId="{A29D6A66-1017-4251-9070-077E92D0E8FC}" dt="2024-04-18T13:13:06.434" v="32940" actId="14100"/>
          <ac:spMkLst>
            <pc:docMk/>
            <pc:sldMk cId="120190139" sldId="479"/>
            <ac:spMk id="22" creationId="{96E36F15-B062-F94D-C3F3-5924CF6391B4}"/>
          </ac:spMkLst>
        </pc:spChg>
        <pc:cxnChg chg="add mod">
          <ac:chgData name="Justin Vacquerie" userId="968f4b965d9c7392" providerId="LiveId" clId="{A29D6A66-1017-4251-9070-077E92D0E8FC}" dt="2024-04-18T11:50:43.170" v="32350" actId="1582"/>
          <ac:cxnSpMkLst>
            <pc:docMk/>
            <pc:sldMk cId="120190139" sldId="479"/>
            <ac:cxnSpMk id="6" creationId="{918DBFD8-0B19-C77F-84F6-FFEE177C09FD}"/>
          </ac:cxnSpMkLst>
        </pc:cxnChg>
        <pc:cxnChg chg="add mod">
          <ac:chgData name="Justin Vacquerie" userId="968f4b965d9c7392" providerId="LiveId" clId="{A29D6A66-1017-4251-9070-077E92D0E8FC}" dt="2024-04-18T11:51:14.758" v="32357" actId="14100"/>
          <ac:cxnSpMkLst>
            <pc:docMk/>
            <pc:sldMk cId="120190139" sldId="479"/>
            <ac:cxnSpMk id="19" creationId="{0DA6AD5C-AF62-CF7D-BD21-88C6181376FE}"/>
          </ac:cxnSpMkLst>
        </pc:cxnChg>
        <pc:cxnChg chg="add mod">
          <ac:chgData name="Justin Vacquerie" userId="968f4b965d9c7392" providerId="LiveId" clId="{A29D6A66-1017-4251-9070-077E92D0E8FC}" dt="2024-04-18T11:51:26.761" v="32359" actId="1076"/>
          <ac:cxnSpMkLst>
            <pc:docMk/>
            <pc:sldMk cId="120190139" sldId="479"/>
            <ac:cxnSpMk id="21" creationId="{C20CE8A8-7334-0E6A-78A1-A20C331FF2BF}"/>
          </ac:cxnSpMkLst>
        </pc:cxnChg>
      </pc:sldChg>
      <pc:sldChg chg="addSp delSp modSp add mod modAnim modNotesTx">
        <pc:chgData name="Justin Vacquerie" userId="968f4b965d9c7392" providerId="LiveId" clId="{A29D6A66-1017-4251-9070-077E92D0E8FC}" dt="2024-04-21T14:19:08.870" v="64298" actId="20577"/>
        <pc:sldMkLst>
          <pc:docMk/>
          <pc:sldMk cId="4215037112" sldId="480"/>
        </pc:sldMkLst>
        <pc:spChg chg="mod">
          <ac:chgData name="Justin Vacquerie" userId="968f4b965d9c7392" providerId="LiveId" clId="{A29D6A66-1017-4251-9070-077E92D0E8FC}" dt="2024-04-10T10:45:48.994" v="13958" actId="20577"/>
          <ac:spMkLst>
            <pc:docMk/>
            <pc:sldMk cId="4215037112" sldId="480"/>
            <ac:spMk id="8" creationId="{5B63686B-344F-58B3-032D-879EB772C378}"/>
          </ac:spMkLst>
        </pc:spChg>
        <pc:spChg chg="del">
          <ac:chgData name="Justin Vacquerie" userId="968f4b965d9c7392" providerId="LiveId" clId="{A29D6A66-1017-4251-9070-077E92D0E8FC}" dt="2024-04-10T10:44:59.017" v="13822" actId="478"/>
          <ac:spMkLst>
            <pc:docMk/>
            <pc:sldMk cId="4215037112" sldId="480"/>
            <ac:spMk id="12" creationId="{EFB927E0-E137-9A71-35DB-42AB2658235F}"/>
          </ac:spMkLst>
        </pc:spChg>
        <pc:spChg chg="add mod">
          <ac:chgData name="Justin Vacquerie" userId="968f4b965d9c7392" providerId="LiveId" clId="{A29D6A66-1017-4251-9070-077E92D0E8FC}" dt="2024-04-17T12:38:54.644" v="26515" actId="1076"/>
          <ac:spMkLst>
            <pc:docMk/>
            <pc:sldMk cId="4215037112" sldId="480"/>
            <ac:spMk id="13" creationId="{4B83167A-14C4-C654-7684-9C628C4246DE}"/>
          </ac:spMkLst>
        </pc:spChg>
        <pc:spChg chg="add mod">
          <ac:chgData name="Justin Vacquerie" userId="968f4b965d9c7392" providerId="LiveId" clId="{A29D6A66-1017-4251-9070-077E92D0E8FC}" dt="2024-04-17T12:39:08.206" v="26545" actId="20577"/>
          <ac:spMkLst>
            <pc:docMk/>
            <pc:sldMk cId="4215037112" sldId="480"/>
            <ac:spMk id="14" creationId="{523CB803-F924-41D2-E0A3-E985E5FAAD2F}"/>
          </ac:spMkLst>
        </pc:spChg>
        <pc:spChg chg="add mod">
          <ac:chgData name="Justin Vacquerie" userId="968f4b965d9c7392" providerId="LiveId" clId="{A29D6A66-1017-4251-9070-077E92D0E8FC}" dt="2024-04-17T12:43:05.578" v="27069" actId="208"/>
          <ac:spMkLst>
            <pc:docMk/>
            <pc:sldMk cId="4215037112" sldId="480"/>
            <ac:spMk id="15" creationId="{5BCD3C5B-FBB8-9006-CFB6-05436CA423E5}"/>
          </ac:spMkLst>
        </pc:spChg>
        <pc:spChg chg="add mod">
          <ac:chgData name="Justin Vacquerie" userId="968f4b965d9c7392" providerId="LiveId" clId="{A29D6A66-1017-4251-9070-077E92D0E8FC}" dt="2024-04-17T12:43:19.299" v="27072" actId="14100"/>
          <ac:spMkLst>
            <pc:docMk/>
            <pc:sldMk cId="4215037112" sldId="480"/>
            <ac:spMk id="16" creationId="{E7B5BB35-873D-DB53-5744-3E7E7C12E436}"/>
          </ac:spMkLst>
        </pc:spChg>
        <pc:spChg chg="add mod">
          <ac:chgData name="Justin Vacquerie" userId="968f4b965d9c7392" providerId="LiveId" clId="{A29D6A66-1017-4251-9070-077E92D0E8FC}" dt="2024-04-17T12:44:09.287" v="27080" actId="14100"/>
          <ac:spMkLst>
            <pc:docMk/>
            <pc:sldMk cId="4215037112" sldId="480"/>
            <ac:spMk id="17" creationId="{4295BD15-B8F5-D9C1-FFF6-D169429CA6C9}"/>
          </ac:spMkLst>
        </pc:spChg>
        <pc:spChg chg="add mod">
          <ac:chgData name="Justin Vacquerie" userId="968f4b965d9c7392" providerId="LiveId" clId="{A29D6A66-1017-4251-9070-077E92D0E8FC}" dt="2024-04-17T12:44:57.924" v="27100" actId="14100"/>
          <ac:spMkLst>
            <pc:docMk/>
            <pc:sldMk cId="4215037112" sldId="480"/>
            <ac:spMk id="18" creationId="{891F6093-6BB7-85EC-EF26-E7E0F12891ED}"/>
          </ac:spMkLst>
        </pc:spChg>
        <pc:picChg chg="add del mod">
          <ac:chgData name="Justin Vacquerie" userId="968f4b965d9c7392" providerId="LiveId" clId="{A29D6A66-1017-4251-9070-077E92D0E8FC}" dt="2024-04-17T12:36:13.072" v="26435" actId="478"/>
          <ac:picMkLst>
            <pc:docMk/>
            <pc:sldMk cId="4215037112" sldId="480"/>
            <ac:picMk id="6" creationId="{77D32576-D2A5-00BD-1B9E-726D7421A909}"/>
          </ac:picMkLst>
        </pc:picChg>
        <pc:picChg chg="add mod">
          <ac:chgData name="Justin Vacquerie" userId="968f4b965d9c7392" providerId="LiveId" clId="{A29D6A66-1017-4251-9070-077E92D0E8FC}" dt="2024-04-17T12:39:18.370" v="26555" actId="1036"/>
          <ac:picMkLst>
            <pc:docMk/>
            <pc:sldMk cId="4215037112" sldId="480"/>
            <ac:picMk id="10" creationId="{9A3953E8-E689-FEC7-4195-91A9E6B670B8}"/>
          </ac:picMkLst>
        </pc:picChg>
        <pc:picChg chg="add mod">
          <ac:chgData name="Justin Vacquerie" userId="968f4b965d9c7392" providerId="LiveId" clId="{A29D6A66-1017-4251-9070-077E92D0E8FC}" dt="2024-04-17T12:38:50.120" v="26514" actId="1076"/>
          <ac:picMkLst>
            <pc:docMk/>
            <pc:sldMk cId="4215037112" sldId="480"/>
            <ac:picMk id="12" creationId="{04F2B26C-BEC7-2D63-FE4E-9052DEC2B312}"/>
          </ac:picMkLst>
        </pc:picChg>
      </pc:sldChg>
      <pc:sldChg chg="delSp modSp add del mod modNotesTx">
        <pc:chgData name="Justin Vacquerie" userId="968f4b965d9c7392" providerId="LiveId" clId="{A29D6A66-1017-4251-9070-077E92D0E8FC}" dt="2024-04-18T14:10:53.182" v="34493" actId="47"/>
        <pc:sldMkLst>
          <pc:docMk/>
          <pc:sldMk cId="635622997" sldId="481"/>
        </pc:sldMkLst>
        <pc:spChg chg="mod">
          <ac:chgData name="Justin Vacquerie" userId="968f4b965d9c7392" providerId="LiveId" clId="{A29D6A66-1017-4251-9070-077E92D0E8FC}" dt="2024-04-15T11:41:48.734" v="14421" actId="313"/>
          <ac:spMkLst>
            <pc:docMk/>
            <pc:sldMk cId="635622997" sldId="481"/>
            <ac:spMk id="8" creationId="{5B63686B-344F-58B3-032D-879EB772C378}"/>
          </ac:spMkLst>
        </pc:spChg>
        <pc:spChg chg="del">
          <ac:chgData name="Justin Vacquerie" userId="968f4b965d9c7392" providerId="LiveId" clId="{A29D6A66-1017-4251-9070-077E92D0E8FC}" dt="2024-04-15T11:40:22.987" v="14384" actId="478"/>
          <ac:spMkLst>
            <pc:docMk/>
            <pc:sldMk cId="635622997" sldId="481"/>
            <ac:spMk id="12" creationId="{EFB927E0-E137-9A71-35DB-42AB2658235F}"/>
          </ac:spMkLst>
        </pc:spChg>
      </pc:sldChg>
      <pc:sldChg chg="addSp modSp add mod ord modAnim modNotesTx">
        <pc:chgData name="Justin Vacquerie" userId="968f4b965d9c7392" providerId="LiveId" clId="{A29D6A66-1017-4251-9070-077E92D0E8FC}" dt="2024-04-21T14:51:51.018" v="67224" actId="20577"/>
        <pc:sldMkLst>
          <pc:docMk/>
          <pc:sldMk cId="994151706" sldId="482"/>
        </pc:sldMkLst>
        <pc:spChg chg="mod">
          <ac:chgData name="Justin Vacquerie" userId="968f4b965d9c7392" providerId="LiveId" clId="{A29D6A66-1017-4251-9070-077E92D0E8FC}" dt="2024-04-18T13:53:04.398" v="34343" actId="20577"/>
          <ac:spMkLst>
            <pc:docMk/>
            <pc:sldMk cId="994151706" sldId="482"/>
            <ac:spMk id="8" creationId="{5B63686B-344F-58B3-032D-879EB772C378}"/>
          </ac:spMkLst>
        </pc:spChg>
        <pc:graphicFrameChg chg="add mod modGraphic">
          <ac:chgData name="Justin Vacquerie" userId="968f4b965d9c7392" providerId="LiveId" clId="{A29D6A66-1017-4251-9070-077E92D0E8FC}" dt="2024-04-19T13:09:29.418" v="38594" actId="20577"/>
          <ac:graphicFrameMkLst>
            <pc:docMk/>
            <pc:sldMk cId="994151706" sldId="482"/>
            <ac:graphicFrameMk id="5" creationId="{F923C89B-59FE-75A1-CEED-BB76895700B0}"/>
          </ac:graphicFrameMkLst>
        </pc:graphicFrameChg>
        <pc:picChg chg="add mod">
          <ac:chgData name="Justin Vacquerie" userId="968f4b965d9c7392" providerId="LiveId" clId="{A29D6A66-1017-4251-9070-077E92D0E8FC}" dt="2024-04-19T09:44:24.533" v="37438" actId="1076"/>
          <ac:picMkLst>
            <pc:docMk/>
            <pc:sldMk cId="994151706" sldId="482"/>
            <ac:picMk id="7" creationId="{2511AA6D-EE40-0845-E24D-EBD8288F6848}"/>
          </ac:picMkLst>
        </pc:picChg>
        <pc:picChg chg="add mod modCrop">
          <ac:chgData name="Justin Vacquerie" userId="968f4b965d9c7392" providerId="LiveId" clId="{A29D6A66-1017-4251-9070-077E92D0E8FC}" dt="2024-04-19T12:08:38.013" v="37917" actId="1076"/>
          <ac:picMkLst>
            <pc:docMk/>
            <pc:sldMk cId="994151706" sldId="482"/>
            <ac:picMk id="11" creationId="{384EC5FA-F935-216F-BF1B-340603D26A30}"/>
          </ac:picMkLst>
        </pc:picChg>
        <pc:picChg chg="add mod">
          <ac:chgData name="Justin Vacquerie" userId="968f4b965d9c7392" providerId="LiveId" clId="{A29D6A66-1017-4251-9070-077E92D0E8FC}" dt="2024-04-19T09:44:38.207" v="37442" actId="1076"/>
          <ac:picMkLst>
            <pc:docMk/>
            <pc:sldMk cId="994151706" sldId="482"/>
            <ac:picMk id="13" creationId="{06B3B7A5-48EE-36B0-E4AF-0508320B1E74}"/>
          </ac:picMkLst>
        </pc:picChg>
      </pc:sldChg>
      <pc:sldChg chg="addSp delSp modSp add del mod delAnim">
        <pc:chgData name="Justin Vacquerie" userId="968f4b965d9c7392" providerId="LiveId" clId="{A29D6A66-1017-4251-9070-077E92D0E8FC}" dt="2024-04-16T13:32:02.028" v="19033" actId="47"/>
        <pc:sldMkLst>
          <pc:docMk/>
          <pc:sldMk cId="808734682" sldId="483"/>
        </pc:sldMkLst>
        <pc:spChg chg="del">
          <ac:chgData name="Justin Vacquerie" userId="968f4b965d9c7392" providerId="LiveId" clId="{A29D6A66-1017-4251-9070-077E92D0E8FC}" dt="2024-04-16T13:13:38.816" v="18535" actId="478"/>
          <ac:spMkLst>
            <pc:docMk/>
            <pc:sldMk cId="808734682" sldId="483"/>
            <ac:spMk id="11" creationId="{C7A78D8C-12CD-A118-4157-5CD674AECE91}"/>
          </ac:spMkLst>
        </pc:spChg>
        <pc:grpChg chg="del">
          <ac:chgData name="Justin Vacquerie" userId="968f4b965d9c7392" providerId="LiveId" clId="{A29D6A66-1017-4251-9070-077E92D0E8FC}" dt="2024-04-16T13:13:40.352" v="18536" actId="478"/>
          <ac:grpSpMkLst>
            <pc:docMk/>
            <pc:sldMk cId="808734682" sldId="483"/>
            <ac:grpSpMk id="7" creationId="{4754DB2B-3D0A-6F80-0192-A0A11BCD403D}"/>
          </ac:grpSpMkLst>
        </pc:grpChg>
        <pc:graphicFrameChg chg="del">
          <ac:chgData name="Justin Vacquerie" userId="968f4b965d9c7392" providerId="LiveId" clId="{A29D6A66-1017-4251-9070-077E92D0E8FC}" dt="2024-04-16T13:13:33.761" v="18533" actId="478"/>
          <ac:graphicFrameMkLst>
            <pc:docMk/>
            <pc:sldMk cId="808734682" sldId="483"/>
            <ac:graphicFrameMk id="5" creationId="{A2CF97B1-7791-9BF8-C980-97182D74F4F3}"/>
          </ac:graphicFrameMkLst>
        </pc:graphicFrameChg>
        <pc:graphicFrameChg chg="del">
          <ac:chgData name="Justin Vacquerie" userId="968f4b965d9c7392" providerId="LiveId" clId="{A29D6A66-1017-4251-9070-077E92D0E8FC}" dt="2024-04-16T13:13:35.581" v="18534" actId="478"/>
          <ac:graphicFrameMkLst>
            <pc:docMk/>
            <pc:sldMk cId="808734682" sldId="483"/>
            <ac:graphicFrameMk id="6" creationId="{6B4C3C74-3638-EB13-D9FA-D212BC06488B}"/>
          </ac:graphicFrameMkLst>
        </pc:graphicFrameChg>
        <pc:graphicFrameChg chg="add mod modGraphic">
          <ac:chgData name="Justin Vacquerie" userId="968f4b965d9c7392" providerId="LiveId" clId="{A29D6A66-1017-4251-9070-077E92D0E8FC}" dt="2024-04-16T13:15:31.083" v="18602" actId="1076"/>
          <ac:graphicFrameMkLst>
            <pc:docMk/>
            <pc:sldMk cId="808734682" sldId="483"/>
            <ac:graphicFrameMk id="13" creationId="{EADD59C7-C63C-4714-F2B0-5C257194CF13}"/>
          </ac:graphicFrameMkLst>
        </pc:graphicFrameChg>
      </pc:sldChg>
      <pc:sldChg chg="delSp modSp add mod modNotesTx">
        <pc:chgData name="Justin Vacquerie" userId="968f4b965d9c7392" providerId="LiveId" clId="{A29D6A66-1017-4251-9070-077E92D0E8FC}" dt="2024-04-21T17:02:57.401" v="67386" actId="478"/>
        <pc:sldMkLst>
          <pc:docMk/>
          <pc:sldMk cId="3453332337" sldId="483"/>
        </pc:sldMkLst>
        <pc:spChg chg="del">
          <ac:chgData name="Justin Vacquerie" userId="968f4b965d9c7392" providerId="LiveId" clId="{A29D6A66-1017-4251-9070-077E92D0E8FC}" dt="2024-04-21T17:02:57.401" v="67386" actId="478"/>
          <ac:spMkLst>
            <pc:docMk/>
            <pc:sldMk cId="3453332337" sldId="483"/>
            <ac:spMk id="12" creationId="{99D8E27C-0D40-C3F5-29E8-E12B801CB145}"/>
          </ac:spMkLst>
        </pc:spChg>
        <pc:spChg chg="mod">
          <ac:chgData name="Justin Vacquerie" userId="968f4b965d9c7392" providerId="LiveId" clId="{A29D6A66-1017-4251-9070-077E92D0E8FC}" dt="2024-04-17T12:28:10.850" v="25944" actId="20577"/>
          <ac:spMkLst>
            <pc:docMk/>
            <pc:sldMk cId="3453332337" sldId="483"/>
            <ac:spMk id="18" creationId="{90C1EA87-C52A-802D-D1FB-F0C9B0CC8D20}"/>
          </ac:spMkLst>
        </pc:spChg>
        <pc:picChg chg="del">
          <ac:chgData name="Justin Vacquerie" userId="968f4b965d9c7392" providerId="LiveId" clId="{A29D6A66-1017-4251-9070-077E92D0E8FC}" dt="2024-04-16T13:32:37.915" v="19075" actId="478"/>
          <ac:picMkLst>
            <pc:docMk/>
            <pc:sldMk cId="3453332337" sldId="483"/>
            <ac:picMk id="6" creationId="{A906E227-F923-4361-DE93-F440F102B141}"/>
          </ac:picMkLst>
        </pc:picChg>
        <pc:picChg chg="mod">
          <ac:chgData name="Justin Vacquerie" userId="968f4b965d9c7392" providerId="LiveId" clId="{A29D6A66-1017-4251-9070-077E92D0E8FC}" dt="2024-04-16T13:32:52.657" v="19080" actId="1076"/>
          <ac:picMkLst>
            <pc:docMk/>
            <pc:sldMk cId="3453332337" sldId="483"/>
            <ac:picMk id="8" creationId="{17783061-CB6E-FDC6-A72F-B5AB51FB54FD}"/>
          </ac:picMkLst>
        </pc:picChg>
      </pc:sldChg>
      <pc:sldChg chg="addSp delSp modSp add mod modAnim modNotesTx">
        <pc:chgData name="Justin Vacquerie" userId="968f4b965d9c7392" providerId="LiveId" clId="{A29D6A66-1017-4251-9070-077E92D0E8FC}" dt="2024-04-21T14:34:18.099" v="65962" actId="20577"/>
        <pc:sldMkLst>
          <pc:docMk/>
          <pc:sldMk cId="3819206255" sldId="484"/>
        </pc:sldMkLst>
        <pc:spChg chg="add mod">
          <ac:chgData name="Justin Vacquerie" userId="968f4b965d9c7392" providerId="LiveId" clId="{A29D6A66-1017-4251-9070-077E92D0E8FC}" dt="2024-04-21T12:05:55.726" v="62554" actId="20577"/>
          <ac:spMkLst>
            <pc:docMk/>
            <pc:sldMk cId="3819206255" sldId="484"/>
            <ac:spMk id="5" creationId="{0C82D828-7A38-AA16-FF71-3D8313346C6B}"/>
          </ac:spMkLst>
        </pc:spChg>
        <pc:spChg chg="add mod">
          <ac:chgData name="Justin Vacquerie" userId="968f4b965d9c7392" providerId="LiveId" clId="{A29D6A66-1017-4251-9070-077E92D0E8FC}" dt="2024-04-21T11:50:58.275" v="61264" actId="403"/>
          <ac:spMkLst>
            <pc:docMk/>
            <pc:sldMk cId="3819206255" sldId="484"/>
            <ac:spMk id="6" creationId="{9ED2D6A1-4EE9-46DE-A612-191381845B2F}"/>
          </ac:spMkLst>
        </pc:spChg>
        <pc:spChg chg="del">
          <ac:chgData name="Justin Vacquerie" userId="968f4b965d9c7392" providerId="LiveId" clId="{A29D6A66-1017-4251-9070-077E92D0E8FC}" dt="2024-04-17T18:34:44.399" v="32141" actId="478"/>
          <ac:spMkLst>
            <pc:docMk/>
            <pc:sldMk cId="3819206255" sldId="484"/>
            <ac:spMk id="8" creationId="{5B63686B-344F-58B3-032D-879EB772C378}"/>
          </ac:spMkLst>
        </pc:spChg>
        <pc:spChg chg="mod">
          <ac:chgData name="Justin Vacquerie" userId="968f4b965d9c7392" providerId="LiveId" clId="{A29D6A66-1017-4251-9070-077E92D0E8FC}" dt="2024-04-17T18:34:40.757" v="32140" actId="20577"/>
          <ac:spMkLst>
            <pc:docMk/>
            <pc:sldMk cId="3819206255" sldId="484"/>
            <ac:spMk id="9" creationId="{33E1D391-61AF-13C9-CDAC-6171F5D82677}"/>
          </ac:spMkLst>
        </pc:spChg>
        <pc:cxnChg chg="add mod">
          <ac:chgData name="Justin Vacquerie" userId="968f4b965d9c7392" providerId="LiveId" clId="{A29D6A66-1017-4251-9070-077E92D0E8FC}" dt="2024-04-20T14:16:07.462" v="50879" actId="1076"/>
          <ac:cxnSpMkLst>
            <pc:docMk/>
            <pc:sldMk cId="3819206255" sldId="484"/>
            <ac:cxnSpMk id="7" creationId="{32A2B776-BD02-7934-18CB-43E3DFEF2CC0}"/>
          </ac:cxnSpMkLst>
        </pc:cxnChg>
      </pc:sldChg>
      <pc:sldChg chg="addSp delSp modSp add mod modNotesTx">
        <pc:chgData name="Justin Vacquerie" userId="968f4b965d9c7392" providerId="LiveId" clId="{A29D6A66-1017-4251-9070-077E92D0E8FC}" dt="2024-04-21T14:31:53.460" v="65910" actId="20577"/>
        <pc:sldMkLst>
          <pc:docMk/>
          <pc:sldMk cId="3011333609" sldId="485"/>
        </pc:sldMkLst>
        <pc:spChg chg="mod">
          <ac:chgData name="Justin Vacquerie" userId="968f4b965d9c7392" providerId="LiveId" clId="{A29D6A66-1017-4251-9070-077E92D0E8FC}" dt="2024-04-16T13:55:21.904" v="19420" actId="20577"/>
          <ac:spMkLst>
            <pc:docMk/>
            <pc:sldMk cId="3011333609" sldId="485"/>
            <ac:spMk id="8" creationId="{5B63686B-344F-58B3-032D-879EB772C378}"/>
          </ac:spMkLst>
        </pc:spChg>
        <pc:graphicFrameChg chg="add mod modGraphic">
          <ac:chgData name="Justin Vacquerie" userId="968f4b965d9c7392" providerId="LiveId" clId="{A29D6A66-1017-4251-9070-077E92D0E8FC}" dt="2024-04-21T07:46:10.284" v="55377"/>
          <ac:graphicFrameMkLst>
            <pc:docMk/>
            <pc:sldMk cId="3011333609" sldId="485"/>
            <ac:graphicFrameMk id="5" creationId="{0308B929-ECE5-1CCE-FBC8-3DF502CB1C1C}"/>
          </ac:graphicFrameMkLst>
        </pc:graphicFrameChg>
        <pc:picChg chg="add del mod">
          <ac:chgData name="Justin Vacquerie" userId="968f4b965d9c7392" providerId="LiveId" clId="{A29D6A66-1017-4251-9070-077E92D0E8FC}" dt="2024-04-19T15:39:12.088" v="39452" actId="478"/>
          <ac:picMkLst>
            <pc:docMk/>
            <pc:sldMk cId="3011333609" sldId="485"/>
            <ac:picMk id="6" creationId="{A6CB6DFC-A96B-E70C-9430-2FAC354D1EE3}"/>
          </ac:picMkLst>
        </pc:picChg>
        <pc:picChg chg="add mod modCrop">
          <ac:chgData name="Justin Vacquerie" userId="968f4b965d9c7392" providerId="LiveId" clId="{A29D6A66-1017-4251-9070-077E92D0E8FC}" dt="2024-04-21T07:44:00.530" v="55349" actId="1076"/>
          <ac:picMkLst>
            <pc:docMk/>
            <pc:sldMk cId="3011333609" sldId="485"/>
            <ac:picMk id="7" creationId="{0BBF6A71-1504-569C-4CD4-F3695E1E91FF}"/>
          </ac:picMkLst>
        </pc:picChg>
        <pc:picChg chg="add del mod">
          <ac:chgData name="Justin Vacquerie" userId="968f4b965d9c7392" providerId="LiveId" clId="{A29D6A66-1017-4251-9070-077E92D0E8FC}" dt="2024-04-19T15:39:09.606" v="39451" actId="478"/>
          <ac:picMkLst>
            <pc:docMk/>
            <pc:sldMk cId="3011333609" sldId="485"/>
            <ac:picMk id="7" creationId="{702DE929-9FD1-79D7-24EC-037F421CD1B6}"/>
          </ac:picMkLst>
        </pc:picChg>
        <pc:picChg chg="add mod">
          <ac:chgData name="Justin Vacquerie" userId="968f4b965d9c7392" providerId="LiveId" clId="{A29D6A66-1017-4251-9070-077E92D0E8FC}" dt="2024-04-20T16:16:26.969" v="54083" actId="208"/>
          <ac:picMkLst>
            <pc:docMk/>
            <pc:sldMk cId="3011333609" sldId="485"/>
            <ac:picMk id="10" creationId="{FE934231-2425-E9C8-26D1-F962F68F9829}"/>
          </ac:picMkLst>
        </pc:picChg>
        <pc:picChg chg="add mod modCrop">
          <ac:chgData name="Justin Vacquerie" userId="968f4b965d9c7392" providerId="LiveId" clId="{A29D6A66-1017-4251-9070-077E92D0E8FC}" dt="2024-04-20T09:31:22.480" v="46587" actId="1076"/>
          <ac:picMkLst>
            <pc:docMk/>
            <pc:sldMk cId="3011333609" sldId="485"/>
            <ac:picMk id="12" creationId="{38277CD8-F092-C970-5810-1CE33818173E}"/>
          </ac:picMkLst>
        </pc:picChg>
      </pc:sldChg>
      <pc:sldChg chg="addSp modSp add mod ord modNotesTx">
        <pc:chgData name="Justin Vacquerie" userId="968f4b965d9c7392" providerId="LiveId" clId="{A29D6A66-1017-4251-9070-077E92D0E8FC}" dt="2024-04-21T10:45:55.760" v="58842" actId="20577"/>
        <pc:sldMkLst>
          <pc:docMk/>
          <pc:sldMk cId="1942663804" sldId="486"/>
        </pc:sldMkLst>
        <pc:spChg chg="add mod">
          <ac:chgData name="Justin Vacquerie" userId="968f4b965d9c7392" providerId="LiveId" clId="{A29D6A66-1017-4251-9070-077E92D0E8FC}" dt="2024-04-17T15:00:18.873" v="29459" actId="14100"/>
          <ac:spMkLst>
            <pc:docMk/>
            <pc:sldMk cId="1942663804" sldId="486"/>
            <ac:spMk id="5" creationId="{E3DC5185-E9FD-D821-5038-C38F239F7574}"/>
          </ac:spMkLst>
        </pc:spChg>
        <pc:spChg chg="mod">
          <ac:chgData name="Justin Vacquerie" userId="968f4b965d9c7392" providerId="LiveId" clId="{A29D6A66-1017-4251-9070-077E92D0E8FC}" dt="2024-04-17T11:46:43.476" v="24161" actId="20577"/>
          <ac:spMkLst>
            <pc:docMk/>
            <pc:sldMk cId="1942663804" sldId="486"/>
            <ac:spMk id="8" creationId="{5B63686B-344F-58B3-032D-879EB772C378}"/>
          </ac:spMkLst>
        </pc:spChg>
        <pc:picChg chg="mod">
          <ac:chgData name="Justin Vacquerie" userId="968f4b965d9c7392" providerId="LiveId" clId="{A29D6A66-1017-4251-9070-077E92D0E8FC}" dt="2024-04-17T15:00:13.724" v="29458" actId="1076"/>
          <ac:picMkLst>
            <pc:docMk/>
            <pc:sldMk cId="1942663804" sldId="486"/>
            <ac:picMk id="6" creationId="{99FA82FB-D809-C69C-1F0F-CC2700FCBA33}"/>
          </ac:picMkLst>
        </pc:picChg>
        <pc:picChg chg="add mod">
          <ac:chgData name="Justin Vacquerie" userId="968f4b965d9c7392" providerId="LiveId" clId="{A29D6A66-1017-4251-9070-077E92D0E8FC}" dt="2024-04-17T14:59:10.843" v="29452" actId="1076"/>
          <ac:picMkLst>
            <pc:docMk/>
            <pc:sldMk cId="1942663804" sldId="486"/>
            <ac:picMk id="7" creationId="{FAE63ADE-5688-6F51-66A8-6CF73C81AA61}"/>
          </ac:picMkLst>
        </pc:picChg>
      </pc:sldChg>
      <pc:sldChg chg="add del">
        <pc:chgData name="Justin Vacquerie" userId="968f4b965d9c7392" providerId="LiveId" clId="{A29D6A66-1017-4251-9070-077E92D0E8FC}" dt="2024-04-18T13:12:35.557" v="32924" actId="47"/>
        <pc:sldMkLst>
          <pc:docMk/>
          <pc:sldMk cId="689679411" sldId="487"/>
        </pc:sldMkLst>
      </pc:sldChg>
      <pc:sldChg chg="addSp modSp add mod modNotesTx">
        <pc:chgData name="Justin Vacquerie" userId="968f4b965d9c7392" providerId="LiveId" clId="{A29D6A66-1017-4251-9070-077E92D0E8FC}" dt="2024-04-21T14:17:55.347" v="64256" actId="20577"/>
        <pc:sldMkLst>
          <pc:docMk/>
          <pc:sldMk cId="418808160" sldId="488"/>
        </pc:sldMkLst>
        <pc:spChg chg="mod">
          <ac:chgData name="Justin Vacquerie" userId="968f4b965d9c7392" providerId="LiveId" clId="{A29D6A66-1017-4251-9070-077E92D0E8FC}" dt="2024-04-18T13:15:44.287" v="33038" actId="207"/>
          <ac:spMkLst>
            <pc:docMk/>
            <pc:sldMk cId="418808160" sldId="488"/>
            <ac:spMk id="13" creationId="{D8285C44-BA68-C88A-DA29-1E87751AAE1B}"/>
          </ac:spMkLst>
        </pc:spChg>
        <pc:spChg chg="mod">
          <ac:chgData name="Justin Vacquerie" userId="968f4b965d9c7392" providerId="LiveId" clId="{A29D6A66-1017-4251-9070-077E92D0E8FC}" dt="2024-04-18T13:15:03.524" v="32985" actId="20577"/>
          <ac:spMkLst>
            <pc:docMk/>
            <pc:sldMk cId="418808160" sldId="488"/>
            <ac:spMk id="16" creationId="{C0583A8F-1759-7CEE-B023-6BB157A0A187}"/>
          </ac:spMkLst>
        </pc:spChg>
        <pc:spChg chg="add mod">
          <ac:chgData name="Justin Vacquerie" userId="968f4b965d9c7392" providerId="LiveId" clId="{A29D6A66-1017-4251-9070-077E92D0E8FC}" dt="2024-04-18T13:14:26.601" v="32945" actId="20577"/>
          <ac:spMkLst>
            <pc:docMk/>
            <pc:sldMk cId="418808160" sldId="488"/>
            <ac:spMk id="18" creationId="{56FCCB2A-66D5-6BC3-CC9D-55E98EF78481}"/>
          </ac:spMkLst>
        </pc:spChg>
        <pc:cxnChg chg="add">
          <ac:chgData name="Justin Vacquerie" userId="968f4b965d9c7392" providerId="LiveId" clId="{A29D6A66-1017-4251-9070-077E92D0E8FC}" dt="2024-04-18T14:53:58.286" v="35271" actId="11529"/>
          <ac:cxnSpMkLst>
            <pc:docMk/>
            <pc:sldMk cId="418808160" sldId="488"/>
            <ac:cxnSpMk id="22" creationId="{7C24F76B-8B8C-D350-FE81-D9C1C34A0BE1}"/>
          </ac:cxnSpMkLst>
        </pc:cxnChg>
        <pc:cxnChg chg="add mod">
          <ac:chgData name="Justin Vacquerie" userId="968f4b965d9c7392" providerId="LiveId" clId="{A29D6A66-1017-4251-9070-077E92D0E8FC}" dt="2024-04-18T14:54:07.090" v="35274" actId="14100"/>
          <ac:cxnSpMkLst>
            <pc:docMk/>
            <pc:sldMk cId="418808160" sldId="488"/>
            <ac:cxnSpMk id="23" creationId="{05DC068C-3B77-DAEB-7107-55902F8E7D02}"/>
          </ac:cxnSpMkLst>
        </pc:cxnChg>
      </pc:sldChg>
      <pc:sldChg chg="new del">
        <pc:chgData name="Justin Vacquerie" userId="968f4b965d9c7392" providerId="LiveId" clId="{A29D6A66-1017-4251-9070-077E92D0E8FC}" dt="2024-04-18T13:16:07.587" v="33040" actId="47"/>
        <pc:sldMkLst>
          <pc:docMk/>
          <pc:sldMk cId="2580416358" sldId="489"/>
        </pc:sldMkLst>
      </pc:sldChg>
      <pc:sldChg chg="addSp delSp modSp add del mod delAnim modNotesTx">
        <pc:chgData name="Justin Vacquerie" userId="968f4b965d9c7392" providerId="LiveId" clId="{A29D6A66-1017-4251-9070-077E92D0E8FC}" dt="2024-04-18T14:59:45.072" v="35294" actId="47"/>
        <pc:sldMkLst>
          <pc:docMk/>
          <pc:sldMk cId="2893091341" sldId="489"/>
        </pc:sldMkLst>
        <pc:spChg chg="del">
          <ac:chgData name="Justin Vacquerie" userId="968f4b965d9c7392" providerId="LiveId" clId="{A29D6A66-1017-4251-9070-077E92D0E8FC}" dt="2024-04-18T13:16:48.222" v="33049" actId="478"/>
          <ac:spMkLst>
            <pc:docMk/>
            <pc:sldMk cId="2893091341" sldId="489"/>
            <ac:spMk id="13" creationId="{4B83167A-14C4-C654-7684-9C628C4246DE}"/>
          </ac:spMkLst>
        </pc:spChg>
        <pc:spChg chg="del">
          <ac:chgData name="Justin Vacquerie" userId="968f4b965d9c7392" providerId="LiveId" clId="{A29D6A66-1017-4251-9070-077E92D0E8FC}" dt="2024-04-18T13:16:42.044" v="33045" actId="478"/>
          <ac:spMkLst>
            <pc:docMk/>
            <pc:sldMk cId="2893091341" sldId="489"/>
            <ac:spMk id="14" creationId="{523CB803-F924-41D2-E0A3-E985E5FAAD2F}"/>
          </ac:spMkLst>
        </pc:spChg>
        <pc:spChg chg="del">
          <ac:chgData name="Justin Vacquerie" userId="968f4b965d9c7392" providerId="LiveId" clId="{A29D6A66-1017-4251-9070-077E92D0E8FC}" dt="2024-04-18T13:16:46.402" v="33048" actId="478"/>
          <ac:spMkLst>
            <pc:docMk/>
            <pc:sldMk cId="2893091341" sldId="489"/>
            <ac:spMk id="15" creationId="{5BCD3C5B-FBB8-9006-CFB6-05436CA423E5}"/>
          </ac:spMkLst>
        </pc:spChg>
        <pc:spChg chg="del">
          <ac:chgData name="Justin Vacquerie" userId="968f4b965d9c7392" providerId="LiveId" clId="{A29D6A66-1017-4251-9070-077E92D0E8FC}" dt="2024-04-18T13:16:39.112" v="33044" actId="478"/>
          <ac:spMkLst>
            <pc:docMk/>
            <pc:sldMk cId="2893091341" sldId="489"/>
            <ac:spMk id="16" creationId="{E7B5BB35-873D-DB53-5744-3E7E7C12E436}"/>
          </ac:spMkLst>
        </pc:spChg>
        <pc:spChg chg="del">
          <ac:chgData name="Justin Vacquerie" userId="968f4b965d9c7392" providerId="LiveId" clId="{A29D6A66-1017-4251-9070-077E92D0E8FC}" dt="2024-04-18T13:16:37.060" v="33042" actId="478"/>
          <ac:spMkLst>
            <pc:docMk/>
            <pc:sldMk cId="2893091341" sldId="489"/>
            <ac:spMk id="17" creationId="{4295BD15-B8F5-D9C1-FFF6-D169429CA6C9}"/>
          </ac:spMkLst>
        </pc:spChg>
        <pc:spChg chg="del">
          <ac:chgData name="Justin Vacquerie" userId="968f4b965d9c7392" providerId="LiveId" clId="{A29D6A66-1017-4251-9070-077E92D0E8FC}" dt="2024-04-18T13:16:44.814" v="33047" actId="478"/>
          <ac:spMkLst>
            <pc:docMk/>
            <pc:sldMk cId="2893091341" sldId="489"/>
            <ac:spMk id="18" creationId="{891F6093-6BB7-85EC-EF26-E7E0F12891ED}"/>
          </ac:spMkLst>
        </pc:spChg>
        <pc:graphicFrameChg chg="add del mod modGraphic">
          <ac:chgData name="Justin Vacquerie" userId="968f4b965d9c7392" providerId="LiveId" clId="{A29D6A66-1017-4251-9070-077E92D0E8FC}" dt="2024-04-18T14:59:40.579" v="35293" actId="478"/>
          <ac:graphicFrameMkLst>
            <pc:docMk/>
            <pc:sldMk cId="2893091341" sldId="489"/>
            <ac:graphicFrameMk id="5" creationId="{D186C4AB-E57B-8D87-E786-8295F68C903B}"/>
          </ac:graphicFrameMkLst>
        </pc:graphicFrameChg>
        <pc:picChg chg="del">
          <ac:chgData name="Justin Vacquerie" userId="968f4b965d9c7392" providerId="LiveId" clId="{A29D6A66-1017-4251-9070-077E92D0E8FC}" dt="2024-04-18T13:16:37.878" v="33043" actId="478"/>
          <ac:picMkLst>
            <pc:docMk/>
            <pc:sldMk cId="2893091341" sldId="489"/>
            <ac:picMk id="10" creationId="{9A3953E8-E689-FEC7-4195-91A9E6B670B8}"/>
          </ac:picMkLst>
        </pc:picChg>
        <pc:picChg chg="del">
          <ac:chgData name="Justin Vacquerie" userId="968f4b965d9c7392" providerId="LiveId" clId="{A29D6A66-1017-4251-9070-077E92D0E8FC}" dt="2024-04-18T13:16:43.398" v="33046" actId="478"/>
          <ac:picMkLst>
            <pc:docMk/>
            <pc:sldMk cId="2893091341" sldId="489"/>
            <ac:picMk id="12" creationId="{04F2B26C-BEC7-2D63-FE4E-9052DEC2B312}"/>
          </ac:picMkLst>
        </pc:picChg>
      </pc:sldChg>
      <pc:sldChg chg="add del">
        <pc:chgData name="Justin Vacquerie" userId="968f4b965d9c7392" providerId="LiveId" clId="{A29D6A66-1017-4251-9070-077E92D0E8FC}" dt="2024-04-19T09:34:12.789" v="36681" actId="47"/>
        <pc:sldMkLst>
          <pc:docMk/>
          <pc:sldMk cId="3397555446" sldId="489"/>
        </pc:sldMkLst>
      </pc:sldChg>
      <pc:sldChg chg="modSp add del mod">
        <pc:chgData name="Justin Vacquerie" userId="968f4b965d9c7392" providerId="LiveId" clId="{A29D6A66-1017-4251-9070-077E92D0E8FC}" dt="2024-04-19T12:47:33.309" v="38095" actId="47"/>
        <pc:sldMkLst>
          <pc:docMk/>
          <pc:sldMk cId="2539464096" sldId="490"/>
        </pc:sldMkLst>
        <pc:spChg chg="mod">
          <ac:chgData name="Justin Vacquerie" userId="968f4b965d9c7392" providerId="LiveId" clId="{A29D6A66-1017-4251-9070-077E92D0E8FC}" dt="2024-04-19T09:35:29.095" v="36821" actId="20577"/>
          <ac:spMkLst>
            <pc:docMk/>
            <pc:sldMk cId="2539464096" sldId="490"/>
            <ac:spMk id="8" creationId="{5B63686B-344F-58B3-032D-879EB772C378}"/>
          </ac:spMkLst>
        </pc:spChg>
        <pc:graphicFrameChg chg="modGraphic">
          <ac:chgData name="Justin Vacquerie" userId="968f4b965d9c7392" providerId="LiveId" clId="{A29D6A66-1017-4251-9070-077E92D0E8FC}" dt="2024-04-19T09:34:34.391" v="36724" actId="313"/>
          <ac:graphicFrameMkLst>
            <pc:docMk/>
            <pc:sldMk cId="2539464096" sldId="490"/>
            <ac:graphicFrameMk id="5" creationId="{6D990184-AAE7-BC6B-8867-8D4D4EA2527E}"/>
          </ac:graphicFrameMkLst>
        </pc:graphicFrameChg>
      </pc:sldChg>
      <pc:sldChg chg="addSp delSp modSp add mod modAnim modNotesTx">
        <pc:chgData name="Justin Vacquerie" userId="968f4b965d9c7392" providerId="LiveId" clId="{A29D6A66-1017-4251-9070-077E92D0E8FC}" dt="2024-04-21T14:48:16.275" v="66819" actId="20577"/>
        <pc:sldMkLst>
          <pc:docMk/>
          <pc:sldMk cId="2117061429" sldId="491"/>
        </pc:sldMkLst>
        <pc:spChg chg="del mod">
          <ac:chgData name="Justin Vacquerie" userId="968f4b965d9c7392" providerId="LiveId" clId="{A29D6A66-1017-4251-9070-077E92D0E8FC}" dt="2024-04-21T14:28:22.104" v="65818" actId="478"/>
          <ac:spMkLst>
            <pc:docMk/>
            <pc:sldMk cId="2117061429" sldId="491"/>
            <ac:spMk id="11" creationId="{802F405D-F38F-E622-669C-868B8809115B}"/>
          </ac:spMkLst>
        </pc:spChg>
        <pc:spChg chg="del mod">
          <ac:chgData name="Justin Vacquerie" userId="968f4b965d9c7392" providerId="LiveId" clId="{A29D6A66-1017-4251-9070-077E92D0E8FC}" dt="2024-04-21T14:28:12.128" v="65817" actId="478"/>
          <ac:spMkLst>
            <pc:docMk/>
            <pc:sldMk cId="2117061429" sldId="491"/>
            <ac:spMk id="12" creationId="{CE75CDEA-1DF4-8D57-07A8-7C967C13A66D}"/>
          </ac:spMkLst>
        </pc:spChg>
        <pc:spChg chg="mod">
          <ac:chgData name="Justin Vacquerie" userId="968f4b965d9c7392" providerId="LiveId" clId="{A29D6A66-1017-4251-9070-077E92D0E8FC}" dt="2024-04-21T14:28:10.044" v="65816" actId="18245"/>
          <ac:spMkLst>
            <pc:docMk/>
            <pc:sldMk cId="2117061429" sldId="491"/>
            <ac:spMk id="13" creationId="{BAE4699D-8E2D-C463-B790-AAF1B63A7143}"/>
          </ac:spMkLst>
        </pc:spChg>
        <pc:spChg chg="mod">
          <ac:chgData name="Justin Vacquerie" userId="968f4b965d9c7392" providerId="LiveId" clId="{A29D6A66-1017-4251-9070-077E92D0E8FC}" dt="2024-04-21T14:28:10.044" v="65816" actId="18245"/>
          <ac:spMkLst>
            <pc:docMk/>
            <pc:sldMk cId="2117061429" sldId="491"/>
            <ac:spMk id="14" creationId="{1AFE6133-71E8-39E3-15A6-084D54D65375}"/>
          </ac:spMkLst>
        </pc:spChg>
        <pc:grpChg chg="mod">
          <ac:chgData name="Justin Vacquerie" userId="968f4b965d9c7392" providerId="LiveId" clId="{A29D6A66-1017-4251-9070-077E92D0E8FC}" dt="2024-04-21T14:28:10.044" v="65816" actId="18245"/>
          <ac:grpSpMkLst>
            <pc:docMk/>
            <pc:sldMk cId="2117061429" sldId="491"/>
            <ac:grpSpMk id="10" creationId="{4BD15041-F0A9-9EC0-6804-BE27F4D442B0}"/>
          </ac:grpSpMkLst>
        </pc:grpChg>
        <pc:graphicFrameChg chg="add del mod">
          <ac:chgData name="Justin Vacquerie" userId="968f4b965d9c7392" providerId="LiveId" clId="{A29D6A66-1017-4251-9070-077E92D0E8FC}" dt="2024-04-21T14:28:10.044" v="65816" actId="18245"/>
          <ac:graphicFrameMkLst>
            <pc:docMk/>
            <pc:sldMk cId="2117061429" sldId="491"/>
            <ac:graphicFrameMk id="5" creationId="{117160DF-521E-53A5-B005-868F053BF888}"/>
          </ac:graphicFrameMkLst>
        </pc:graphicFrameChg>
        <pc:graphicFrameChg chg="del mod">
          <ac:chgData name="Justin Vacquerie" userId="968f4b965d9c7392" providerId="LiveId" clId="{A29D6A66-1017-4251-9070-077E92D0E8FC}" dt="2024-04-19T09:47:29.510" v="37828" actId="478"/>
          <ac:graphicFrameMkLst>
            <pc:docMk/>
            <pc:sldMk cId="2117061429" sldId="491"/>
            <ac:graphicFrameMk id="5" creationId="{F923C89B-59FE-75A1-CEED-BB76895700B0}"/>
          </ac:graphicFrameMkLst>
        </pc:graphicFrameChg>
        <pc:graphicFrameChg chg="add mod modGraphic">
          <ac:chgData name="Justin Vacquerie" userId="968f4b965d9c7392" providerId="LiveId" clId="{A29D6A66-1017-4251-9070-077E92D0E8FC}" dt="2024-04-19T13:50:51.102" v="39368" actId="207"/>
          <ac:graphicFrameMkLst>
            <pc:docMk/>
            <pc:sldMk cId="2117061429" sldId="491"/>
            <ac:graphicFrameMk id="6" creationId="{DD7A015B-08EB-FD8D-02E2-0DB4EB2321E2}"/>
          </ac:graphicFrameMkLst>
        </pc:graphicFrameChg>
        <pc:graphicFrameChg chg="add mod modGraphic">
          <ac:chgData name="Justin Vacquerie" userId="968f4b965d9c7392" providerId="LiveId" clId="{A29D6A66-1017-4251-9070-077E92D0E8FC}" dt="2024-04-19T13:47:33.236" v="39352" actId="20577"/>
          <ac:graphicFrameMkLst>
            <pc:docMk/>
            <pc:sldMk cId="2117061429" sldId="491"/>
            <ac:graphicFrameMk id="7" creationId="{39B75C5C-1357-3CB5-F1D2-132F6DA92CC4}"/>
          </ac:graphicFrameMkLst>
        </pc:graphicFrameChg>
        <pc:picChg chg="del">
          <ac:chgData name="Justin Vacquerie" userId="968f4b965d9c7392" providerId="LiveId" clId="{A29D6A66-1017-4251-9070-077E92D0E8FC}" dt="2024-04-19T09:47:31.491" v="37830" actId="478"/>
          <ac:picMkLst>
            <pc:docMk/>
            <pc:sldMk cId="2117061429" sldId="491"/>
            <ac:picMk id="7" creationId="{2511AA6D-EE40-0845-E24D-EBD8288F6848}"/>
          </ac:picMkLst>
        </pc:picChg>
        <pc:picChg chg="del">
          <ac:chgData name="Justin Vacquerie" userId="968f4b965d9c7392" providerId="LiveId" clId="{A29D6A66-1017-4251-9070-077E92D0E8FC}" dt="2024-04-19T09:47:33.588" v="37831" actId="478"/>
          <ac:picMkLst>
            <pc:docMk/>
            <pc:sldMk cId="2117061429" sldId="491"/>
            <ac:picMk id="11" creationId="{384EC5FA-F935-216F-BF1B-340603D26A30}"/>
          </ac:picMkLst>
        </pc:picChg>
        <pc:picChg chg="del">
          <ac:chgData name="Justin Vacquerie" userId="968f4b965d9c7392" providerId="LiveId" clId="{A29D6A66-1017-4251-9070-077E92D0E8FC}" dt="2024-04-19T09:47:30.242" v="37829" actId="478"/>
          <ac:picMkLst>
            <pc:docMk/>
            <pc:sldMk cId="2117061429" sldId="491"/>
            <ac:picMk id="13" creationId="{06B3B7A5-48EE-36B0-E4AF-0508320B1E74}"/>
          </ac:picMkLst>
        </pc:picChg>
      </pc:sldChg>
      <pc:sldChg chg="addSp modSp add mod modNotesTx">
        <pc:chgData name="Justin Vacquerie" userId="968f4b965d9c7392" providerId="LiveId" clId="{A29D6A66-1017-4251-9070-077E92D0E8FC}" dt="2024-04-21T14:27:19.779" v="65815" actId="20577"/>
        <pc:sldMkLst>
          <pc:docMk/>
          <pc:sldMk cId="3002491363" sldId="492"/>
        </pc:sldMkLst>
        <pc:spChg chg="add mod">
          <ac:chgData name="Justin Vacquerie" userId="968f4b965d9c7392" providerId="LiveId" clId="{A29D6A66-1017-4251-9070-077E92D0E8FC}" dt="2024-04-19T13:41:28.776" v="39309" actId="1076"/>
          <ac:spMkLst>
            <pc:docMk/>
            <pc:sldMk cId="3002491363" sldId="492"/>
            <ac:spMk id="6" creationId="{7C04DF74-666D-268A-552C-B6C7CBE5932E}"/>
          </ac:spMkLst>
        </pc:spChg>
        <pc:spChg chg="add mod">
          <ac:chgData name="Justin Vacquerie" userId="968f4b965d9c7392" providerId="LiveId" clId="{A29D6A66-1017-4251-9070-077E92D0E8FC}" dt="2024-04-19T13:04:29.855" v="38572" actId="1076"/>
          <ac:spMkLst>
            <pc:docMk/>
            <pc:sldMk cId="3002491363" sldId="492"/>
            <ac:spMk id="7" creationId="{808BB030-3CAC-DA39-7905-8D3BCB0F5C01}"/>
          </ac:spMkLst>
        </pc:spChg>
        <pc:spChg chg="mod">
          <ac:chgData name="Justin Vacquerie" userId="968f4b965d9c7392" providerId="LiveId" clId="{A29D6A66-1017-4251-9070-077E92D0E8FC}" dt="2024-04-19T12:47:52.671" v="38129" actId="20577"/>
          <ac:spMkLst>
            <pc:docMk/>
            <pc:sldMk cId="3002491363" sldId="492"/>
            <ac:spMk id="8" creationId="{5B63686B-344F-58B3-032D-879EB772C378}"/>
          </ac:spMkLst>
        </pc:spChg>
        <pc:graphicFrameChg chg="modGraphic">
          <ac:chgData name="Justin Vacquerie" userId="968f4b965d9c7392" providerId="LiveId" clId="{A29D6A66-1017-4251-9070-077E92D0E8FC}" dt="2024-04-19T13:02:19.402" v="38560" actId="20577"/>
          <ac:graphicFrameMkLst>
            <pc:docMk/>
            <pc:sldMk cId="3002491363" sldId="492"/>
            <ac:graphicFrameMk id="5" creationId="{6D990184-AAE7-BC6B-8867-8D4D4EA2527E}"/>
          </ac:graphicFrameMkLst>
        </pc:graphicFrameChg>
      </pc:sldChg>
      <pc:sldChg chg="addSp delSp modSp add mod modNotesTx">
        <pc:chgData name="Justin Vacquerie" userId="968f4b965d9c7392" providerId="LiveId" clId="{A29D6A66-1017-4251-9070-077E92D0E8FC}" dt="2024-04-21T14:36:56.632" v="66057" actId="20577"/>
        <pc:sldMkLst>
          <pc:docMk/>
          <pc:sldMk cId="3734336298" sldId="493"/>
        </pc:sldMkLst>
        <pc:spChg chg="add mod">
          <ac:chgData name="Justin Vacquerie" userId="968f4b965d9c7392" providerId="LiveId" clId="{A29D6A66-1017-4251-9070-077E92D0E8FC}" dt="2024-04-19T15:48:28.838" v="39475" actId="1076"/>
          <ac:spMkLst>
            <pc:docMk/>
            <pc:sldMk cId="3734336298" sldId="493"/>
            <ac:spMk id="5" creationId="{DC21C62E-2BF6-E4FD-CA6D-6A067145A4B9}"/>
          </ac:spMkLst>
        </pc:spChg>
        <pc:spChg chg="add mod">
          <ac:chgData name="Justin Vacquerie" userId="968f4b965d9c7392" providerId="LiveId" clId="{A29D6A66-1017-4251-9070-077E92D0E8FC}" dt="2024-04-19T15:50:04.561" v="39495" actId="20577"/>
          <ac:spMkLst>
            <pc:docMk/>
            <pc:sldMk cId="3734336298" sldId="493"/>
            <ac:spMk id="6" creationId="{EF6BBE1B-DDA5-A2C9-33CD-CDDFDA0D1A6C}"/>
          </ac:spMkLst>
        </pc:spChg>
        <pc:spChg chg="add mod">
          <ac:chgData name="Justin Vacquerie" userId="968f4b965d9c7392" providerId="LiveId" clId="{A29D6A66-1017-4251-9070-077E92D0E8FC}" dt="2024-04-19T15:49:33.579" v="39491" actId="20577"/>
          <ac:spMkLst>
            <pc:docMk/>
            <pc:sldMk cId="3734336298" sldId="493"/>
            <ac:spMk id="7" creationId="{CD7A16E3-8CDE-2890-5846-C6891EB690EE}"/>
          </ac:spMkLst>
        </pc:spChg>
        <pc:spChg chg="add mod">
          <ac:chgData name="Justin Vacquerie" userId="968f4b965d9c7392" providerId="LiveId" clId="{A29D6A66-1017-4251-9070-077E92D0E8FC}" dt="2024-04-19T15:54:24.289" v="39502" actId="1076"/>
          <ac:spMkLst>
            <pc:docMk/>
            <pc:sldMk cId="3734336298" sldId="493"/>
            <ac:spMk id="10" creationId="{DABD4D71-9028-3B3C-1997-5625CA63A6CF}"/>
          </ac:spMkLst>
        </pc:spChg>
        <pc:spChg chg="add mod">
          <ac:chgData name="Justin Vacquerie" userId="968f4b965d9c7392" providerId="LiveId" clId="{A29D6A66-1017-4251-9070-077E92D0E8FC}" dt="2024-04-19T15:55:02.634" v="39512" actId="20577"/>
          <ac:spMkLst>
            <pc:docMk/>
            <pc:sldMk cId="3734336298" sldId="493"/>
            <ac:spMk id="11" creationId="{58DD43AC-AE9C-279A-2B1D-3AC8C3808794}"/>
          </ac:spMkLst>
        </pc:spChg>
        <pc:spChg chg="add mod">
          <ac:chgData name="Justin Vacquerie" userId="968f4b965d9c7392" providerId="LiveId" clId="{A29D6A66-1017-4251-9070-077E92D0E8FC}" dt="2024-04-20T16:02:43.204" v="53280" actId="14100"/>
          <ac:spMkLst>
            <pc:docMk/>
            <pc:sldMk cId="3734336298" sldId="493"/>
            <ac:spMk id="13" creationId="{90504E30-6D14-EAA1-30EC-AEF72294AD77}"/>
          </ac:spMkLst>
        </pc:spChg>
        <pc:spChg chg="add mod">
          <ac:chgData name="Justin Vacquerie" userId="968f4b965d9c7392" providerId="LiveId" clId="{A29D6A66-1017-4251-9070-077E92D0E8FC}" dt="2024-04-20T14:23:57.203" v="51746" actId="1076"/>
          <ac:spMkLst>
            <pc:docMk/>
            <pc:sldMk cId="3734336298" sldId="493"/>
            <ac:spMk id="14" creationId="{7B53F5B4-F35A-3326-6BC8-03C36920208D}"/>
          </ac:spMkLst>
        </pc:spChg>
        <pc:spChg chg="add mod">
          <ac:chgData name="Justin Vacquerie" userId="968f4b965d9c7392" providerId="LiveId" clId="{A29D6A66-1017-4251-9070-077E92D0E8FC}" dt="2024-04-20T14:24:07.338" v="51752" actId="1076"/>
          <ac:spMkLst>
            <pc:docMk/>
            <pc:sldMk cId="3734336298" sldId="493"/>
            <ac:spMk id="15" creationId="{FB276EF5-5508-5C1E-99FF-A09F99F60CD6}"/>
          </ac:spMkLst>
        </pc:spChg>
        <pc:spChg chg="add mod">
          <ac:chgData name="Justin Vacquerie" userId="968f4b965d9c7392" providerId="LiveId" clId="{A29D6A66-1017-4251-9070-077E92D0E8FC}" dt="2024-04-20T14:24:02.700" v="51750"/>
          <ac:spMkLst>
            <pc:docMk/>
            <pc:sldMk cId="3734336298" sldId="493"/>
            <ac:spMk id="16" creationId="{0F6D875B-D5D5-5D32-E837-E9B97B3D0923}"/>
          </ac:spMkLst>
        </pc:spChg>
        <pc:spChg chg="add mod">
          <ac:chgData name="Justin Vacquerie" userId="968f4b965d9c7392" providerId="LiveId" clId="{A29D6A66-1017-4251-9070-077E92D0E8FC}" dt="2024-04-20T14:24:38.625" v="51758" actId="1076"/>
          <ac:spMkLst>
            <pc:docMk/>
            <pc:sldMk cId="3734336298" sldId="493"/>
            <ac:spMk id="18" creationId="{F4932D92-5013-8AE8-B849-EAAED33E2EAA}"/>
          </ac:spMkLst>
        </pc:spChg>
        <pc:spChg chg="add del mod">
          <ac:chgData name="Justin Vacquerie" userId="968f4b965d9c7392" providerId="LiveId" clId="{A29D6A66-1017-4251-9070-077E92D0E8FC}" dt="2024-04-20T14:25:09.950" v="51761" actId="478"/>
          <ac:spMkLst>
            <pc:docMk/>
            <pc:sldMk cId="3734336298" sldId="493"/>
            <ac:spMk id="20" creationId="{CA7D7AEA-E646-DFA6-EFA9-82376488B458}"/>
          </ac:spMkLst>
        </pc:spChg>
        <pc:spChg chg="add mod">
          <ac:chgData name="Justin Vacquerie" userId="968f4b965d9c7392" providerId="LiveId" clId="{A29D6A66-1017-4251-9070-077E92D0E8FC}" dt="2024-04-20T14:25:41.246" v="51769" actId="14100"/>
          <ac:spMkLst>
            <pc:docMk/>
            <pc:sldMk cId="3734336298" sldId="493"/>
            <ac:spMk id="24" creationId="{E921FC71-E949-0840-280C-A8986DEE97E0}"/>
          </ac:spMkLst>
        </pc:spChg>
        <pc:spChg chg="add mod">
          <ac:chgData name="Justin Vacquerie" userId="968f4b965d9c7392" providerId="LiveId" clId="{A29D6A66-1017-4251-9070-077E92D0E8FC}" dt="2024-04-19T13:54:37.227" v="39444" actId="1076"/>
          <ac:spMkLst>
            <pc:docMk/>
            <pc:sldMk cId="3734336298" sldId="493"/>
            <ac:spMk id="26" creationId="{D5C80E45-7D52-CF3E-BDE7-F2E1495D12BB}"/>
          </ac:spMkLst>
        </pc:spChg>
        <pc:spChg chg="add mod">
          <ac:chgData name="Justin Vacquerie" userId="968f4b965d9c7392" providerId="LiveId" clId="{A29D6A66-1017-4251-9070-077E92D0E8FC}" dt="2024-04-19T13:53:58.580" v="39430" actId="1076"/>
          <ac:spMkLst>
            <pc:docMk/>
            <pc:sldMk cId="3734336298" sldId="493"/>
            <ac:spMk id="27" creationId="{A9617FC3-5255-90E3-EBD0-5A811DD6ABBC}"/>
          </ac:spMkLst>
        </pc:spChg>
        <pc:graphicFrameChg chg="del mod">
          <ac:chgData name="Justin Vacquerie" userId="968f4b965d9c7392" providerId="LiveId" clId="{A29D6A66-1017-4251-9070-077E92D0E8FC}" dt="2024-04-19T13:14:37.054" v="38792" actId="478"/>
          <ac:graphicFrameMkLst>
            <pc:docMk/>
            <pc:sldMk cId="3734336298" sldId="493"/>
            <ac:graphicFrameMk id="5" creationId="{F923C89B-59FE-75A1-CEED-BB76895700B0}"/>
          </ac:graphicFrameMkLst>
        </pc:graphicFrameChg>
        <pc:picChg chg="del">
          <ac:chgData name="Justin Vacquerie" userId="968f4b965d9c7392" providerId="LiveId" clId="{A29D6A66-1017-4251-9070-077E92D0E8FC}" dt="2024-04-19T13:14:39.523" v="38793" actId="478"/>
          <ac:picMkLst>
            <pc:docMk/>
            <pc:sldMk cId="3734336298" sldId="493"/>
            <ac:picMk id="7" creationId="{2511AA6D-EE40-0845-E24D-EBD8288F6848}"/>
          </ac:picMkLst>
        </pc:picChg>
        <pc:picChg chg="del">
          <ac:chgData name="Justin Vacquerie" userId="968f4b965d9c7392" providerId="LiveId" clId="{A29D6A66-1017-4251-9070-077E92D0E8FC}" dt="2024-04-19T13:14:40.621" v="38794" actId="478"/>
          <ac:picMkLst>
            <pc:docMk/>
            <pc:sldMk cId="3734336298" sldId="493"/>
            <ac:picMk id="11" creationId="{384EC5FA-F935-216F-BF1B-340603D26A30}"/>
          </ac:picMkLst>
        </pc:picChg>
        <pc:picChg chg="del">
          <ac:chgData name="Justin Vacquerie" userId="968f4b965d9c7392" providerId="LiveId" clId="{A29D6A66-1017-4251-9070-077E92D0E8FC}" dt="2024-04-19T13:14:41.690" v="38795" actId="478"/>
          <ac:picMkLst>
            <pc:docMk/>
            <pc:sldMk cId="3734336298" sldId="493"/>
            <ac:picMk id="13" creationId="{06B3B7A5-48EE-36B0-E4AF-0508320B1E74}"/>
          </ac:picMkLst>
        </pc:picChg>
        <pc:picChg chg="add del">
          <ac:chgData name="Justin Vacquerie" userId="968f4b965d9c7392" providerId="LiveId" clId="{A29D6A66-1017-4251-9070-077E92D0E8FC}" dt="2024-04-19T13:20:14.537" v="38804" actId="478"/>
          <ac:picMkLst>
            <pc:docMk/>
            <pc:sldMk cId="3734336298" sldId="493"/>
            <ac:picMk id="15" creationId="{CC524870-DA33-600F-681E-98714B7CB1A5}"/>
          </ac:picMkLst>
        </pc:picChg>
        <pc:picChg chg="add mod">
          <ac:chgData name="Justin Vacquerie" userId="968f4b965d9c7392" providerId="LiveId" clId="{A29D6A66-1017-4251-9070-077E92D0E8FC}" dt="2024-04-20T14:25:32.508" v="51767" actId="1076"/>
          <ac:picMkLst>
            <pc:docMk/>
            <pc:sldMk cId="3734336298" sldId="493"/>
            <ac:picMk id="17" creationId="{053A51B3-5016-ACA5-95CC-21CEC87DCEE4}"/>
          </ac:picMkLst>
        </pc:picChg>
        <pc:picChg chg="add mod">
          <ac:chgData name="Justin Vacquerie" userId="968f4b965d9c7392" providerId="LiveId" clId="{A29D6A66-1017-4251-9070-077E92D0E8FC}" dt="2024-04-19T13:54:24.507" v="39441" actId="1076"/>
          <ac:picMkLst>
            <pc:docMk/>
            <pc:sldMk cId="3734336298" sldId="493"/>
            <ac:picMk id="19" creationId="{2B587800-5BBD-DFEC-1247-8814FFFBCCF4}"/>
          </ac:picMkLst>
        </pc:picChg>
        <pc:picChg chg="add mod">
          <ac:chgData name="Justin Vacquerie" userId="968f4b965d9c7392" providerId="LiveId" clId="{A29D6A66-1017-4251-9070-077E92D0E8FC}" dt="2024-04-20T14:24:33.076" v="51757" actId="1076"/>
          <ac:picMkLst>
            <pc:docMk/>
            <pc:sldMk cId="3734336298" sldId="493"/>
            <ac:picMk id="21" creationId="{E0427C2A-6E9C-78B1-4475-C6C2AB858FCA}"/>
          </ac:picMkLst>
        </pc:picChg>
        <pc:picChg chg="add mod">
          <ac:chgData name="Justin Vacquerie" userId="968f4b965d9c7392" providerId="LiveId" clId="{A29D6A66-1017-4251-9070-077E92D0E8FC}" dt="2024-04-20T14:25:22.739" v="51763"/>
          <ac:picMkLst>
            <pc:docMk/>
            <pc:sldMk cId="3734336298" sldId="493"/>
            <ac:picMk id="22" creationId="{3C624D68-3458-A533-34DD-6828840735F6}"/>
          </ac:picMkLst>
        </pc:picChg>
        <pc:picChg chg="add mod">
          <ac:chgData name="Justin Vacquerie" userId="968f4b965d9c7392" providerId="LiveId" clId="{A29D6A66-1017-4251-9070-077E92D0E8FC}" dt="2024-04-19T13:53:50.568" v="39427" actId="1076"/>
          <ac:picMkLst>
            <pc:docMk/>
            <pc:sldMk cId="3734336298" sldId="493"/>
            <ac:picMk id="23" creationId="{714FECC2-5A94-71A2-1270-436D2126E41C}"/>
          </ac:picMkLst>
        </pc:picChg>
        <pc:picChg chg="add mod">
          <ac:chgData name="Justin Vacquerie" userId="968f4b965d9c7392" providerId="LiveId" clId="{A29D6A66-1017-4251-9070-077E92D0E8FC}" dt="2024-04-19T15:49:08.690" v="39480" actId="1076"/>
          <ac:picMkLst>
            <pc:docMk/>
            <pc:sldMk cId="3734336298" sldId="493"/>
            <ac:picMk id="25" creationId="{7A85BCAA-C299-06E3-9438-4166303DEAB4}"/>
          </ac:picMkLst>
        </pc:picChg>
        <pc:cxnChg chg="add del">
          <ac:chgData name="Justin Vacquerie" userId="968f4b965d9c7392" providerId="LiveId" clId="{A29D6A66-1017-4251-9070-077E92D0E8FC}" dt="2024-04-19T13:14:54.607" v="38797" actId="478"/>
          <ac:cxnSpMkLst>
            <pc:docMk/>
            <pc:sldMk cId="3734336298" sldId="493"/>
            <ac:cxnSpMk id="10" creationId="{B9E3E0AE-3346-02F7-F334-E1AD5806C565}"/>
          </ac:cxnSpMkLst>
        </pc:cxnChg>
        <pc:cxnChg chg="add mod">
          <ac:chgData name="Justin Vacquerie" userId="968f4b965d9c7392" providerId="LiveId" clId="{A29D6A66-1017-4251-9070-077E92D0E8FC}" dt="2024-04-19T13:29:32.297" v="38847" actId="1076"/>
          <ac:cxnSpMkLst>
            <pc:docMk/>
            <pc:sldMk cId="3734336298" sldId="493"/>
            <ac:cxnSpMk id="12" creationId="{0CA731F6-8DAE-3B8A-C6B8-7AEC9AD55F92}"/>
          </ac:cxnSpMkLst>
        </pc:cxnChg>
      </pc:sldChg>
      <pc:sldChg chg="new del">
        <pc:chgData name="Justin Vacquerie" userId="968f4b965d9c7392" providerId="LiveId" clId="{A29D6A66-1017-4251-9070-077E92D0E8FC}" dt="2024-04-20T08:31:42.823" v="42704" actId="47"/>
        <pc:sldMkLst>
          <pc:docMk/>
          <pc:sldMk cId="2184251920" sldId="494"/>
        </pc:sldMkLst>
      </pc:sldChg>
      <pc:sldChg chg="addSp delSp modSp add mod ord modNotesTx">
        <pc:chgData name="Justin Vacquerie" userId="968f4b965d9c7392" providerId="LiveId" clId="{A29D6A66-1017-4251-9070-077E92D0E8FC}" dt="2024-04-21T14:23:48.544" v="65107" actId="20577"/>
        <pc:sldMkLst>
          <pc:docMk/>
          <pc:sldMk cId="2974479669" sldId="494"/>
        </pc:sldMkLst>
        <pc:spChg chg="del">
          <ac:chgData name="Justin Vacquerie" userId="968f4b965d9c7392" providerId="LiveId" clId="{A29D6A66-1017-4251-9070-077E92D0E8FC}" dt="2024-04-20T08:32:29.167" v="42826" actId="478"/>
          <ac:spMkLst>
            <pc:docMk/>
            <pc:sldMk cId="2974479669" sldId="494"/>
            <ac:spMk id="5" creationId="{79AD5EEA-71C2-CCE6-7D6F-D6E2DB16B67D}"/>
          </ac:spMkLst>
        </pc:spChg>
        <pc:spChg chg="add mod">
          <ac:chgData name="Justin Vacquerie" userId="968f4b965d9c7392" providerId="LiveId" clId="{A29D6A66-1017-4251-9070-077E92D0E8FC}" dt="2024-04-20T13:53:41.829" v="49153" actId="1076"/>
          <ac:spMkLst>
            <pc:docMk/>
            <pc:sldMk cId="2974479669" sldId="494"/>
            <ac:spMk id="5" creationId="{A2A54D6C-949E-5AFD-C9D9-A957166FF8FA}"/>
          </ac:spMkLst>
        </pc:spChg>
        <pc:spChg chg="del">
          <ac:chgData name="Justin Vacquerie" userId="968f4b965d9c7392" providerId="LiveId" clId="{A29D6A66-1017-4251-9070-077E92D0E8FC}" dt="2024-04-20T08:32:30.404" v="42827" actId="478"/>
          <ac:spMkLst>
            <pc:docMk/>
            <pc:sldMk cId="2974479669" sldId="494"/>
            <ac:spMk id="6" creationId="{285CB292-4263-8FBF-BED9-94976350DCAC}"/>
          </ac:spMkLst>
        </pc:spChg>
        <pc:spChg chg="add del mod">
          <ac:chgData name="Justin Vacquerie" userId="968f4b965d9c7392" providerId="LiveId" clId="{A29D6A66-1017-4251-9070-077E92D0E8FC}" dt="2024-04-21T07:53:35.053" v="55637" actId="478"/>
          <ac:spMkLst>
            <pc:docMk/>
            <pc:sldMk cId="2974479669" sldId="494"/>
            <ac:spMk id="6" creationId="{535DE76F-3400-6454-A24A-C697B3FC54A9}"/>
          </ac:spMkLst>
        </pc:spChg>
        <pc:spChg chg="add mod">
          <ac:chgData name="Justin Vacquerie" userId="968f4b965d9c7392" providerId="LiveId" clId="{A29D6A66-1017-4251-9070-077E92D0E8FC}" dt="2024-04-21T07:55:44.228" v="55934" actId="1076"/>
          <ac:spMkLst>
            <pc:docMk/>
            <pc:sldMk cId="2974479669" sldId="494"/>
            <ac:spMk id="7" creationId="{9AD4E9FA-DB62-F0BA-7039-AC0AD7CC1F67}"/>
          </ac:spMkLst>
        </pc:spChg>
        <pc:spChg chg="del">
          <ac:chgData name="Justin Vacquerie" userId="968f4b965d9c7392" providerId="LiveId" clId="{A29D6A66-1017-4251-9070-077E92D0E8FC}" dt="2024-04-20T08:32:18.567" v="42817" actId="478"/>
          <ac:spMkLst>
            <pc:docMk/>
            <pc:sldMk cId="2974479669" sldId="494"/>
            <ac:spMk id="7" creationId="{C1D280A7-31C2-B3BD-A6E0-DAD4DD13D51C}"/>
          </ac:spMkLst>
        </pc:spChg>
        <pc:spChg chg="mod">
          <ac:chgData name="Justin Vacquerie" userId="968f4b965d9c7392" providerId="LiveId" clId="{A29D6A66-1017-4251-9070-077E92D0E8FC}" dt="2024-04-20T12:16:02.838" v="48878" actId="20577"/>
          <ac:spMkLst>
            <pc:docMk/>
            <pc:sldMk cId="2974479669" sldId="494"/>
            <ac:spMk id="8" creationId="{5B63686B-344F-58B3-032D-879EB772C378}"/>
          </ac:spMkLst>
        </pc:spChg>
        <pc:spChg chg="del mod">
          <ac:chgData name="Justin Vacquerie" userId="968f4b965d9c7392" providerId="LiveId" clId="{A29D6A66-1017-4251-9070-077E92D0E8FC}" dt="2024-04-20T08:32:28.164" v="42825" actId="478"/>
          <ac:spMkLst>
            <pc:docMk/>
            <pc:sldMk cId="2974479669" sldId="494"/>
            <ac:spMk id="10" creationId="{FE58F459-7490-7A03-6E87-5CB1E3F4B3EF}"/>
          </ac:spMkLst>
        </pc:spChg>
        <pc:spChg chg="del">
          <ac:chgData name="Justin Vacquerie" userId="968f4b965d9c7392" providerId="LiveId" clId="{A29D6A66-1017-4251-9070-077E92D0E8FC}" dt="2024-04-20T08:32:22.905" v="42820" actId="478"/>
          <ac:spMkLst>
            <pc:docMk/>
            <pc:sldMk cId="2974479669" sldId="494"/>
            <ac:spMk id="11" creationId="{8B559354-1D6E-5378-EDEB-CF3C2E1046FB}"/>
          </ac:spMkLst>
        </pc:spChg>
        <pc:spChg chg="del">
          <ac:chgData name="Justin Vacquerie" userId="968f4b965d9c7392" providerId="LiveId" clId="{A29D6A66-1017-4251-9070-077E92D0E8FC}" dt="2024-04-20T08:32:26.487" v="42823" actId="478"/>
          <ac:spMkLst>
            <pc:docMk/>
            <pc:sldMk cId="2974479669" sldId="494"/>
            <ac:spMk id="12" creationId="{E9E340DF-C10F-9A88-F5C9-ADD8BE71B1DC}"/>
          </ac:spMkLst>
        </pc:spChg>
        <pc:spChg chg="del">
          <ac:chgData name="Justin Vacquerie" userId="968f4b965d9c7392" providerId="LiveId" clId="{A29D6A66-1017-4251-9070-077E92D0E8FC}" dt="2024-04-20T08:32:21.658" v="42819" actId="478"/>
          <ac:spMkLst>
            <pc:docMk/>
            <pc:sldMk cId="2974479669" sldId="494"/>
            <ac:spMk id="13" creationId="{B4514687-759C-DF21-EA8A-3B6FBA2DB137}"/>
          </ac:spMkLst>
        </pc:spChg>
        <pc:spChg chg="del">
          <ac:chgData name="Justin Vacquerie" userId="968f4b965d9c7392" providerId="LiveId" clId="{A29D6A66-1017-4251-9070-077E92D0E8FC}" dt="2024-04-20T08:32:19.647" v="42818" actId="478"/>
          <ac:spMkLst>
            <pc:docMk/>
            <pc:sldMk cId="2974479669" sldId="494"/>
            <ac:spMk id="14" creationId="{0E38253B-5476-C855-EA75-00C099DFD984}"/>
          </ac:spMkLst>
        </pc:spChg>
        <pc:spChg chg="del">
          <ac:chgData name="Justin Vacquerie" userId="968f4b965d9c7392" providerId="LiveId" clId="{A29D6A66-1017-4251-9070-077E92D0E8FC}" dt="2024-04-20T08:32:33.718" v="42829" actId="478"/>
          <ac:spMkLst>
            <pc:docMk/>
            <pc:sldMk cId="2974479669" sldId="494"/>
            <ac:spMk id="15" creationId="{1437F2DC-E421-9D96-DE20-A9F8B48205F1}"/>
          </ac:spMkLst>
        </pc:spChg>
        <pc:spChg chg="del">
          <ac:chgData name="Justin Vacquerie" userId="968f4b965d9c7392" providerId="LiveId" clId="{A29D6A66-1017-4251-9070-077E92D0E8FC}" dt="2024-04-20T08:32:31.733" v="42828" actId="478"/>
          <ac:spMkLst>
            <pc:docMk/>
            <pc:sldMk cId="2974479669" sldId="494"/>
            <ac:spMk id="16" creationId="{55433FD5-F2FC-8CCD-2F27-B43FA549109E}"/>
          </ac:spMkLst>
        </pc:spChg>
        <pc:spChg chg="del">
          <ac:chgData name="Justin Vacquerie" userId="968f4b965d9c7392" providerId="LiveId" clId="{A29D6A66-1017-4251-9070-077E92D0E8FC}" dt="2024-04-20T08:32:24.461" v="42821" actId="478"/>
          <ac:spMkLst>
            <pc:docMk/>
            <pc:sldMk cId="2974479669" sldId="494"/>
            <ac:spMk id="18" creationId="{72EE3BD9-319C-5065-7787-743F8D3F4A94}"/>
          </ac:spMkLst>
        </pc:spChg>
        <pc:spChg chg="del">
          <ac:chgData name="Justin Vacquerie" userId="968f4b965d9c7392" providerId="LiveId" clId="{A29D6A66-1017-4251-9070-077E92D0E8FC}" dt="2024-04-20T08:32:34.925" v="42830" actId="478"/>
          <ac:spMkLst>
            <pc:docMk/>
            <pc:sldMk cId="2974479669" sldId="494"/>
            <ac:spMk id="19" creationId="{187AD27E-3122-77AD-734E-AFB3CE2DD834}"/>
          </ac:spMkLst>
        </pc:spChg>
        <pc:graphicFrameChg chg="add del mod modGraphic">
          <ac:chgData name="Justin Vacquerie" userId="968f4b965d9c7392" providerId="LiveId" clId="{A29D6A66-1017-4251-9070-077E92D0E8FC}" dt="2024-04-20T13:53:12.692" v="49129" actId="478"/>
          <ac:graphicFrameMkLst>
            <pc:docMk/>
            <pc:sldMk cId="2974479669" sldId="494"/>
            <ac:graphicFrameMk id="6" creationId="{F0F1BC3C-DBF2-041B-88A7-69E591D8AF84}"/>
          </ac:graphicFrameMkLst>
        </pc:graphicFrameChg>
        <pc:graphicFrameChg chg="add mod modGraphic">
          <ac:chgData name="Justin Vacquerie" userId="968f4b965d9c7392" providerId="LiveId" clId="{A29D6A66-1017-4251-9070-077E92D0E8FC}" dt="2024-04-21T07:55:58.889" v="55935" actId="1076"/>
          <ac:graphicFrameMkLst>
            <pc:docMk/>
            <pc:sldMk cId="2974479669" sldId="494"/>
            <ac:graphicFrameMk id="10" creationId="{8CC3F7BD-D58B-BF34-5FFA-3C0BE601132A}"/>
          </ac:graphicFrameMkLst>
        </pc:graphicFrameChg>
        <pc:graphicFrameChg chg="add mod modGraphic">
          <ac:chgData name="Justin Vacquerie" userId="968f4b965d9c7392" providerId="LiveId" clId="{A29D6A66-1017-4251-9070-077E92D0E8FC}" dt="2024-04-21T07:53:23.182" v="55633" actId="14100"/>
          <ac:graphicFrameMkLst>
            <pc:docMk/>
            <pc:sldMk cId="2974479669" sldId="494"/>
            <ac:graphicFrameMk id="20" creationId="{D05686F5-0294-6EDA-22D8-DD57E0C22644}"/>
          </ac:graphicFrameMkLst>
        </pc:graphicFrameChg>
        <pc:cxnChg chg="del">
          <ac:chgData name="Justin Vacquerie" userId="968f4b965d9c7392" providerId="LiveId" clId="{A29D6A66-1017-4251-9070-077E92D0E8FC}" dt="2024-04-20T08:32:25.891" v="42822" actId="478"/>
          <ac:cxnSpMkLst>
            <pc:docMk/>
            <pc:sldMk cId="2974479669" sldId="494"/>
            <ac:cxnSpMk id="17" creationId="{20AC2184-39FC-7278-4D89-2C664E77E91A}"/>
          </ac:cxnSpMkLst>
        </pc:cxnChg>
      </pc:sldChg>
      <pc:sldChg chg="addSp delSp modSp add mod modNotesTx">
        <pc:chgData name="Justin Vacquerie" userId="968f4b965d9c7392" providerId="LiveId" clId="{A29D6A66-1017-4251-9070-077E92D0E8FC}" dt="2024-04-21T12:02:54.029" v="62284" actId="20577"/>
        <pc:sldMkLst>
          <pc:docMk/>
          <pc:sldMk cId="4150804646" sldId="495"/>
        </pc:sldMkLst>
        <pc:graphicFrameChg chg="modGraphic">
          <ac:chgData name="Justin Vacquerie" userId="968f4b965d9c7392" providerId="LiveId" clId="{A29D6A66-1017-4251-9070-077E92D0E8FC}" dt="2024-04-21T07:46:01.727" v="55376" actId="207"/>
          <ac:graphicFrameMkLst>
            <pc:docMk/>
            <pc:sldMk cId="4150804646" sldId="495"/>
            <ac:graphicFrameMk id="5" creationId="{0308B929-ECE5-1CCE-FBC8-3DF502CB1C1C}"/>
          </ac:graphicFrameMkLst>
        </pc:graphicFrameChg>
        <pc:picChg chg="del">
          <ac:chgData name="Justin Vacquerie" userId="968f4b965d9c7392" providerId="LiveId" clId="{A29D6A66-1017-4251-9070-077E92D0E8FC}" dt="2024-04-21T07:42:58.425" v="55339" actId="478"/>
          <ac:picMkLst>
            <pc:docMk/>
            <pc:sldMk cId="4150804646" sldId="495"/>
            <ac:picMk id="7" creationId="{0BBF6A71-1504-569C-4CD4-F3695E1E91FF}"/>
          </ac:picMkLst>
        </pc:picChg>
        <pc:picChg chg="add mod modCrop">
          <ac:chgData name="Justin Vacquerie" userId="968f4b965d9c7392" providerId="LiveId" clId="{A29D6A66-1017-4251-9070-077E92D0E8FC}" dt="2024-04-21T07:44:11.074" v="55350" actId="732"/>
          <ac:picMkLst>
            <pc:docMk/>
            <pc:sldMk cId="4150804646" sldId="495"/>
            <ac:picMk id="11" creationId="{CD97EA2A-E1D0-DC65-E710-B33C7F8CB226}"/>
          </ac:picMkLst>
        </pc:picChg>
      </pc:sldChg>
    </pc:docChg>
  </pc:docChgLst>
  <pc:docChgLst>
    <pc:chgData name="Justin Vacquerie" userId="968f4b965d9c7392" providerId="LiveId" clId="{ABE54E9F-0662-43D0-8298-79BA61DAB84E}"/>
    <pc:docChg chg="custSel modSld">
      <pc:chgData name="Justin Vacquerie" userId="968f4b965d9c7392" providerId="LiveId" clId="{ABE54E9F-0662-43D0-8298-79BA61DAB84E}" dt="2024-04-23T07:53:16.762" v="301" actId="20577"/>
      <pc:docMkLst>
        <pc:docMk/>
      </pc:docMkLst>
      <pc:sldChg chg="modSp">
        <pc:chgData name="Justin Vacquerie" userId="968f4b965d9c7392" providerId="LiveId" clId="{ABE54E9F-0662-43D0-8298-79BA61DAB84E}" dt="2024-04-22T11:02:03.892" v="3" actId="20577"/>
        <pc:sldMkLst>
          <pc:docMk/>
          <pc:sldMk cId="3731666523" sldId="464"/>
        </pc:sldMkLst>
        <pc:spChg chg="mod">
          <ac:chgData name="Justin Vacquerie" userId="968f4b965d9c7392" providerId="LiveId" clId="{ABE54E9F-0662-43D0-8298-79BA61DAB84E}" dt="2024-04-22T11:02:03.892" v="3" actId="20577"/>
          <ac:spMkLst>
            <pc:docMk/>
            <pc:sldMk cId="3731666523" sldId="464"/>
            <ac:spMk id="15" creationId="{30FDF7A4-1BD9-4B71-E79E-0E2A2D7A01CE}"/>
          </ac:spMkLst>
        </pc:spChg>
      </pc:sldChg>
      <pc:sldChg chg="modSp mod">
        <pc:chgData name="Justin Vacquerie" userId="968f4b965d9c7392" providerId="LiveId" clId="{ABE54E9F-0662-43D0-8298-79BA61DAB84E}" dt="2024-04-23T07:50:32.102" v="174" actId="20577"/>
        <pc:sldMkLst>
          <pc:docMk/>
          <pc:sldMk cId="970525911" sldId="474"/>
        </pc:sldMkLst>
        <pc:spChg chg="mod">
          <ac:chgData name="Justin Vacquerie" userId="968f4b965d9c7392" providerId="LiveId" clId="{ABE54E9F-0662-43D0-8298-79BA61DAB84E}" dt="2024-04-23T07:50:32.102" v="174" actId="20577"/>
          <ac:spMkLst>
            <pc:docMk/>
            <pc:sldMk cId="970525911" sldId="474"/>
            <ac:spMk id="18" creationId="{90C1EA87-C52A-802D-D1FB-F0C9B0CC8D20}"/>
          </ac:spMkLst>
        </pc:spChg>
      </pc:sldChg>
      <pc:sldChg chg="modSp mod">
        <pc:chgData name="Justin Vacquerie" userId="968f4b965d9c7392" providerId="LiveId" clId="{ABE54E9F-0662-43D0-8298-79BA61DAB84E}" dt="2024-04-23T07:50:35.366" v="175" actId="20577"/>
        <pc:sldMkLst>
          <pc:docMk/>
          <pc:sldMk cId="982697817" sldId="475"/>
        </pc:sldMkLst>
        <pc:spChg chg="mod">
          <ac:chgData name="Justin Vacquerie" userId="968f4b965d9c7392" providerId="LiveId" clId="{ABE54E9F-0662-43D0-8298-79BA61DAB84E}" dt="2024-04-23T07:50:35.366" v="175" actId="20577"/>
          <ac:spMkLst>
            <pc:docMk/>
            <pc:sldMk cId="982697817" sldId="475"/>
            <ac:spMk id="18" creationId="{90C1EA87-C52A-802D-D1FB-F0C9B0CC8D20}"/>
          </ac:spMkLst>
        </pc:spChg>
      </pc:sldChg>
      <pc:sldChg chg="modSp mod">
        <pc:chgData name="Justin Vacquerie" userId="968f4b965d9c7392" providerId="LiveId" clId="{ABE54E9F-0662-43D0-8298-79BA61DAB84E}" dt="2024-04-23T07:50:25.647" v="173" actId="20577"/>
        <pc:sldMkLst>
          <pc:docMk/>
          <pc:sldMk cId="2675343734" sldId="476"/>
        </pc:sldMkLst>
        <pc:spChg chg="mod">
          <ac:chgData name="Justin Vacquerie" userId="968f4b965d9c7392" providerId="LiveId" clId="{ABE54E9F-0662-43D0-8298-79BA61DAB84E}" dt="2024-04-23T07:50:25.647" v="173" actId="20577"/>
          <ac:spMkLst>
            <pc:docMk/>
            <pc:sldMk cId="2675343734" sldId="476"/>
            <ac:spMk id="18" creationId="{90C1EA87-C52A-802D-D1FB-F0C9B0CC8D20}"/>
          </ac:spMkLst>
        </pc:spChg>
      </pc:sldChg>
      <pc:sldChg chg="modSp mod">
        <pc:chgData name="Justin Vacquerie" userId="968f4b965d9c7392" providerId="LiveId" clId="{ABE54E9F-0662-43D0-8298-79BA61DAB84E}" dt="2024-04-23T07:50:39.964" v="176" actId="20577"/>
        <pc:sldMkLst>
          <pc:docMk/>
          <pc:sldMk cId="3453332337" sldId="483"/>
        </pc:sldMkLst>
        <pc:spChg chg="mod">
          <ac:chgData name="Justin Vacquerie" userId="968f4b965d9c7392" providerId="LiveId" clId="{ABE54E9F-0662-43D0-8298-79BA61DAB84E}" dt="2024-04-23T07:50:39.964" v="176" actId="20577"/>
          <ac:spMkLst>
            <pc:docMk/>
            <pc:sldMk cId="3453332337" sldId="483"/>
            <ac:spMk id="18" creationId="{90C1EA87-C52A-802D-D1FB-F0C9B0CC8D20}"/>
          </ac:spMkLst>
        </pc:spChg>
      </pc:sldChg>
      <pc:sldChg chg="modNotesTx">
        <pc:chgData name="Justin Vacquerie" userId="968f4b965d9c7392" providerId="LiveId" clId="{ABE54E9F-0662-43D0-8298-79BA61DAB84E}" dt="2024-04-22T11:12:33.861" v="172" actId="20577"/>
        <pc:sldMkLst>
          <pc:docMk/>
          <pc:sldMk cId="3819206255" sldId="484"/>
        </pc:sldMkLst>
      </pc:sldChg>
      <pc:sldChg chg="modNotesTx">
        <pc:chgData name="Justin Vacquerie" userId="968f4b965d9c7392" providerId="LiveId" clId="{ABE54E9F-0662-43D0-8298-79BA61DAB84E}" dt="2024-04-22T11:10:21.120" v="32" actId="20577"/>
        <pc:sldMkLst>
          <pc:docMk/>
          <pc:sldMk cId="3011333609" sldId="485"/>
        </pc:sldMkLst>
      </pc:sldChg>
      <pc:sldChg chg="modNotesTx">
        <pc:chgData name="Justin Vacquerie" userId="968f4b965d9c7392" providerId="LiveId" clId="{ABE54E9F-0662-43D0-8298-79BA61DAB84E}" dt="2024-04-22T11:09:33.917" v="31" actId="313"/>
        <pc:sldMkLst>
          <pc:docMk/>
          <pc:sldMk cId="2117061429" sldId="491"/>
        </pc:sldMkLst>
      </pc:sldChg>
      <pc:sldChg chg="modSp mod">
        <pc:chgData name="Justin Vacquerie" userId="968f4b965d9c7392" providerId="LiveId" clId="{ABE54E9F-0662-43D0-8298-79BA61DAB84E}" dt="2024-04-23T07:53:12.917" v="299" actId="20577"/>
        <pc:sldMkLst>
          <pc:docMk/>
          <pc:sldMk cId="3734336298" sldId="493"/>
        </pc:sldMkLst>
        <pc:spChg chg="mod">
          <ac:chgData name="Justin Vacquerie" userId="968f4b965d9c7392" providerId="LiveId" clId="{ABE54E9F-0662-43D0-8298-79BA61DAB84E}" dt="2024-04-23T07:53:12.917" v="299" actId="20577"/>
          <ac:spMkLst>
            <pc:docMk/>
            <pc:sldMk cId="3734336298" sldId="493"/>
            <ac:spMk id="8" creationId="{5B63686B-344F-58B3-032D-879EB772C378}"/>
          </ac:spMkLst>
        </pc:spChg>
      </pc:sldChg>
      <pc:sldChg chg="modNotesTx">
        <pc:chgData name="Justin Vacquerie" userId="968f4b965d9c7392" providerId="LiveId" clId="{ABE54E9F-0662-43D0-8298-79BA61DAB84E}" dt="2024-04-22T11:08:15.026" v="29" actId="20577"/>
        <pc:sldMkLst>
          <pc:docMk/>
          <pc:sldMk cId="2974479669" sldId="494"/>
        </pc:sldMkLst>
      </pc:sldChg>
      <pc:sldChg chg="modSp mod modNotesTx">
        <pc:chgData name="Justin Vacquerie" userId="968f4b965d9c7392" providerId="LiveId" clId="{ABE54E9F-0662-43D0-8298-79BA61DAB84E}" dt="2024-04-23T07:53:16.762" v="301" actId="20577"/>
        <pc:sldMkLst>
          <pc:docMk/>
          <pc:sldMk cId="4150804646" sldId="495"/>
        </pc:sldMkLst>
        <pc:spChg chg="mod">
          <ac:chgData name="Justin Vacquerie" userId="968f4b965d9c7392" providerId="LiveId" clId="{ABE54E9F-0662-43D0-8298-79BA61DAB84E}" dt="2024-04-23T07:53:16.762" v="301" actId="20577"/>
          <ac:spMkLst>
            <pc:docMk/>
            <pc:sldMk cId="4150804646" sldId="495"/>
            <ac:spMk id="8" creationId="{5B63686B-344F-58B3-032D-879EB772C37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E77126-64FE-4836-8605-444CAB3AA538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9DD42C7F-1BC6-4268-AEC6-52F22267DBC8}">
      <dgm:prSet phldrT="[Texte]"/>
      <dgm:spPr/>
      <dgm:t>
        <a:bodyPr/>
        <a:lstStyle/>
        <a:p>
          <a:r>
            <a:rPr lang="fr-FR" b="1" dirty="0"/>
            <a:t>809 features à 520</a:t>
          </a:r>
        </a:p>
      </dgm:t>
    </dgm:pt>
    <dgm:pt modelId="{3098A4D9-3CC1-4864-83B5-D8195A54CAE1}" type="parTrans" cxnId="{78FE888D-3EC0-47AB-9520-963C73A2D0B2}">
      <dgm:prSet/>
      <dgm:spPr/>
      <dgm:t>
        <a:bodyPr/>
        <a:lstStyle/>
        <a:p>
          <a:endParaRPr lang="fr-FR"/>
        </a:p>
      </dgm:t>
    </dgm:pt>
    <dgm:pt modelId="{1736B6C5-89EB-4422-AE86-89CC434CF40C}" type="sibTrans" cxnId="{78FE888D-3EC0-47AB-9520-963C73A2D0B2}">
      <dgm:prSet/>
      <dgm:spPr/>
      <dgm:t>
        <a:bodyPr/>
        <a:lstStyle/>
        <a:p>
          <a:endParaRPr lang="fr-FR"/>
        </a:p>
      </dgm:t>
    </dgm:pt>
    <dgm:pt modelId="{EE1B22DF-C292-419F-84B1-E5BF86EF48D0}">
      <dgm:prSet phldrT="[Texte]"/>
      <dgm:spPr/>
      <dgm:t>
        <a:bodyPr/>
        <a:lstStyle/>
        <a:p>
          <a:r>
            <a:rPr lang="fr-FR" dirty="0"/>
            <a:t>Taux de remplissage des features, seuil à 80%</a:t>
          </a:r>
        </a:p>
      </dgm:t>
    </dgm:pt>
    <dgm:pt modelId="{DF22A303-9DCE-42AF-B358-79E9E4E7B9C2}" type="parTrans" cxnId="{4EE643A5-2EDF-4534-B321-3BB4FD67E7AA}">
      <dgm:prSet/>
      <dgm:spPr/>
      <dgm:t>
        <a:bodyPr/>
        <a:lstStyle/>
        <a:p>
          <a:endParaRPr lang="fr-FR"/>
        </a:p>
      </dgm:t>
    </dgm:pt>
    <dgm:pt modelId="{59C277FB-6002-4A02-8F5C-E8A72FAC5101}" type="sibTrans" cxnId="{4EE643A5-2EDF-4534-B321-3BB4FD67E7AA}">
      <dgm:prSet/>
      <dgm:spPr/>
      <dgm:t>
        <a:bodyPr/>
        <a:lstStyle/>
        <a:p>
          <a:endParaRPr lang="fr-FR"/>
        </a:p>
      </dgm:t>
    </dgm:pt>
    <dgm:pt modelId="{E45950BB-D92D-4B5A-B836-2425DF8E2AF9}">
      <dgm:prSet phldrT="[Texte]"/>
      <dgm:spPr/>
      <dgm:t>
        <a:bodyPr/>
        <a:lstStyle/>
        <a:p>
          <a:r>
            <a:rPr lang="fr-FR" b="1" dirty="0"/>
            <a:t>520 features à 390</a:t>
          </a:r>
        </a:p>
      </dgm:t>
    </dgm:pt>
    <dgm:pt modelId="{7F2425C3-B696-4A76-AE7A-24AF0FB5E194}" type="parTrans" cxnId="{7A4FFCF4-8CF9-4630-85CC-65D5B4E91EFC}">
      <dgm:prSet/>
      <dgm:spPr/>
      <dgm:t>
        <a:bodyPr/>
        <a:lstStyle/>
        <a:p>
          <a:endParaRPr lang="fr-FR"/>
        </a:p>
      </dgm:t>
    </dgm:pt>
    <dgm:pt modelId="{B9C29A06-673B-4077-B493-EA340B019D8E}" type="sibTrans" cxnId="{7A4FFCF4-8CF9-4630-85CC-65D5B4E91EFC}">
      <dgm:prSet/>
      <dgm:spPr/>
      <dgm:t>
        <a:bodyPr/>
        <a:lstStyle/>
        <a:p>
          <a:endParaRPr lang="fr-FR"/>
        </a:p>
      </dgm:t>
    </dgm:pt>
    <dgm:pt modelId="{62D707AB-C90E-48E1-A8B0-1E4D64D850D0}">
      <dgm:prSet phldrT="[Texte]"/>
      <dgm:spPr/>
      <dgm:t>
        <a:bodyPr/>
        <a:lstStyle/>
        <a:p>
          <a:r>
            <a:rPr lang="fr-FR" dirty="0"/>
            <a:t>SVM kernel </a:t>
          </a:r>
          <a:r>
            <a:rPr lang="fr-FR" dirty="0" err="1"/>
            <a:t>linear</a:t>
          </a:r>
          <a:r>
            <a:rPr lang="fr-FR" dirty="0"/>
            <a:t> Pénalité L1, C = 0,01</a:t>
          </a:r>
        </a:p>
      </dgm:t>
    </dgm:pt>
    <dgm:pt modelId="{29E60F04-66A8-4745-B276-1697541EAEE0}" type="parTrans" cxnId="{06985BA3-7C04-47AA-9075-3799AAEAC460}">
      <dgm:prSet/>
      <dgm:spPr/>
      <dgm:t>
        <a:bodyPr/>
        <a:lstStyle/>
        <a:p>
          <a:endParaRPr lang="fr-FR"/>
        </a:p>
      </dgm:t>
    </dgm:pt>
    <dgm:pt modelId="{487B8C91-ADDB-4A94-9E43-DAF277704D13}" type="sibTrans" cxnId="{06985BA3-7C04-47AA-9075-3799AAEAC460}">
      <dgm:prSet/>
      <dgm:spPr/>
      <dgm:t>
        <a:bodyPr/>
        <a:lstStyle/>
        <a:p>
          <a:endParaRPr lang="fr-FR"/>
        </a:p>
      </dgm:t>
    </dgm:pt>
    <dgm:pt modelId="{D3E0B0A2-7293-47E8-A9AA-63D34DAD94C8}">
      <dgm:prSet phldrT="[Texte]"/>
      <dgm:spPr/>
      <dgm:t>
        <a:bodyPr/>
        <a:lstStyle/>
        <a:p>
          <a:r>
            <a:rPr lang="fr-FR" b="1" dirty="0"/>
            <a:t>390 features à 69</a:t>
          </a:r>
        </a:p>
      </dgm:t>
    </dgm:pt>
    <dgm:pt modelId="{902E6F48-9395-4B35-B5DD-B1FDEDCB607C}" type="parTrans" cxnId="{51FDBF2D-E437-42CA-BD9F-54F73084945F}">
      <dgm:prSet/>
      <dgm:spPr/>
      <dgm:t>
        <a:bodyPr/>
        <a:lstStyle/>
        <a:p>
          <a:endParaRPr lang="fr-FR"/>
        </a:p>
      </dgm:t>
    </dgm:pt>
    <dgm:pt modelId="{C7734BEF-62CA-4D3D-ADFF-8799C4F2A7B2}" type="sibTrans" cxnId="{51FDBF2D-E437-42CA-BD9F-54F73084945F}">
      <dgm:prSet/>
      <dgm:spPr/>
      <dgm:t>
        <a:bodyPr/>
        <a:lstStyle/>
        <a:p>
          <a:endParaRPr lang="fr-FR"/>
        </a:p>
      </dgm:t>
    </dgm:pt>
    <dgm:pt modelId="{DACB9294-7E17-4937-80F8-481D3156BF68}">
      <dgm:prSet phldrT="[Texte]"/>
      <dgm:spPr/>
      <dgm:t>
        <a:bodyPr/>
        <a:lstStyle/>
        <a:p>
          <a:r>
            <a:rPr lang="fr-FR" dirty="0"/>
            <a:t>Feature importance du LGBM (75% cumulée de l’explicabilité)</a:t>
          </a:r>
        </a:p>
      </dgm:t>
    </dgm:pt>
    <dgm:pt modelId="{AB3C87A6-6D71-4507-9BBC-58B08CB2B1A9}" type="parTrans" cxnId="{D9C08861-220C-41D4-A3E9-775E148F991E}">
      <dgm:prSet/>
      <dgm:spPr/>
      <dgm:t>
        <a:bodyPr/>
        <a:lstStyle/>
        <a:p>
          <a:endParaRPr lang="fr-FR"/>
        </a:p>
      </dgm:t>
    </dgm:pt>
    <dgm:pt modelId="{9E3880E5-6EA0-4332-94A5-D155EC4630D4}" type="sibTrans" cxnId="{D9C08861-220C-41D4-A3E9-775E148F991E}">
      <dgm:prSet/>
      <dgm:spPr/>
      <dgm:t>
        <a:bodyPr/>
        <a:lstStyle/>
        <a:p>
          <a:endParaRPr lang="fr-FR"/>
        </a:p>
      </dgm:t>
    </dgm:pt>
    <dgm:pt modelId="{5794F5A6-9DC2-4675-98D1-2D7C18F2644A}" type="pres">
      <dgm:prSet presAssocID="{44E77126-64FE-4836-8605-444CAB3AA538}" presName="Name0" presStyleCnt="0">
        <dgm:presLayoutVars>
          <dgm:dir/>
          <dgm:resizeHandles val="exact"/>
        </dgm:presLayoutVars>
      </dgm:prSet>
      <dgm:spPr/>
    </dgm:pt>
    <dgm:pt modelId="{65310E58-1F51-470A-B9A3-17EA11874F5A}" type="pres">
      <dgm:prSet presAssocID="{9DD42C7F-1BC6-4268-AEC6-52F22267DBC8}" presName="node" presStyleLbl="node1" presStyleIdx="0" presStyleCnt="3">
        <dgm:presLayoutVars>
          <dgm:bulletEnabled val="1"/>
        </dgm:presLayoutVars>
      </dgm:prSet>
      <dgm:spPr/>
    </dgm:pt>
    <dgm:pt modelId="{9340D9F1-85B8-4C42-9F22-FA9067C60957}" type="pres">
      <dgm:prSet presAssocID="{1736B6C5-89EB-4422-AE86-89CC434CF40C}" presName="sibTrans" presStyleLbl="sibTrans2D1" presStyleIdx="0" presStyleCnt="2"/>
      <dgm:spPr/>
    </dgm:pt>
    <dgm:pt modelId="{855E1B82-A29A-4BAB-88B5-75D1AF7C0A11}" type="pres">
      <dgm:prSet presAssocID="{1736B6C5-89EB-4422-AE86-89CC434CF40C}" presName="connectorText" presStyleLbl="sibTrans2D1" presStyleIdx="0" presStyleCnt="2"/>
      <dgm:spPr/>
    </dgm:pt>
    <dgm:pt modelId="{FB040446-5D3B-493A-9A2D-73526182ACFA}" type="pres">
      <dgm:prSet presAssocID="{E45950BB-D92D-4B5A-B836-2425DF8E2AF9}" presName="node" presStyleLbl="node1" presStyleIdx="1" presStyleCnt="3">
        <dgm:presLayoutVars>
          <dgm:bulletEnabled val="1"/>
        </dgm:presLayoutVars>
      </dgm:prSet>
      <dgm:spPr/>
    </dgm:pt>
    <dgm:pt modelId="{5C137CDC-963B-42FF-8159-C5B4F5F03485}" type="pres">
      <dgm:prSet presAssocID="{B9C29A06-673B-4077-B493-EA340B019D8E}" presName="sibTrans" presStyleLbl="sibTrans2D1" presStyleIdx="1" presStyleCnt="2"/>
      <dgm:spPr/>
    </dgm:pt>
    <dgm:pt modelId="{29F5B6C7-7A74-4C31-A88E-98C821DD4B2E}" type="pres">
      <dgm:prSet presAssocID="{B9C29A06-673B-4077-B493-EA340B019D8E}" presName="connectorText" presStyleLbl="sibTrans2D1" presStyleIdx="1" presStyleCnt="2"/>
      <dgm:spPr/>
    </dgm:pt>
    <dgm:pt modelId="{73B1E25C-AD6F-4F52-B255-444B8023DDDD}" type="pres">
      <dgm:prSet presAssocID="{D3E0B0A2-7293-47E8-A9AA-63D34DAD94C8}" presName="node" presStyleLbl="node1" presStyleIdx="2" presStyleCnt="3">
        <dgm:presLayoutVars>
          <dgm:bulletEnabled val="1"/>
        </dgm:presLayoutVars>
      </dgm:prSet>
      <dgm:spPr/>
    </dgm:pt>
  </dgm:ptLst>
  <dgm:cxnLst>
    <dgm:cxn modelId="{46303510-67E1-485B-A9FC-7038497659D6}" type="presOf" srcId="{B9C29A06-673B-4077-B493-EA340B019D8E}" destId="{5C137CDC-963B-42FF-8159-C5B4F5F03485}" srcOrd="0" destOrd="0" presId="urn:microsoft.com/office/officeart/2005/8/layout/process1"/>
    <dgm:cxn modelId="{8FAE3421-1385-4084-889A-7962DEC407E0}" type="presOf" srcId="{DACB9294-7E17-4937-80F8-481D3156BF68}" destId="{73B1E25C-AD6F-4F52-B255-444B8023DDDD}" srcOrd="0" destOrd="1" presId="urn:microsoft.com/office/officeart/2005/8/layout/process1"/>
    <dgm:cxn modelId="{51FDBF2D-E437-42CA-BD9F-54F73084945F}" srcId="{44E77126-64FE-4836-8605-444CAB3AA538}" destId="{D3E0B0A2-7293-47E8-A9AA-63D34DAD94C8}" srcOrd="2" destOrd="0" parTransId="{902E6F48-9395-4B35-B5DD-B1FDEDCB607C}" sibTransId="{C7734BEF-62CA-4D3D-ADFF-8799C4F2A7B2}"/>
    <dgm:cxn modelId="{2A72253B-730A-4C05-A762-44E6DBC234F4}" type="presOf" srcId="{1736B6C5-89EB-4422-AE86-89CC434CF40C}" destId="{9340D9F1-85B8-4C42-9F22-FA9067C60957}" srcOrd="0" destOrd="0" presId="urn:microsoft.com/office/officeart/2005/8/layout/process1"/>
    <dgm:cxn modelId="{6F14455B-16AC-4EB6-82D8-6E81FA7FCF52}" type="presOf" srcId="{9DD42C7F-1BC6-4268-AEC6-52F22267DBC8}" destId="{65310E58-1F51-470A-B9A3-17EA11874F5A}" srcOrd="0" destOrd="0" presId="urn:microsoft.com/office/officeart/2005/8/layout/process1"/>
    <dgm:cxn modelId="{D9C08861-220C-41D4-A3E9-775E148F991E}" srcId="{D3E0B0A2-7293-47E8-A9AA-63D34DAD94C8}" destId="{DACB9294-7E17-4937-80F8-481D3156BF68}" srcOrd="0" destOrd="0" parTransId="{AB3C87A6-6D71-4507-9BBC-58B08CB2B1A9}" sibTransId="{9E3880E5-6EA0-4332-94A5-D155EC4630D4}"/>
    <dgm:cxn modelId="{D2D8D762-A867-4ED3-9F41-28D79ACB0BA0}" type="presOf" srcId="{44E77126-64FE-4836-8605-444CAB3AA538}" destId="{5794F5A6-9DC2-4675-98D1-2D7C18F2644A}" srcOrd="0" destOrd="0" presId="urn:microsoft.com/office/officeart/2005/8/layout/process1"/>
    <dgm:cxn modelId="{85313A4C-F3D5-4F50-8FCB-A5E154E1C999}" type="presOf" srcId="{E45950BB-D92D-4B5A-B836-2425DF8E2AF9}" destId="{FB040446-5D3B-493A-9A2D-73526182ACFA}" srcOrd="0" destOrd="0" presId="urn:microsoft.com/office/officeart/2005/8/layout/process1"/>
    <dgm:cxn modelId="{C5389E4F-A443-41B5-A7AB-FDE90771FB39}" type="presOf" srcId="{1736B6C5-89EB-4422-AE86-89CC434CF40C}" destId="{855E1B82-A29A-4BAB-88B5-75D1AF7C0A11}" srcOrd="1" destOrd="0" presId="urn:microsoft.com/office/officeart/2005/8/layout/process1"/>
    <dgm:cxn modelId="{78FE888D-3EC0-47AB-9520-963C73A2D0B2}" srcId="{44E77126-64FE-4836-8605-444CAB3AA538}" destId="{9DD42C7F-1BC6-4268-AEC6-52F22267DBC8}" srcOrd="0" destOrd="0" parTransId="{3098A4D9-3CC1-4864-83B5-D8195A54CAE1}" sibTransId="{1736B6C5-89EB-4422-AE86-89CC434CF40C}"/>
    <dgm:cxn modelId="{06985BA3-7C04-47AA-9075-3799AAEAC460}" srcId="{E45950BB-D92D-4B5A-B836-2425DF8E2AF9}" destId="{62D707AB-C90E-48E1-A8B0-1E4D64D850D0}" srcOrd="0" destOrd="0" parTransId="{29E60F04-66A8-4745-B276-1697541EAEE0}" sibTransId="{487B8C91-ADDB-4A94-9E43-DAF277704D13}"/>
    <dgm:cxn modelId="{B093EFA4-B339-4299-9E18-18AC897829BD}" type="presOf" srcId="{EE1B22DF-C292-419F-84B1-E5BF86EF48D0}" destId="{65310E58-1F51-470A-B9A3-17EA11874F5A}" srcOrd="0" destOrd="1" presId="urn:microsoft.com/office/officeart/2005/8/layout/process1"/>
    <dgm:cxn modelId="{4EE643A5-2EDF-4534-B321-3BB4FD67E7AA}" srcId="{9DD42C7F-1BC6-4268-AEC6-52F22267DBC8}" destId="{EE1B22DF-C292-419F-84B1-E5BF86EF48D0}" srcOrd="0" destOrd="0" parTransId="{DF22A303-9DCE-42AF-B358-79E9E4E7B9C2}" sibTransId="{59C277FB-6002-4A02-8F5C-E8A72FAC5101}"/>
    <dgm:cxn modelId="{6E9A64B5-0657-4863-B349-7E0466D1DC51}" type="presOf" srcId="{62D707AB-C90E-48E1-A8B0-1E4D64D850D0}" destId="{FB040446-5D3B-493A-9A2D-73526182ACFA}" srcOrd="0" destOrd="1" presId="urn:microsoft.com/office/officeart/2005/8/layout/process1"/>
    <dgm:cxn modelId="{9E6FFABA-1949-48D2-9BC2-F37F88D1DC03}" type="presOf" srcId="{D3E0B0A2-7293-47E8-A9AA-63D34DAD94C8}" destId="{73B1E25C-AD6F-4F52-B255-444B8023DDDD}" srcOrd="0" destOrd="0" presId="urn:microsoft.com/office/officeart/2005/8/layout/process1"/>
    <dgm:cxn modelId="{C70CC1ED-6870-47ED-A17C-DCA58A5482D5}" type="presOf" srcId="{B9C29A06-673B-4077-B493-EA340B019D8E}" destId="{29F5B6C7-7A74-4C31-A88E-98C821DD4B2E}" srcOrd="1" destOrd="0" presId="urn:microsoft.com/office/officeart/2005/8/layout/process1"/>
    <dgm:cxn modelId="{7A4FFCF4-8CF9-4630-85CC-65D5B4E91EFC}" srcId="{44E77126-64FE-4836-8605-444CAB3AA538}" destId="{E45950BB-D92D-4B5A-B836-2425DF8E2AF9}" srcOrd="1" destOrd="0" parTransId="{7F2425C3-B696-4A76-AE7A-24AF0FB5E194}" sibTransId="{B9C29A06-673B-4077-B493-EA340B019D8E}"/>
    <dgm:cxn modelId="{55F9AD7B-0D2D-44D4-8E2D-071A61191EF4}" type="presParOf" srcId="{5794F5A6-9DC2-4675-98D1-2D7C18F2644A}" destId="{65310E58-1F51-470A-B9A3-17EA11874F5A}" srcOrd="0" destOrd="0" presId="urn:microsoft.com/office/officeart/2005/8/layout/process1"/>
    <dgm:cxn modelId="{F33FAB39-9C84-4DF6-96B1-492655411BC4}" type="presParOf" srcId="{5794F5A6-9DC2-4675-98D1-2D7C18F2644A}" destId="{9340D9F1-85B8-4C42-9F22-FA9067C60957}" srcOrd="1" destOrd="0" presId="urn:microsoft.com/office/officeart/2005/8/layout/process1"/>
    <dgm:cxn modelId="{3E060397-A3DB-47D1-A877-26E05E61564F}" type="presParOf" srcId="{9340D9F1-85B8-4C42-9F22-FA9067C60957}" destId="{855E1B82-A29A-4BAB-88B5-75D1AF7C0A11}" srcOrd="0" destOrd="0" presId="urn:microsoft.com/office/officeart/2005/8/layout/process1"/>
    <dgm:cxn modelId="{54378B2D-EBF5-4D5B-A8D0-A70678B9BBC3}" type="presParOf" srcId="{5794F5A6-9DC2-4675-98D1-2D7C18F2644A}" destId="{FB040446-5D3B-493A-9A2D-73526182ACFA}" srcOrd="2" destOrd="0" presId="urn:microsoft.com/office/officeart/2005/8/layout/process1"/>
    <dgm:cxn modelId="{20DBC6A1-5A52-4361-9FFD-8243B6A244CF}" type="presParOf" srcId="{5794F5A6-9DC2-4675-98D1-2D7C18F2644A}" destId="{5C137CDC-963B-42FF-8159-C5B4F5F03485}" srcOrd="3" destOrd="0" presId="urn:microsoft.com/office/officeart/2005/8/layout/process1"/>
    <dgm:cxn modelId="{D383B705-42BC-43EA-86D0-66FD8C5C9AD6}" type="presParOf" srcId="{5C137CDC-963B-42FF-8159-C5B4F5F03485}" destId="{29F5B6C7-7A74-4C31-A88E-98C821DD4B2E}" srcOrd="0" destOrd="0" presId="urn:microsoft.com/office/officeart/2005/8/layout/process1"/>
    <dgm:cxn modelId="{B89212E5-B8C6-4DD8-8D2B-BEEBBFFF318A}" type="presParOf" srcId="{5794F5A6-9DC2-4675-98D1-2D7C18F2644A}" destId="{73B1E25C-AD6F-4F52-B255-444B8023DDD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F7F5B2-C945-48E7-8FB6-2A5BF840EA90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AD597F05-109A-4F4D-B41B-EB18FDA8AF4C}">
      <dgm:prSet phldrT="[Texte]"/>
      <dgm:spPr/>
      <dgm:t>
        <a:bodyPr/>
        <a:lstStyle/>
        <a:p>
          <a:r>
            <a:rPr lang="fr-FR" dirty="0" err="1"/>
            <a:t>Dummy</a:t>
          </a:r>
          <a:r>
            <a:rPr lang="fr-FR" dirty="0"/>
            <a:t> Classifier</a:t>
          </a:r>
        </a:p>
      </dgm:t>
    </dgm:pt>
    <dgm:pt modelId="{FA33CA59-B75F-4B20-8364-E52BA7BF9177}" type="parTrans" cxnId="{67E0A97B-A0FA-4DD9-A716-5EA72D2115BC}">
      <dgm:prSet/>
      <dgm:spPr/>
      <dgm:t>
        <a:bodyPr/>
        <a:lstStyle/>
        <a:p>
          <a:endParaRPr lang="fr-FR"/>
        </a:p>
      </dgm:t>
    </dgm:pt>
    <dgm:pt modelId="{E3500D70-F9B9-45B6-965B-6974AFA2101B}" type="sibTrans" cxnId="{67E0A97B-A0FA-4DD9-A716-5EA72D2115BC}">
      <dgm:prSet/>
      <dgm:spPr/>
      <dgm:t>
        <a:bodyPr/>
        <a:lstStyle/>
        <a:p>
          <a:endParaRPr lang="fr-FR"/>
        </a:p>
      </dgm:t>
    </dgm:pt>
    <dgm:pt modelId="{1F0CA430-4695-40C8-91EF-5BBD4BAE96FC}">
      <dgm:prSet phldrT="[Texte]"/>
      <dgm:spPr/>
      <dgm:t>
        <a:bodyPr/>
        <a:lstStyle/>
        <a:p>
          <a:r>
            <a:rPr lang="fr-FR" dirty="0" err="1"/>
            <a:t>GradientBoosting</a:t>
          </a:r>
          <a:endParaRPr lang="fr-FR" dirty="0"/>
        </a:p>
      </dgm:t>
    </dgm:pt>
    <dgm:pt modelId="{A2940DB8-6D86-4C05-A865-CD7BCCEEA50D}" type="parTrans" cxnId="{ED8CAF9B-223D-40CD-9B9D-7DE8EB0F4479}">
      <dgm:prSet/>
      <dgm:spPr/>
      <dgm:t>
        <a:bodyPr/>
        <a:lstStyle/>
        <a:p>
          <a:endParaRPr lang="fr-FR"/>
        </a:p>
      </dgm:t>
    </dgm:pt>
    <dgm:pt modelId="{64680054-B580-46BF-9E20-3B0A8F6A70F1}" type="sibTrans" cxnId="{ED8CAF9B-223D-40CD-9B9D-7DE8EB0F4479}">
      <dgm:prSet/>
      <dgm:spPr/>
      <dgm:t>
        <a:bodyPr/>
        <a:lstStyle/>
        <a:p>
          <a:endParaRPr lang="fr-FR"/>
        </a:p>
      </dgm:t>
    </dgm:pt>
    <dgm:pt modelId="{9E8C0541-3BC0-4459-93A3-789B9F5544D0}">
      <dgm:prSet phldrT="[Texte]"/>
      <dgm:spPr/>
      <dgm:t>
        <a:bodyPr/>
        <a:lstStyle/>
        <a:p>
          <a:r>
            <a:rPr lang="fr-FR" dirty="0" err="1"/>
            <a:t>RegressionLogistic</a:t>
          </a:r>
          <a:endParaRPr lang="fr-FR" dirty="0"/>
        </a:p>
      </dgm:t>
    </dgm:pt>
    <dgm:pt modelId="{F5407507-B0B3-4EEB-AFDF-1B3ABF681FCA}" type="parTrans" cxnId="{A1FF52E5-00FE-4432-87B6-7564CFC2BFDA}">
      <dgm:prSet/>
      <dgm:spPr/>
      <dgm:t>
        <a:bodyPr/>
        <a:lstStyle/>
        <a:p>
          <a:endParaRPr lang="fr-FR"/>
        </a:p>
      </dgm:t>
    </dgm:pt>
    <dgm:pt modelId="{C9A215DC-AE73-4E89-9E40-BE53B3A8E105}" type="sibTrans" cxnId="{A1FF52E5-00FE-4432-87B6-7564CFC2BFDA}">
      <dgm:prSet/>
      <dgm:spPr/>
      <dgm:t>
        <a:bodyPr/>
        <a:lstStyle/>
        <a:p>
          <a:endParaRPr lang="fr-FR"/>
        </a:p>
      </dgm:t>
    </dgm:pt>
    <dgm:pt modelId="{A164725A-F198-41F6-8A97-08F237689C30}">
      <dgm:prSet phldrT="[Texte]"/>
      <dgm:spPr/>
      <dgm:t>
        <a:bodyPr/>
        <a:lstStyle/>
        <a:p>
          <a:r>
            <a:rPr lang="fr-FR" dirty="0" err="1"/>
            <a:t>XGBoost</a:t>
          </a:r>
          <a:endParaRPr lang="fr-FR" dirty="0"/>
        </a:p>
      </dgm:t>
    </dgm:pt>
    <dgm:pt modelId="{90B86397-4CBA-456A-953A-0A8770CC887E}" type="parTrans" cxnId="{6F876542-CAE7-49D1-93CC-7C11F410BDA3}">
      <dgm:prSet/>
      <dgm:spPr/>
      <dgm:t>
        <a:bodyPr/>
        <a:lstStyle/>
        <a:p>
          <a:endParaRPr lang="fr-FR"/>
        </a:p>
      </dgm:t>
    </dgm:pt>
    <dgm:pt modelId="{B931D52E-A842-4CAE-91CF-4BEC3A907E24}" type="sibTrans" cxnId="{6F876542-CAE7-49D1-93CC-7C11F410BDA3}">
      <dgm:prSet/>
      <dgm:spPr/>
      <dgm:t>
        <a:bodyPr/>
        <a:lstStyle/>
        <a:p>
          <a:endParaRPr lang="fr-FR"/>
        </a:p>
      </dgm:t>
    </dgm:pt>
    <dgm:pt modelId="{19B3B220-86B5-4B38-A38F-FFF9152A1207}">
      <dgm:prSet phldrT="[Texte]"/>
      <dgm:spPr/>
      <dgm:t>
        <a:bodyPr/>
        <a:lstStyle/>
        <a:p>
          <a:r>
            <a:rPr lang="fr-FR" dirty="0" err="1"/>
            <a:t>LightGBM</a:t>
          </a:r>
          <a:endParaRPr lang="fr-FR" dirty="0"/>
        </a:p>
      </dgm:t>
    </dgm:pt>
    <dgm:pt modelId="{B022B697-8523-430C-AC26-6F365F4320E9}" type="parTrans" cxnId="{9CF53F54-1030-424D-8218-C0B9CB205B93}">
      <dgm:prSet/>
      <dgm:spPr/>
      <dgm:t>
        <a:bodyPr/>
        <a:lstStyle/>
        <a:p>
          <a:endParaRPr lang="fr-FR"/>
        </a:p>
      </dgm:t>
    </dgm:pt>
    <dgm:pt modelId="{6884BA5F-7D07-4E82-B642-F4D9BF4368F7}" type="sibTrans" cxnId="{9CF53F54-1030-424D-8218-C0B9CB205B93}">
      <dgm:prSet/>
      <dgm:spPr/>
      <dgm:t>
        <a:bodyPr/>
        <a:lstStyle/>
        <a:p>
          <a:endParaRPr lang="fr-FR"/>
        </a:p>
      </dgm:t>
    </dgm:pt>
    <dgm:pt modelId="{D52275B0-B2F6-4D89-8B14-90397D4FCA9C}">
      <dgm:prSet phldrT="[Texte]"/>
      <dgm:spPr/>
      <dgm:t>
        <a:bodyPr/>
        <a:lstStyle/>
        <a:p>
          <a:r>
            <a:rPr lang="fr-FR" dirty="0" err="1"/>
            <a:t>Random</a:t>
          </a:r>
          <a:r>
            <a:rPr lang="fr-FR" dirty="0"/>
            <a:t> Forest</a:t>
          </a:r>
        </a:p>
      </dgm:t>
    </dgm:pt>
    <dgm:pt modelId="{6738F8DE-9938-401A-ACB4-8A481CDC3775}" type="parTrans" cxnId="{92868C7A-6CE2-43AF-89C1-867D028CD146}">
      <dgm:prSet/>
      <dgm:spPr/>
      <dgm:t>
        <a:bodyPr/>
        <a:lstStyle/>
        <a:p>
          <a:endParaRPr lang="fr-FR"/>
        </a:p>
      </dgm:t>
    </dgm:pt>
    <dgm:pt modelId="{EB7AD7A0-A392-44F6-A354-91FE66FB459C}" type="sibTrans" cxnId="{92868C7A-6CE2-43AF-89C1-867D028CD146}">
      <dgm:prSet/>
      <dgm:spPr/>
      <dgm:t>
        <a:bodyPr/>
        <a:lstStyle/>
        <a:p>
          <a:endParaRPr lang="fr-FR"/>
        </a:p>
      </dgm:t>
    </dgm:pt>
    <dgm:pt modelId="{5A568CD6-1432-42C6-942B-17E1656A2881}" type="pres">
      <dgm:prSet presAssocID="{7EF7F5B2-C945-48E7-8FB6-2A5BF840EA90}" presName="diagram" presStyleCnt="0">
        <dgm:presLayoutVars>
          <dgm:dir/>
          <dgm:resizeHandles val="exact"/>
        </dgm:presLayoutVars>
      </dgm:prSet>
      <dgm:spPr/>
    </dgm:pt>
    <dgm:pt modelId="{FA91FA95-9BEA-4DB4-910D-F00FAA009AC8}" type="pres">
      <dgm:prSet presAssocID="{AD597F05-109A-4F4D-B41B-EB18FDA8AF4C}" presName="node" presStyleLbl="node1" presStyleIdx="0" presStyleCnt="6">
        <dgm:presLayoutVars>
          <dgm:bulletEnabled val="1"/>
        </dgm:presLayoutVars>
      </dgm:prSet>
      <dgm:spPr/>
    </dgm:pt>
    <dgm:pt modelId="{DF88A7E9-81DF-4D52-BDB8-5A2B686B92A1}" type="pres">
      <dgm:prSet presAssocID="{E3500D70-F9B9-45B6-965B-6974AFA2101B}" presName="sibTrans" presStyleCnt="0"/>
      <dgm:spPr/>
    </dgm:pt>
    <dgm:pt modelId="{AD11FC16-0FE8-4CBB-B75B-304E20C2DA36}" type="pres">
      <dgm:prSet presAssocID="{D52275B0-B2F6-4D89-8B14-90397D4FCA9C}" presName="node" presStyleLbl="node1" presStyleIdx="1" presStyleCnt="6">
        <dgm:presLayoutVars>
          <dgm:bulletEnabled val="1"/>
        </dgm:presLayoutVars>
      </dgm:prSet>
      <dgm:spPr/>
    </dgm:pt>
    <dgm:pt modelId="{120AF542-A3D7-43B3-825F-22F1345B39E9}" type="pres">
      <dgm:prSet presAssocID="{EB7AD7A0-A392-44F6-A354-91FE66FB459C}" presName="sibTrans" presStyleCnt="0"/>
      <dgm:spPr/>
    </dgm:pt>
    <dgm:pt modelId="{4EBAD582-CF85-420A-8A18-FC0D9290B13D}" type="pres">
      <dgm:prSet presAssocID="{1F0CA430-4695-40C8-91EF-5BBD4BAE96FC}" presName="node" presStyleLbl="node1" presStyleIdx="2" presStyleCnt="6">
        <dgm:presLayoutVars>
          <dgm:bulletEnabled val="1"/>
        </dgm:presLayoutVars>
      </dgm:prSet>
      <dgm:spPr/>
    </dgm:pt>
    <dgm:pt modelId="{6C9502C5-BB09-46C0-B2B9-0BDA5E64AFCF}" type="pres">
      <dgm:prSet presAssocID="{64680054-B580-46BF-9E20-3B0A8F6A70F1}" presName="sibTrans" presStyleCnt="0"/>
      <dgm:spPr/>
    </dgm:pt>
    <dgm:pt modelId="{C3C22EAE-866D-4123-BF18-1AD35573074B}" type="pres">
      <dgm:prSet presAssocID="{9E8C0541-3BC0-4459-93A3-789B9F5544D0}" presName="node" presStyleLbl="node1" presStyleIdx="3" presStyleCnt="6">
        <dgm:presLayoutVars>
          <dgm:bulletEnabled val="1"/>
        </dgm:presLayoutVars>
      </dgm:prSet>
      <dgm:spPr/>
    </dgm:pt>
    <dgm:pt modelId="{243BECDE-6324-4FFB-ABEB-D5B8B900FF8D}" type="pres">
      <dgm:prSet presAssocID="{C9A215DC-AE73-4E89-9E40-BE53B3A8E105}" presName="sibTrans" presStyleCnt="0"/>
      <dgm:spPr/>
    </dgm:pt>
    <dgm:pt modelId="{81F0F58D-BE72-412F-96DC-CF7F64F9B039}" type="pres">
      <dgm:prSet presAssocID="{A164725A-F198-41F6-8A97-08F237689C30}" presName="node" presStyleLbl="node1" presStyleIdx="4" presStyleCnt="6">
        <dgm:presLayoutVars>
          <dgm:bulletEnabled val="1"/>
        </dgm:presLayoutVars>
      </dgm:prSet>
      <dgm:spPr/>
    </dgm:pt>
    <dgm:pt modelId="{BB73A79F-4B7B-471C-B793-E17E57CEF359}" type="pres">
      <dgm:prSet presAssocID="{B931D52E-A842-4CAE-91CF-4BEC3A907E24}" presName="sibTrans" presStyleCnt="0"/>
      <dgm:spPr/>
    </dgm:pt>
    <dgm:pt modelId="{18726F77-FA81-456A-B1BC-8A0F4F9B3C93}" type="pres">
      <dgm:prSet presAssocID="{19B3B220-86B5-4B38-A38F-FFF9152A1207}" presName="node" presStyleLbl="node1" presStyleIdx="5" presStyleCnt="6">
        <dgm:presLayoutVars>
          <dgm:bulletEnabled val="1"/>
        </dgm:presLayoutVars>
      </dgm:prSet>
      <dgm:spPr/>
    </dgm:pt>
  </dgm:ptLst>
  <dgm:cxnLst>
    <dgm:cxn modelId="{001D5B38-3B1E-43C2-964A-746363F39D86}" type="presOf" srcId="{1F0CA430-4695-40C8-91EF-5BBD4BAE96FC}" destId="{4EBAD582-CF85-420A-8A18-FC0D9290B13D}" srcOrd="0" destOrd="0" presId="urn:microsoft.com/office/officeart/2005/8/layout/default"/>
    <dgm:cxn modelId="{6F876542-CAE7-49D1-93CC-7C11F410BDA3}" srcId="{7EF7F5B2-C945-48E7-8FB6-2A5BF840EA90}" destId="{A164725A-F198-41F6-8A97-08F237689C30}" srcOrd="4" destOrd="0" parTransId="{90B86397-4CBA-456A-953A-0A8770CC887E}" sibTransId="{B931D52E-A842-4CAE-91CF-4BEC3A907E24}"/>
    <dgm:cxn modelId="{9EE7784C-3D85-4BE1-845E-BCA0940C689F}" type="presOf" srcId="{AD597F05-109A-4F4D-B41B-EB18FDA8AF4C}" destId="{FA91FA95-9BEA-4DB4-910D-F00FAA009AC8}" srcOrd="0" destOrd="0" presId="urn:microsoft.com/office/officeart/2005/8/layout/default"/>
    <dgm:cxn modelId="{4CB8806C-BD46-4D96-9D52-6D70FC49F864}" type="presOf" srcId="{7EF7F5B2-C945-48E7-8FB6-2A5BF840EA90}" destId="{5A568CD6-1432-42C6-942B-17E1656A2881}" srcOrd="0" destOrd="0" presId="urn:microsoft.com/office/officeart/2005/8/layout/default"/>
    <dgm:cxn modelId="{9CF53F54-1030-424D-8218-C0B9CB205B93}" srcId="{7EF7F5B2-C945-48E7-8FB6-2A5BF840EA90}" destId="{19B3B220-86B5-4B38-A38F-FFF9152A1207}" srcOrd="5" destOrd="0" parTransId="{B022B697-8523-430C-AC26-6F365F4320E9}" sibTransId="{6884BA5F-7D07-4E82-B642-F4D9BF4368F7}"/>
    <dgm:cxn modelId="{92868C7A-6CE2-43AF-89C1-867D028CD146}" srcId="{7EF7F5B2-C945-48E7-8FB6-2A5BF840EA90}" destId="{D52275B0-B2F6-4D89-8B14-90397D4FCA9C}" srcOrd="1" destOrd="0" parTransId="{6738F8DE-9938-401A-ACB4-8A481CDC3775}" sibTransId="{EB7AD7A0-A392-44F6-A354-91FE66FB459C}"/>
    <dgm:cxn modelId="{67E0A97B-A0FA-4DD9-A716-5EA72D2115BC}" srcId="{7EF7F5B2-C945-48E7-8FB6-2A5BF840EA90}" destId="{AD597F05-109A-4F4D-B41B-EB18FDA8AF4C}" srcOrd="0" destOrd="0" parTransId="{FA33CA59-B75F-4B20-8364-E52BA7BF9177}" sibTransId="{E3500D70-F9B9-45B6-965B-6974AFA2101B}"/>
    <dgm:cxn modelId="{ED8CAF9B-223D-40CD-9B9D-7DE8EB0F4479}" srcId="{7EF7F5B2-C945-48E7-8FB6-2A5BF840EA90}" destId="{1F0CA430-4695-40C8-91EF-5BBD4BAE96FC}" srcOrd="2" destOrd="0" parTransId="{A2940DB8-6D86-4C05-A865-CD7BCCEEA50D}" sibTransId="{64680054-B580-46BF-9E20-3B0A8F6A70F1}"/>
    <dgm:cxn modelId="{DD57B4A5-4FFF-475D-A472-2DFFB38FE954}" type="presOf" srcId="{D52275B0-B2F6-4D89-8B14-90397D4FCA9C}" destId="{AD11FC16-0FE8-4CBB-B75B-304E20C2DA36}" srcOrd="0" destOrd="0" presId="urn:microsoft.com/office/officeart/2005/8/layout/default"/>
    <dgm:cxn modelId="{72B9B6C7-D847-4C1F-BC55-F7490688D31C}" type="presOf" srcId="{9E8C0541-3BC0-4459-93A3-789B9F5544D0}" destId="{C3C22EAE-866D-4123-BF18-1AD35573074B}" srcOrd="0" destOrd="0" presId="urn:microsoft.com/office/officeart/2005/8/layout/default"/>
    <dgm:cxn modelId="{6CC6AEE1-8FB5-40D0-BD02-71B5CB762B93}" type="presOf" srcId="{A164725A-F198-41F6-8A97-08F237689C30}" destId="{81F0F58D-BE72-412F-96DC-CF7F64F9B039}" srcOrd="0" destOrd="0" presId="urn:microsoft.com/office/officeart/2005/8/layout/default"/>
    <dgm:cxn modelId="{A1FF52E5-00FE-4432-87B6-7564CFC2BFDA}" srcId="{7EF7F5B2-C945-48E7-8FB6-2A5BF840EA90}" destId="{9E8C0541-3BC0-4459-93A3-789B9F5544D0}" srcOrd="3" destOrd="0" parTransId="{F5407507-B0B3-4EEB-AFDF-1B3ABF681FCA}" sibTransId="{C9A215DC-AE73-4E89-9E40-BE53B3A8E105}"/>
    <dgm:cxn modelId="{DD75F5F7-EFC2-49CE-8C92-21C55CBD6F52}" type="presOf" srcId="{19B3B220-86B5-4B38-A38F-FFF9152A1207}" destId="{18726F77-FA81-456A-B1BC-8A0F4F9B3C93}" srcOrd="0" destOrd="0" presId="urn:microsoft.com/office/officeart/2005/8/layout/default"/>
    <dgm:cxn modelId="{A752A177-DC3C-4437-9CFE-73F04B943DE0}" type="presParOf" srcId="{5A568CD6-1432-42C6-942B-17E1656A2881}" destId="{FA91FA95-9BEA-4DB4-910D-F00FAA009AC8}" srcOrd="0" destOrd="0" presId="urn:microsoft.com/office/officeart/2005/8/layout/default"/>
    <dgm:cxn modelId="{78F574B4-9B29-4294-ADF4-D0DEDDAEA5CE}" type="presParOf" srcId="{5A568CD6-1432-42C6-942B-17E1656A2881}" destId="{DF88A7E9-81DF-4D52-BDB8-5A2B686B92A1}" srcOrd="1" destOrd="0" presId="urn:microsoft.com/office/officeart/2005/8/layout/default"/>
    <dgm:cxn modelId="{76378FFA-6186-45BD-8AF9-DBEC9B213062}" type="presParOf" srcId="{5A568CD6-1432-42C6-942B-17E1656A2881}" destId="{AD11FC16-0FE8-4CBB-B75B-304E20C2DA36}" srcOrd="2" destOrd="0" presId="urn:microsoft.com/office/officeart/2005/8/layout/default"/>
    <dgm:cxn modelId="{E35934C6-4C69-42FA-915E-1C9180F9828E}" type="presParOf" srcId="{5A568CD6-1432-42C6-942B-17E1656A2881}" destId="{120AF542-A3D7-43B3-825F-22F1345B39E9}" srcOrd="3" destOrd="0" presId="urn:microsoft.com/office/officeart/2005/8/layout/default"/>
    <dgm:cxn modelId="{AB4DF224-69BE-4C71-B866-36DB9BAD41E7}" type="presParOf" srcId="{5A568CD6-1432-42C6-942B-17E1656A2881}" destId="{4EBAD582-CF85-420A-8A18-FC0D9290B13D}" srcOrd="4" destOrd="0" presId="urn:microsoft.com/office/officeart/2005/8/layout/default"/>
    <dgm:cxn modelId="{F5ECBFEB-3F5B-4FD0-9C25-DA1A41845942}" type="presParOf" srcId="{5A568CD6-1432-42C6-942B-17E1656A2881}" destId="{6C9502C5-BB09-46C0-B2B9-0BDA5E64AFCF}" srcOrd="5" destOrd="0" presId="urn:microsoft.com/office/officeart/2005/8/layout/default"/>
    <dgm:cxn modelId="{0886D7FA-77D5-4FEC-82FC-EA9BBD148701}" type="presParOf" srcId="{5A568CD6-1432-42C6-942B-17E1656A2881}" destId="{C3C22EAE-866D-4123-BF18-1AD35573074B}" srcOrd="6" destOrd="0" presId="urn:microsoft.com/office/officeart/2005/8/layout/default"/>
    <dgm:cxn modelId="{AE118DA7-3B55-40C8-9E7D-231BB5FF1733}" type="presParOf" srcId="{5A568CD6-1432-42C6-942B-17E1656A2881}" destId="{243BECDE-6324-4FFB-ABEB-D5B8B900FF8D}" srcOrd="7" destOrd="0" presId="urn:microsoft.com/office/officeart/2005/8/layout/default"/>
    <dgm:cxn modelId="{0D291F60-9C70-4C0A-98CC-4EA9ACE46D20}" type="presParOf" srcId="{5A568CD6-1432-42C6-942B-17E1656A2881}" destId="{81F0F58D-BE72-412F-96DC-CF7F64F9B039}" srcOrd="8" destOrd="0" presId="urn:microsoft.com/office/officeart/2005/8/layout/default"/>
    <dgm:cxn modelId="{7D622474-4F6B-45FF-92CC-35396E31B562}" type="presParOf" srcId="{5A568CD6-1432-42C6-942B-17E1656A2881}" destId="{BB73A79F-4B7B-471C-B793-E17E57CEF359}" srcOrd="9" destOrd="0" presId="urn:microsoft.com/office/officeart/2005/8/layout/default"/>
    <dgm:cxn modelId="{320335C1-B7EF-4433-B50D-85355F027719}" type="presParOf" srcId="{5A568CD6-1432-42C6-942B-17E1656A2881}" destId="{18726F77-FA81-456A-B1BC-8A0F4F9B3C9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F7F5B2-C945-48E7-8FB6-2A5BF840EA90}" type="doc">
      <dgm:prSet loTypeId="urn:microsoft.com/office/officeart/2005/8/layout/default" loCatId="list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fr-FR"/>
        </a:p>
      </dgm:t>
    </dgm:pt>
    <dgm:pt modelId="{AD597F05-109A-4F4D-B41B-EB18FDA8AF4C}">
      <dgm:prSet phldrT="[Texte]"/>
      <dgm:spPr/>
      <dgm:t>
        <a:bodyPr/>
        <a:lstStyle/>
        <a:p>
          <a:r>
            <a:rPr lang="fr-FR" dirty="0"/>
            <a:t>Under-Sampling</a:t>
          </a:r>
        </a:p>
      </dgm:t>
    </dgm:pt>
    <dgm:pt modelId="{FA33CA59-B75F-4B20-8364-E52BA7BF9177}" type="parTrans" cxnId="{67E0A97B-A0FA-4DD9-A716-5EA72D2115BC}">
      <dgm:prSet/>
      <dgm:spPr/>
      <dgm:t>
        <a:bodyPr/>
        <a:lstStyle/>
        <a:p>
          <a:endParaRPr lang="fr-FR"/>
        </a:p>
      </dgm:t>
    </dgm:pt>
    <dgm:pt modelId="{E3500D70-F9B9-45B6-965B-6974AFA2101B}" type="sibTrans" cxnId="{67E0A97B-A0FA-4DD9-A716-5EA72D2115BC}">
      <dgm:prSet/>
      <dgm:spPr/>
      <dgm:t>
        <a:bodyPr/>
        <a:lstStyle/>
        <a:p>
          <a:endParaRPr lang="fr-FR"/>
        </a:p>
      </dgm:t>
    </dgm:pt>
    <dgm:pt modelId="{5663576A-1DB3-4D32-BAC9-C0D6AAB42368}">
      <dgm:prSet phldrT="[Texte]"/>
      <dgm:spPr/>
      <dgm:t>
        <a:bodyPr/>
        <a:lstStyle/>
        <a:p>
          <a:r>
            <a:rPr lang="fr-FR" dirty="0"/>
            <a:t>Over-Sampling</a:t>
          </a:r>
        </a:p>
        <a:p>
          <a:r>
            <a:rPr lang="fr-FR" dirty="0"/>
            <a:t>SMOTE</a:t>
          </a:r>
        </a:p>
      </dgm:t>
    </dgm:pt>
    <dgm:pt modelId="{DC9E7994-5A09-4F81-A2FA-6416B429DB9E}" type="parTrans" cxnId="{5749CD15-C028-4A3A-BFD2-E59960FE38E1}">
      <dgm:prSet/>
      <dgm:spPr/>
      <dgm:t>
        <a:bodyPr/>
        <a:lstStyle/>
        <a:p>
          <a:endParaRPr lang="fr-FR"/>
        </a:p>
      </dgm:t>
    </dgm:pt>
    <dgm:pt modelId="{C8900984-DA3C-4A1A-BD74-8E82EDAEE152}" type="sibTrans" cxnId="{5749CD15-C028-4A3A-BFD2-E59960FE38E1}">
      <dgm:prSet/>
      <dgm:spPr/>
      <dgm:t>
        <a:bodyPr/>
        <a:lstStyle/>
        <a:p>
          <a:endParaRPr lang="fr-FR"/>
        </a:p>
      </dgm:t>
    </dgm:pt>
    <dgm:pt modelId="{1F0CA430-4695-40C8-91EF-5BBD4BAE96FC}">
      <dgm:prSet phldrT="[Texte]"/>
      <dgm:spPr/>
      <dgm:t>
        <a:bodyPr/>
        <a:lstStyle/>
        <a:p>
          <a:r>
            <a:rPr lang="fr-FR" dirty="0"/>
            <a:t>Over-Sampling</a:t>
          </a:r>
        </a:p>
        <a:p>
          <a:r>
            <a:rPr lang="fr-FR" dirty="0"/>
            <a:t>ADASYN</a:t>
          </a:r>
        </a:p>
      </dgm:t>
    </dgm:pt>
    <dgm:pt modelId="{A2940DB8-6D86-4C05-A865-CD7BCCEEA50D}" type="parTrans" cxnId="{ED8CAF9B-223D-40CD-9B9D-7DE8EB0F4479}">
      <dgm:prSet/>
      <dgm:spPr/>
      <dgm:t>
        <a:bodyPr/>
        <a:lstStyle/>
        <a:p>
          <a:endParaRPr lang="fr-FR"/>
        </a:p>
      </dgm:t>
    </dgm:pt>
    <dgm:pt modelId="{64680054-B580-46BF-9E20-3B0A8F6A70F1}" type="sibTrans" cxnId="{ED8CAF9B-223D-40CD-9B9D-7DE8EB0F4479}">
      <dgm:prSet/>
      <dgm:spPr/>
      <dgm:t>
        <a:bodyPr/>
        <a:lstStyle/>
        <a:p>
          <a:endParaRPr lang="fr-FR"/>
        </a:p>
      </dgm:t>
    </dgm:pt>
    <dgm:pt modelId="{9E8C0541-3BC0-4459-93A3-789B9F5544D0}">
      <dgm:prSet phldrT="[Texte]"/>
      <dgm:spPr/>
      <dgm:t>
        <a:bodyPr/>
        <a:lstStyle/>
        <a:p>
          <a:r>
            <a:rPr lang="fr-FR" dirty="0" err="1"/>
            <a:t>Class_weight</a:t>
          </a:r>
          <a:endParaRPr lang="fr-FR" dirty="0"/>
        </a:p>
      </dgm:t>
    </dgm:pt>
    <dgm:pt modelId="{F5407507-B0B3-4EEB-AFDF-1B3ABF681FCA}" type="parTrans" cxnId="{A1FF52E5-00FE-4432-87B6-7564CFC2BFDA}">
      <dgm:prSet/>
      <dgm:spPr/>
      <dgm:t>
        <a:bodyPr/>
        <a:lstStyle/>
        <a:p>
          <a:endParaRPr lang="fr-FR"/>
        </a:p>
      </dgm:t>
    </dgm:pt>
    <dgm:pt modelId="{C9A215DC-AE73-4E89-9E40-BE53B3A8E105}" type="sibTrans" cxnId="{A1FF52E5-00FE-4432-87B6-7564CFC2BFDA}">
      <dgm:prSet/>
      <dgm:spPr/>
      <dgm:t>
        <a:bodyPr/>
        <a:lstStyle/>
        <a:p>
          <a:endParaRPr lang="fr-FR"/>
        </a:p>
      </dgm:t>
    </dgm:pt>
    <dgm:pt modelId="{85EADD9A-E8EF-46AE-AC9F-E5636A720F05}" type="pres">
      <dgm:prSet presAssocID="{7EF7F5B2-C945-48E7-8FB6-2A5BF840EA90}" presName="diagram" presStyleCnt="0">
        <dgm:presLayoutVars>
          <dgm:dir/>
          <dgm:resizeHandles val="exact"/>
        </dgm:presLayoutVars>
      </dgm:prSet>
      <dgm:spPr/>
    </dgm:pt>
    <dgm:pt modelId="{2D6F4413-A3C4-459A-85E8-DE492EA961F2}" type="pres">
      <dgm:prSet presAssocID="{AD597F05-109A-4F4D-B41B-EB18FDA8AF4C}" presName="node" presStyleLbl="node1" presStyleIdx="0" presStyleCnt="4">
        <dgm:presLayoutVars>
          <dgm:bulletEnabled val="1"/>
        </dgm:presLayoutVars>
      </dgm:prSet>
      <dgm:spPr/>
    </dgm:pt>
    <dgm:pt modelId="{2AEF13E7-84EC-465B-A98B-D070ABFE0056}" type="pres">
      <dgm:prSet presAssocID="{E3500D70-F9B9-45B6-965B-6974AFA2101B}" presName="sibTrans" presStyleCnt="0"/>
      <dgm:spPr/>
    </dgm:pt>
    <dgm:pt modelId="{1BE693E7-5C7C-497C-9714-750B5A53067D}" type="pres">
      <dgm:prSet presAssocID="{5663576A-1DB3-4D32-BAC9-C0D6AAB42368}" presName="node" presStyleLbl="node1" presStyleIdx="1" presStyleCnt="4">
        <dgm:presLayoutVars>
          <dgm:bulletEnabled val="1"/>
        </dgm:presLayoutVars>
      </dgm:prSet>
      <dgm:spPr/>
    </dgm:pt>
    <dgm:pt modelId="{44859EDA-2638-4E22-87DA-6CC215D952C6}" type="pres">
      <dgm:prSet presAssocID="{C8900984-DA3C-4A1A-BD74-8E82EDAEE152}" presName="sibTrans" presStyleCnt="0"/>
      <dgm:spPr/>
    </dgm:pt>
    <dgm:pt modelId="{7E6BE023-1D78-4B6D-B5B5-447699FF317B}" type="pres">
      <dgm:prSet presAssocID="{1F0CA430-4695-40C8-91EF-5BBD4BAE96FC}" presName="node" presStyleLbl="node1" presStyleIdx="2" presStyleCnt="4">
        <dgm:presLayoutVars>
          <dgm:bulletEnabled val="1"/>
        </dgm:presLayoutVars>
      </dgm:prSet>
      <dgm:spPr/>
    </dgm:pt>
    <dgm:pt modelId="{16610264-6CCB-4AC8-BE80-D2467850BD8E}" type="pres">
      <dgm:prSet presAssocID="{64680054-B580-46BF-9E20-3B0A8F6A70F1}" presName="sibTrans" presStyleCnt="0"/>
      <dgm:spPr/>
    </dgm:pt>
    <dgm:pt modelId="{72B3FEB8-D58A-4126-AB69-025E04BC97FC}" type="pres">
      <dgm:prSet presAssocID="{9E8C0541-3BC0-4459-93A3-789B9F5544D0}" presName="node" presStyleLbl="node1" presStyleIdx="3" presStyleCnt="4">
        <dgm:presLayoutVars>
          <dgm:bulletEnabled val="1"/>
        </dgm:presLayoutVars>
      </dgm:prSet>
      <dgm:spPr/>
    </dgm:pt>
  </dgm:ptLst>
  <dgm:cxnLst>
    <dgm:cxn modelId="{5749CD15-C028-4A3A-BFD2-E59960FE38E1}" srcId="{7EF7F5B2-C945-48E7-8FB6-2A5BF840EA90}" destId="{5663576A-1DB3-4D32-BAC9-C0D6AAB42368}" srcOrd="1" destOrd="0" parTransId="{DC9E7994-5A09-4F81-A2FA-6416B429DB9E}" sibTransId="{C8900984-DA3C-4A1A-BD74-8E82EDAEE152}"/>
    <dgm:cxn modelId="{F7D53635-B587-406B-9EEC-9F98323ECC01}" type="presOf" srcId="{5663576A-1DB3-4D32-BAC9-C0D6AAB42368}" destId="{1BE693E7-5C7C-497C-9714-750B5A53067D}" srcOrd="0" destOrd="0" presId="urn:microsoft.com/office/officeart/2005/8/layout/default"/>
    <dgm:cxn modelId="{9C3A703A-F52F-4F04-808B-0CC587DEF583}" type="presOf" srcId="{1F0CA430-4695-40C8-91EF-5BBD4BAE96FC}" destId="{7E6BE023-1D78-4B6D-B5B5-447699FF317B}" srcOrd="0" destOrd="0" presId="urn:microsoft.com/office/officeart/2005/8/layout/default"/>
    <dgm:cxn modelId="{67E0A97B-A0FA-4DD9-A716-5EA72D2115BC}" srcId="{7EF7F5B2-C945-48E7-8FB6-2A5BF840EA90}" destId="{AD597F05-109A-4F4D-B41B-EB18FDA8AF4C}" srcOrd="0" destOrd="0" parTransId="{FA33CA59-B75F-4B20-8364-E52BA7BF9177}" sibTransId="{E3500D70-F9B9-45B6-965B-6974AFA2101B}"/>
    <dgm:cxn modelId="{4A419C87-32E2-4145-B925-A83543369DEB}" type="presOf" srcId="{AD597F05-109A-4F4D-B41B-EB18FDA8AF4C}" destId="{2D6F4413-A3C4-459A-85E8-DE492EA961F2}" srcOrd="0" destOrd="0" presId="urn:microsoft.com/office/officeart/2005/8/layout/default"/>
    <dgm:cxn modelId="{ED8CAF9B-223D-40CD-9B9D-7DE8EB0F4479}" srcId="{7EF7F5B2-C945-48E7-8FB6-2A5BF840EA90}" destId="{1F0CA430-4695-40C8-91EF-5BBD4BAE96FC}" srcOrd="2" destOrd="0" parTransId="{A2940DB8-6D86-4C05-A865-CD7BCCEEA50D}" sibTransId="{64680054-B580-46BF-9E20-3B0A8F6A70F1}"/>
    <dgm:cxn modelId="{430CCBD4-2CC6-4A85-85F5-67D84ED38384}" type="presOf" srcId="{7EF7F5B2-C945-48E7-8FB6-2A5BF840EA90}" destId="{85EADD9A-E8EF-46AE-AC9F-E5636A720F05}" srcOrd="0" destOrd="0" presId="urn:microsoft.com/office/officeart/2005/8/layout/default"/>
    <dgm:cxn modelId="{A1FF52E5-00FE-4432-87B6-7564CFC2BFDA}" srcId="{7EF7F5B2-C945-48E7-8FB6-2A5BF840EA90}" destId="{9E8C0541-3BC0-4459-93A3-789B9F5544D0}" srcOrd="3" destOrd="0" parTransId="{F5407507-B0B3-4EEB-AFDF-1B3ABF681FCA}" sibTransId="{C9A215DC-AE73-4E89-9E40-BE53B3A8E105}"/>
    <dgm:cxn modelId="{ECA519F3-762B-4EA2-8B57-3F770A4454EA}" type="presOf" srcId="{9E8C0541-3BC0-4459-93A3-789B9F5544D0}" destId="{72B3FEB8-D58A-4126-AB69-025E04BC97FC}" srcOrd="0" destOrd="0" presId="urn:microsoft.com/office/officeart/2005/8/layout/default"/>
    <dgm:cxn modelId="{3B10C7B6-51D3-4ABD-977B-E1DD51178756}" type="presParOf" srcId="{85EADD9A-E8EF-46AE-AC9F-E5636A720F05}" destId="{2D6F4413-A3C4-459A-85E8-DE492EA961F2}" srcOrd="0" destOrd="0" presId="urn:microsoft.com/office/officeart/2005/8/layout/default"/>
    <dgm:cxn modelId="{131A5D7C-B33C-48E1-B5F5-3FA43DB218D2}" type="presParOf" srcId="{85EADD9A-E8EF-46AE-AC9F-E5636A720F05}" destId="{2AEF13E7-84EC-465B-A98B-D070ABFE0056}" srcOrd="1" destOrd="0" presId="urn:microsoft.com/office/officeart/2005/8/layout/default"/>
    <dgm:cxn modelId="{7E70A95B-658A-453C-90EE-70527FAFE230}" type="presParOf" srcId="{85EADD9A-E8EF-46AE-AC9F-E5636A720F05}" destId="{1BE693E7-5C7C-497C-9714-750B5A53067D}" srcOrd="2" destOrd="0" presId="urn:microsoft.com/office/officeart/2005/8/layout/default"/>
    <dgm:cxn modelId="{2470007D-98B1-497E-A8A2-A1760B20160E}" type="presParOf" srcId="{85EADD9A-E8EF-46AE-AC9F-E5636A720F05}" destId="{44859EDA-2638-4E22-87DA-6CC215D952C6}" srcOrd="3" destOrd="0" presId="urn:microsoft.com/office/officeart/2005/8/layout/default"/>
    <dgm:cxn modelId="{24FCEC26-237D-47C8-94F3-E5559FE1F8C0}" type="presParOf" srcId="{85EADD9A-E8EF-46AE-AC9F-E5636A720F05}" destId="{7E6BE023-1D78-4B6D-B5B5-447699FF317B}" srcOrd="4" destOrd="0" presId="urn:microsoft.com/office/officeart/2005/8/layout/default"/>
    <dgm:cxn modelId="{46B6BA3A-A13B-4CD6-9C07-6E620B578BFC}" type="presParOf" srcId="{85EADD9A-E8EF-46AE-AC9F-E5636A720F05}" destId="{16610264-6CCB-4AC8-BE80-D2467850BD8E}" srcOrd="5" destOrd="0" presId="urn:microsoft.com/office/officeart/2005/8/layout/default"/>
    <dgm:cxn modelId="{8A5EEDC0-4DFA-4C01-95F1-AC911460D590}" type="presParOf" srcId="{85EADD9A-E8EF-46AE-AC9F-E5636A720F05}" destId="{72B3FEB8-D58A-4126-AB69-025E04BC97F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771C81-7906-4A91-A999-B713947AA901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9CD6DA-8BDF-48B0-9B00-7CB9A05EC46B}">
      <dgm:prSet phldrT="[Texte]"/>
      <dgm:spPr/>
      <dgm:t>
        <a:bodyPr/>
        <a:lstStyle/>
        <a:p>
          <a:r>
            <a:rPr lang="fr-FR" b="1" dirty="0"/>
            <a:t>Collaboration</a:t>
          </a:r>
        </a:p>
      </dgm:t>
    </dgm:pt>
    <dgm:pt modelId="{8743EB50-BCC5-4D36-8E30-3B0F3A38D9F6}" type="parTrans" cxnId="{4E7ACB25-9B39-47B1-8785-716E9162723D}">
      <dgm:prSet/>
      <dgm:spPr/>
      <dgm:t>
        <a:bodyPr/>
        <a:lstStyle/>
        <a:p>
          <a:endParaRPr lang="fr-FR" b="1"/>
        </a:p>
      </dgm:t>
    </dgm:pt>
    <dgm:pt modelId="{D2F227C9-BC60-456B-95DB-BA4FDF4CBDB5}" type="sibTrans" cxnId="{4E7ACB25-9B39-47B1-8785-716E9162723D}">
      <dgm:prSet/>
      <dgm:spPr/>
      <dgm:t>
        <a:bodyPr/>
        <a:lstStyle/>
        <a:p>
          <a:endParaRPr lang="fr-FR" b="1"/>
        </a:p>
      </dgm:t>
    </dgm:pt>
    <dgm:pt modelId="{206D8ADE-1AA1-41FF-B9EF-5D0D98BA976B}">
      <dgm:prSet phldrT="[Texte]"/>
      <dgm:spPr/>
      <dgm:t>
        <a:bodyPr/>
        <a:lstStyle/>
        <a:p>
          <a:r>
            <a:rPr lang="fr-FR" b="1" dirty="0"/>
            <a:t>Automatisation avec GitHub Actions</a:t>
          </a:r>
        </a:p>
      </dgm:t>
    </dgm:pt>
    <dgm:pt modelId="{007B4DCA-B1F3-4979-AE59-8AD8D9A13DD5}" type="parTrans" cxnId="{8CF0C215-BDBE-43FF-BDCF-20885C0303A0}">
      <dgm:prSet/>
      <dgm:spPr/>
      <dgm:t>
        <a:bodyPr/>
        <a:lstStyle/>
        <a:p>
          <a:endParaRPr lang="fr-FR" b="1"/>
        </a:p>
      </dgm:t>
    </dgm:pt>
    <dgm:pt modelId="{9F506AF5-CF5E-4F1F-82A9-5ADE1B8D29CA}" type="sibTrans" cxnId="{8CF0C215-BDBE-43FF-BDCF-20885C0303A0}">
      <dgm:prSet/>
      <dgm:spPr/>
      <dgm:t>
        <a:bodyPr/>
        <a:lstStyle/>
        <a:p>
          <a:endParaRPr lang="fr-FR" b="1"/>
        </a:p>
      </dgm:t>
    </dgm:pt>
    <dgm:pt modelId="{DE3B9550-5606-4B34-AF2B-B5AA3C58F6AA}">
      <dgm:prSet phldrT="[Texte]"/>
      <dgm:spPr/>
      <dgm:t>
        <a:bodyPr/>
        <a:lstStyle/>
        <a:p>
          <a:r>
            <a:rPr lang="fr-FR" b="1" dirty="0"/>
            <a:t>Suivi des modèles et traçabilité</a:t>
          </a:r>
        </a:p>
      </dgm:t>
    </dgm:pt>
    <dgm:pt modelId="{D533A8FC-809D-4289-8C98-C48D1A3D59D0}" type="parTrans" cxnId="{98BC5BB4-1ED5-4AB2-BDE1-D9FABD3454A1}">
      <dgm:prSet/>
      <dgm:spPr/>
      <dgm:t>
        <a:bodyPr/>
        <a:lstStyle/>
        <a:p>
          <a:endParaRPr lang="fr-FR" b="1"/>
        </a:p>
      </dgm:t>
    </dgm:pt>
    <dgm:pt modelId="{421B883E-3B54-4CD1-9269-74033BAF11EA}" type="sibTrans" cxnId="{98BC5BB4-1ED5-4AB2-BDE1-D9FABD3454A1}">
      <dgm:prSet/>
      <dgm:spPr/>
      <dgm:t>
        <a:bodyPr/>
        <a:lstStyle/>
        <a:p>
          <a:endParaRPr lang="fr-FR" b="1"/>
        </a:p>
      </dgm:t>
    </dgm:pt>
    <dgm:pt modelId="{6CD00CEA-A474-42D7-A52D-EE11DC85F0E4}">
      <dgm:prSet phldrT="[Texte]"/>
      <dgm:spPr/>
      <dgm:t>
        <a:bodyPr/>
        <a:lstStyle/>
        <a:p>
          <a:r>
            <a:rPr lang="fr-FR" b="1" dirty="0"/>
            <a:t>Partage des connaissances</a:t>
          </a:r>
        </a:p>
      </dgm:t>
    </dgm:pt>
    <dgm:pt modelId="{AF3AB116-23CE-44F8-B6C1-1EE0D2595515}" type="parTrans" cxnId="{36DF2C4B-2E11-448E-8372-657445362B65}">
      <dgm:prSet/>
      <dgm:spPr/>
      <dgm:t>
        <a:bodyPr/>
        <a:lstStyle/>
        <a:p>
          <a:endParaRPr lang="fr-FR" b="1"/>
        </a:p>
      </dgm:t>
    </dgm:pt>
    <dgm:pt modelId="{11D2528E-7C6D-4DFD-B378-5D559A2E762D}" type="sibTrans" cxnId="{36DF2C4B-2E11-448E-8372-657445362B65}">
      <dgm:prSet/>
      <dgm:spPr/>
      <dgm:t>
        <a:bodyPr/>
        <a:lstStyle/>
        <a:p>
          <a:endParaRPr lang="fr-FR" b="1"/>
        </a:p>
      </dgm:t>
    </dgm:pt>
    <dgm:pt modelId="{7A63BA99-CC1C-4DB4-874D-6BFB19C25E5C}">
      <dgm:prSet phldrT="[Texte]"/>
      <dgm:spPr/>
      <dgm:t>
        <a:bodyPr/>
        <a:lstStyle/>
        <a:p>
          <a:r>
            <a:rPr lang="fr-FR" b="1" dirty="0"/>
            <a:t>Gestion de version</a:t>
          </a:r>
        </a:p>
      </dgm:t>
    </dgm:pt>
    <dgm:pt modelId="{AD28B99B-73DF-4A5C-B69B-881B72AAB165}" type="parTrans" cxnId="{0A420818-A0F1-45A8-AA2F-A439DCE75334}">
      <dgm:prSet/>
      <dgm:spPr/>
      <dgm:t>
        <a:bodyPr/>
        <a:lstStyle/>
        <a:p>
          <a:endParaRPr lang="fr-FR" b="1"/>
        </a:p>
      </dgm:t>
    </dgm:pt>
    <dgm:pt modelId="{8C42EC3A-C783-4730-A226-F3B20E04191D}" type="sibTrans" cxnId="{0A420818-A0F1-45A8-AA2F-A439DCE75334}">
      <dgm:prSet/>
      <dgm:spPr/>
      <dgm:t>
        <a:bodyPr/>
        <a:lstStyle/>
        <a:p>
          <a:endParaRPr lang="fr-FR" b="1"/>
        </a:p>
      </dgm:t>
    </dgm:pt>
    <dgm:pt modelId="{6CD73755-E147-4933-B012-494CCF588CD4}" type="pres">
      <dgm:prSet presAssocID="{DA771C81-7906-4A91-A999-B713947AA901}" presName="cycle" presStyleCnt="0">
        <dgm:presLayoutVars>
          <dgm:dir/>
          <dgm:resizeHandles val="exact"/>
        </dgm:presLayoutVars>
      </dgm:prSet>
      <dgm:spPr/>
    </dgm:pt>
    <dgm:pt modelId="{2E143B8C-3A34-49BD-A44E-24B0B9525BDF}" type="pres">
      <dgm:prSet presAssocID="{919CD6DA-8BDF-48B0-9B00-7CB9A05EC46B}" presName="dummy" presStyleCnt="0"/>
      <dgm:spPr/>
    </dgm:pt>
    <dgm:pt modelId="{D24E2872-6D1A-46F3-9835-C340CEAC4890}" type="pres">
      <dgm:prSet presAssocID="{919CD6DA-8BDF-48B0-9B00-7CB9A05EC46B}" presName="node" presStyleLbl="revTx" presStyleIdx="0" presStyleCnt="5">
        <dgm:presLayoutVars>
          <dgm:bulletEnabled val="1"/>
        </dgm:presLayoutVars>
      </dgm:prSet>
      <dgm:spPr/>
    </dgm:pt>
    <dgm:pt modelId="{4E817449-12F5-4BA1-BA8E-8E71D02E45B2}" type="pres">
      <dgm:prSet presAssocID="{D2F227C9-BC60-456B-95DB-BA4FDF4CBDB5}" presName="sibTrans" presStyleLbl="node1" presStyleIdx="0" presStyleCnt="5"/>
      <dgm:spPr/>
    </dgm:pt>
    <dgm:pt modelId="{02650AF3-3FF2-4DF3-91A5-6AEFBBA0C9F5}" type="pres">
      <dgm:prSet presAssocID="{206D8ADE-1AA1-41FF-B9EF-5D0D98BA976B}" presName="dummy" presStyleCnt="0"/>
      <dgm:spPr/>
    </dgm:pt>
    <dgm:pt modelId="{A6B52342-14E4-4E5C-BA54-0202757753F8}" type="pres">
      <dgm:prSet presAssocID="{206D8ADE-1AA1-41FF-B9EF-5D0D98BA976B}" presName="node" presStyleLbl="revTx" presStyleIdx="1" presStyleCnt="5">
        <dgm:presLayoutVars>
          <dgm:bulletEnabled val="1"/>
        </dgm:presLayoutVars>
      </dgm:prSet>
      <dgm:spPr/>
    </dgm:pt>
    <dgm:pt modelId="{38954447-35C1-4EFD-BDB0-0005616A72C4}" type="pres">
      <dgm:prSet presAssocID="{9F506AF5-CF5E-4F1F-82A9-5ADE1B8D29CA}" presName="sibTrans" presStyleLbl="node1" presStyleIdx="1" presStyleCnt="5"/>
      <dgm:spPr/>
    </dgm:pt>
    <dgm:pt modelId="{F6D60D20-1626-44CE-9E03-470D7AF5F048}" type="pres">
      <dgm:prSet presAssocID="{DE3B9550-5606-4B34-AF2B-B5AA3C58F6AA}" presName="dummy" presStyleCnt="0"/>
      <dgm:spPr/>
    </dgm:pt>
    <dgm:pt modelId="{A37CCAB6-BA51-43D7-B3A5-8122F6A482BA}" type="pres">
      <dgm:prSet presAssocID="{DE3B9550-5606-4B34-AF2B-B5AA3C58F6AA}" presName="node" presStyleLbl="revTx" presStyleIdx="2" presStyleCnt="5">
        <dgm:presLayoutVars>
          <dgm:bulletEnabled val="1"/>
        </dgm:presLayoutVars>
      </dgm:prSet>
      <dgm:spPr/>
    </dgm:pt>
    <dgm:pt modelId="{36129412-A94C-4D5D-9573-7EEB4A688C65}" type="pres">
      <dgm:prSet presAssocID="{421B883E-3B54-4CD1-9269-74033BAF11EA}" presName="sibTrans" presStyleLbl="node1" presStyleIdx="2" presStyleCnt="5"/>
      <dgm:spPr/>
    </dgm:pt>
    <dgm:pt modelId="{EAE3407F-5C3E-4355-A6CF-96FE807204D8}" type="pres">
      <dgm:prSet presAssocID="{6CD00CEA-A474-42D7-A52D-EE11DC85F0E4}" presName="dummy" presStyleCnt="0"/>
      <dgm:spPr/>
    </dgm:pt>
    <dgm:pt modelId="{1E5570CF-A194-43F0-B31C-F69E16DF0061}" type="pres">
      <dgm:prSet presAssocID="{6CD00CEA-A474-42D7-A52D-EE11DC85F0E4}" presName="node" presStyleLbl="revTx" presStyleIdx="3" presStyleCnt="5">
        <dgm:presLayoutVars>
          <dgm:bulletEnabled val="1"/>
        </dgm:presLayoutVars>
      </dgm:prSet>
      <dgm:spPr/>
    </dgm:pt>
    <dgm:pt modelId="{AA67F7C6-32D4-4D90-9698-24F782328CCC}" type="pres">
      <dgm:prSet presAssocID="{11D2528E-7C6D-4DFD-B378-5D559A2E762D}" presName="sibTrans" presStyleLbl="node1" presStyleIdx="3" presStyleCnt="5"/>
      <dgm:spPr/>
    </dgm:pt>
    <dgm:pt modelId="{84C2BAEA-8C72-4ADC-9930-FD64CB87FA30}" type="pres">
      <dgm:prSet presAssocID="{7A63BA99-CC1C-4DB4-874D-6BFB19C25E5C}" presName="dummy" presStyleCnt="0"/>
      <dgm:spPr/>
    </dgm:pt>
    <dgm:pt modelId="{EE827D10-D238-4D05-92BC-23C844AD1F89}" type="pres">
      <dgm:prSet presAssocID="{7A63BA99-CC1C-4DB4-874D-6BFB19C25E5C}" presName="node" presStyleLbl="revTx" presStyleIdx="4" presStyleCnt="5">
        <dgm:presLayoutVars>
          <dgm:bulletEnabled val="1"/>
        </dgm:presLayoutVars>
      </dgm:prSet>
      <dgm:spPr/>
    </dgm:pt>
    <dgm:pt modelId="{04CD1033-3877-4FDB-ABB6-95848146C432}" type="pres">
      <dgm:prSet presAssocID="{8C42EC3A-C783-4730-A226-F3B20E04191D}" presName="sibTrans" presStyleLbl="node1" presStyleIdx="4" presStyleCnt="5"/>
      <dgm:spPr/>
    </dgm:pt>
  </dgm:ptLst>
  <dgm:cxnLst>
    <dgm:cxn modelId="{8CF0C215-BDBE-43FF-BDCF-20885C0303A0}" srcId="{DA771C81-7906-4A91-A999-B713947AA901}" destId="{206D8ADE-1AA1-41FF-B9EF-5D0D98BA976B}" srcOrd="1" destOrd="0" parTransId="{007B4DCA-B1F3-4979-AE59-8AD8D9A13DD5}" sibTransId="{9F506AF5-CF5E-4F1F-82A9-5ADE1B8D29CA}"/>
    <dgm:cxn modelId="{0A420818-A0F1-45A8-AA2F-A439DCE75334}" srcId="{DA771C81-7906-4A91-A999-B713947AA901}" destId="{7A63BA99-CC1C-4DB4-874D-6BFB19C25E5C}" srcOrd="4" destOrd="0" parTransId="{AD28B99B-73DF-4A5C-B69B-881B72AAB165}" sibTransId="{8C42EC3A-C783-4730-A226-F3B20E04191D}"/>
    <dgm:cxn modelId="{4E7ACB25-9B39-47B1-8785-716E9162723D}" srcId="{DA771C81-7906-4A91-A999-B713947AA901}" destId="{919CD6DA-8BDF-48B0-9B00-7CB9A05EC46B}" srcOrd="0" destOrd="0" parTransId="{8743EB50-BCC5-4D36-8E30-3B0F3A38D9F6}" sibTransId="{D2F227C9-BC60-456B-95DB-BA4FDF4CBDB5}"/>
    <dgm:cxn modelId="{36DF2C4B-2E11-448E-8372-657445362B65}" srcId="{DA771C81-7906-4A91-A999-B713947AA901}" destId="{6CD00CEA-A474-42D7-A52D-EE11DC85F0E4}" srcOrd="3" destOrd="0" parTransId="{AF3AB116-23CE-44F8-B6C1-1EE0D2595515}" sibTransId="{11D2528E-7C6D-4DFD-B378-5D559A2E762D}"/>
    <dgm:cxn modelId="{DA5F259B-580A-45AF-840F-4C955A03B9CA}" type="presOf" srcId="{421B883E-3B54-4CD1-9269-74033BAF11EA}" destId="{36129412-A94C-4D5D-9573-7EEB4A688C65}" srcOrd="0" destOrd="0" presId="urn:microsoft.com/office/officeart/2005/8/layout/cycle1"/>
    <dgm:cxn modelId="{4E4BD1A9-E386-4E61-B50F-9719D1EA55C9}" type="presOf" srcId="{919CD6DA-8BDF-48B0-9B00-7CB9A05EC46B}" destId="{D24E2872-6D1A-46F3-9835-C340CEAC4890}" srcOrd="0" destOrd="0" presId="urn:microsoft.com/office/officeart/2005/8/layout/cycle1"/>
    <dgm:cxn modelId="{98BC5BB4-1ED5-4AB2-BDE1-D9FABD3454A1}" srcId="{DA771C81-7906-4A91-A999-B713947AA901}" destId="{DE3B9550-5606-4B34-AF2B-B5AA3C58F6AA}" srcOrd="2" destOrd="0" parTransId="{D533A8FC-809D-4289-8C98-C48D1A3D59D0}" sibTransId="{421B883E-3B54-4CD1-9269-74033BAF11EA}"/>
    <dgm:cxn modelId="{DA3A8DB8-759A-47B4-BDFB-784ACF9B7FB6}" type="presOf" srcId="{11D2528E-7C6D-4DFD-B378-5D559A2E762D}" destId="{AA67F7C6-32D4-4D90-9698-24F782328CCC}" srcOrd="0" destOrd="0" presId="urn:microsoft.com/office/officeart/2005/8/layout/cycle1"/>
    <dgm:cxn modelId="{60714DBA-11DE-4F43-8F0E-BB911E4C2E12}" type="presOf" srcId="{6CD00CEA-A474-42D7-A52D-EE11DC85F0E4}" destId="{1E5570CF-A194-43F0-B31C-F69E16DF0061}" srcOrd="0" destOrd="0" presId="urn:microsoft.com/office/officeart/2005/8/layout/cycle1"/>
    <dgm:cxn modelId="{970318DD-DD59-439D-B72C-30EE8C877F71}" type="presOf" srcId="{206D8ADE-1AA1-41FF-B9EF-5D0D98BA976B}" destId="{A6B52342-14E4-4E5C-BA54-0202757753F8}" srcOrd="0" destOrd="0" presId="urn:microsoft.com/office/officeart/2005/8/layout/cycle1"/>
    <dgm:cxn modelId="{0E0B62E4-689E-4534-A9B7-8FC4861C08B1}" type="presOf" srcId="{DA771C81-7906-4A91-A999-B713947AA901}" destId="{6CD73755-E147-4933-B012-494CCF588CD4}" srcOrd="0" destOrd="0" presId="urn:microsoft.com/office/officeart/2005/8/layout/cycle1"/>
    <dgm:cxn modelId="{E8DDA3E5-F7EB-45C6-B337-D00432E741A6}" type="presOf" srcId="{D2F227C9-BC60-456B-95DB-BA4FDF4CBDB5}" destId="{4E817449-12F5-4BA1-BA8E-8E71D02E45B2}" srcOrd="0" destOrd="0" presId="urn:microsoft.com/office/officeart/2005/8/layout/cycle1"/>
    <dgm:cxn modelId="{376132E9-A0DC-43D2-BDDB-33D65269216D}" type="presOf" srcId="{8C42EC3A-C783-4730-A226-F3B20E04191D}" destId="{04CD1033-3877-4FDB-ABB6-95848146C432}" srcOrd="0" destOrd="0" presId="urn:microsoft.com/office/officeart/2005/8/layout/cycle1"/>
    <dgm:cxn modelId="{6DBF34EB-0261-42F9-9064-5F6DE5EBD5D2}" type="presOf" srcId="{9F506AF5-CF5E-4F1F-82A9-5ADE1B8D29CA}" destId="{38954447-35C1-4EFD-BDB0-0005616A72C4}" srcOrd="0" destOrd="0" presId="urn:microsoft.com/office/officeart/2005/8/layout/cycle1"/>
    <dgm:cxn modelId="{C92A58EC-FF1E-4DBF-94A7-E09F4D843944}" type="presOf" srcId="{7A63BA99-CC1C-4DB4-874D-6BFB19C25E5C}" destId="{EE827D10-D238-4D05-92BC-23C844AD1F89}" srcOrd="0" destOrd="0" presId="urn:microsoft.com/office/officeart/2005/8/layout/cycle1"/>
    <dgm:cxn modelId="{B48B41ED-633A-4132-A274-14DE5C3C5FAE}" type="presOf" srcId="{DE3B9550-5606-4B34-AF2B-B5AA3C58F6AA}" destId="{A37CCAB6-BA51-43D7-B3A5-8122F6A482BA}" srcOrd="0" destOrd="0" presId="urn:microsoft.com/office/officeart/2005/8/layout/cycle1"/>
    <dgm:cxn modelId="{AF408D46-DB36-48C9-B88D-C22C446CBB88}" type="presParOf" srcId="{6CD73755-E147-4933-B012-494CCF588CD4}" destId="{2E143B8C-3A34-49BD-A44E-24B0B9525BDF}" srcOrd="0" destOrd="0" presId="urn:microsoft.com/office/officeart/2005/8/layout/cycle1"/>
    <dgm:cxn modelId="{CFD4CB00-7547-477A-B815-9EB373FAE18C}" type="presParOf" srcId="{6CD73755-E147-4933-B012-494CCF588CD4}" destId="{D24E2872-6D1A-46F3-9835-C340CEAC4890}" srcOrd="1" destOrd="0" presId="urn:microsoft.com/office/officeart/2005/8/layout/cycle1"/>
    <dgm:cxn modelId="{9664E606-F23A-4A0C-9A38-2322B5A16B66}" type="presParOf" srcId="{6CD73755-E147-4933-B012-494CCF588CD4}" destId="{4E817449-12F5-4BA1-BA8E-8E71D02E45B2}" srcOrd="2" destOrd="0" presId="urn:microsoft.com/office/officeart/2005/8/layout/cycle1"/>
    <dgm:cxn modelId="{46F7DCB4-76B9-4538-B350-50A21B7BDC2C}" type="presParOf" srcId="{6CD73755-E147-4933-B012-494CCF588CD4}" destId="{02650AF3-3FF2-4DF3-91A5-6AEFBBA0C9F5}" srcOrd="3" destOrd="0" presId="urn:microsoft.com/office/officeart/2005/8/layout/cycle1"/>
    <dgm:cxn modelId="{DFE1A98D-2D12-4165-A88A-991968DADBDB}" type="presParOf" srcId="{6CD73755-E147-4933-B012-494CCF588CD4}" destId="{A6B52342-14E4-4E5C-BA54-0202757753F8}" srcOrd="4" destOrd="0" presId="urn:microsoft.com/office/officeart/2005/8/layout/cycle1"/>
    <dgm:cxn modelId="{B5302512-2E06-4767-A22E-4C70C82DE942}" type="presParOf" srcId="{6CD73755-E147-4933-B012-494CCF588CD4}" destId="{38954447-35C1-4EFD-BDB0-0005616A72C4}" srcOrd="5" destOrd="0" presId="urn:microsoft.com/office/officeart/2005/8/layout/cycle1"/>
    <dgm:cxn modelId="{4AA691B9-A3B9-4207-9EC6-1C3ED17EFA61}" type="presParOf" srcId="{6CD73755-E147-4933-B012-494CCF588CD4}" destId="{F6D60D20-1626-44CE-9E03-470D7AF5F048}" srcOrd="6" destOrd="0" presId="urn:microsoft.com/office/officeart/2005/8/layout/cycle1"/>
    <dgm:cxn modelId="{5D5E8858-2DEC-4B47-9898-E1E2A0FD40EF}" type="presParOf" srcId="{6CD73755-E147-4933-B012-494CCF588CD4}" destId="{A37CCAB6-BA51-43D7-B3A5-8122F6A482BA}" srcOrd="7" destOrd="0" presId="urn:microsoft.com/office/officeart/2005/8/layout/cycle1"/>
    <dgm:cxn modelId="{8C23C1EE-994B-4244-877C-9CF458A6E689}" type="presParOf" srcId="{6CD73755-E147-4933-B012-494CCF588CD4}" destId="{36129412-A94C-4D5D-9573-7EEB4A688C65}" srcOrd="8" destOrd="0" presId="urn:microsoft.com/office/officeart/2005/8/layout/cycle1"/>
    <dgm:cxn modelId="{E0159279-B75D-4378-BE31-DB222B8E20AB}" type="presParOf" srcId="{6CD73755-E147-4933-B012-494CCF588CD4}" destId="{EAE3407F-5C3E-4355-A6CF-96FE807204D8}" srcOrd="9" destOrd="0" presId="urn:microsoft.com/office/officeart/2005/8/layout/cycle1"/>
    <dgm:cxn modelId="{6FA7B34A-9B16-4713-9684-6E9F33BFDE5E}" type="presParOf" srcId="{6CD73755-E147-4933-B012-494CCF588CD4}" destId="{1E5570CF-A194-43F0-B31C-F69E16DF0061}" srcOrd="10" destOrd="0" presId="urn:microsoft.com/office/officeart/2005/8/layout/cycle1"/>
    <dgm:cxn modelId="{7F73B2A5-A759-49DE-A944-C12B7C160085}" type="presParOf" srcId="{6CD73755-E147-4933-B012-494CCF588CD4}" destId="{AA67F7C6-32D4-4D90-9698-24F782328CCC}" srcOrd="11" destOrd="0" presId="urn:microsoft.com/office/officeart/2005/8/layout/cycle1"/>
    <dgm:cxn modelId="{0DFAC2A4-53F4-4B38-8865-5C0DEB287C33}" type="presParOf" srcId="{6CD73755-E147-4933-B012-494CCF588CD4}" destId="{84C2BAEA-8C72-4ADC-9930-FD64CB87FA30}" srcOrd="12" destOrd="0" presId="urn:microsoft.com/office/officeart/2005/8/layout/cycle1"/>
    <dgm:cxn modelId="{E9A3C824-055D-4B1D-A045-5931E8D1BAB1}" type="presParOf" srcId="{6CD73755-E147-4933-B012-494CCF588CD4}" destId="{EE827D10-D238-4D05-92BC-23C844AD1F89}" srcOrd="13" destOrd="0" presId="urn:microsoft.com/office/officeart/2005/8/layout/cycle1"/>
    <dgm:cxn modelId="{443851FA-850A-4F2C-9D22-15C582B5A812}" type="presParOf" srcId="{6CD73755-E147-4933-B012-494CCF588CD4}" destId="{04CD1033-3877-4FDB-ABB6-95848146C432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60025A-9A0A-49BA-9206-6D282103D303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CA15C10-CDD8-496D-AA9D-8702875D87D3}">
      <dgm:prSet phldrT="[Texte]" custT="1"/>
      <dgm:spPr/>
      <dgm:t>
        <a:bodyPr/>
        <a:lstStyle/>
        <a:p>
          <a:r>
            <a:rPr lang="fr-FR" sz="1600" dirty="0" err="1"/>
            <a:t>main.yml</a:t>
          </a:r>
          <a:endParaRPr lang="fr-FR" sz="1600" dirty="0"/>
        </a:p>
      </dgm:t>
    </dgm:pt>
    <dgm:pt modelId="{5044DDE1-3943-4562-A3B2-940999266B41}" type="parTrans" cxnId="{CF513AD8-B965-4E48-9C9B-4776AE694EA3}">
      <dgm:prSet/>
      <dgm:spPr/>
      <dgm:t>
        <a:bodyPr/>
        <a:lstStyle/>
        <a:p>
          <a:endParaRPr lang="fr-FR" sz="1600"/>
        </a:p>
      </dgm:t>
    </dgm:pt>
    <dgm:pt modelId="{9A2F5ACE-EDC7-4CB7-9292-C5825E59B326}" type="sibTrans" cxnId="{CF513AD8-B965-4E48-9C9B-4776AE694EA3}">
      <dgm:prSet/>
      <dgm:spPr/>
      <dgm:t>
        <a:bodyPr/>
        <a:lstStyle/>
        <a:p>
          <a:endParaRPr lang="fr-FR" sz="1600"/>
        </a:p>
      </dgm:t>
    </dgm:pt>
    <dgm:pt modelId="{1CAFA434-0678-41CE-A27A-2AD7CF5297E0}">
      <dgm:prSet phldrT="[Texte]" custT="1"/>
      <dgm:spPr/>
      <dgm:t>
        <a:bodyPr/>
        <a:lstStyle/>
        <a:p>
          <a:r>
            <a:rPr lang="fr-FR" sz="1600" dirty="0"/>
            <a:t>Déclenchement automatique du pipeline</a:t>
          </a:r>
        </a:p>
      </dgm:t>
    </dgm:pt>
    <dgm:pt modelId="{7E12A6EC-507B-4767-A71A-21C3E791125D}" type="parTrans" cxnId="{3ED28471-4A68-401A-9D74-338CE45D52A4}">
      <dgm:prSet/>
      <dgm:spPr/>
      <dgm:t>
        <a:bodyPr/>
        <a:lstStyle/>
        <a:p>
          <a:endParaRPr lang="fr-FR" sz="1600"/>
        </a:p>
      </dgm:t>
    </dgm:pt>
    <dgm:pt modelId="{5077BDDD-4C5A-490B-88AC-DB0C5C4B084A}" type="sibTrans" cxnId="{3ED28471-4A68-401A-9D74-338CE45D52A4}">
      <dgm:prSet/>
      <dgm:spPr/>
      <dgm:t>
        <a:bodyPr/>
        <a:lstStyle/>
        <a:p>
          <a:endParaRPr lang="fr-FR" sz="1600"/>
        </a:p>
      </dgm:t>
    </dgm:pt>
    <dgm:pt modelId="{F224479A-B37C-4564-925E-9410F7A1671F}">
      <dgm:prSet phldrT="[Texte]" custT="1"/>
      <dgm:spPr/>
      <dgm:t>
        <a:bodyPr/>
        <a:lstStyle/>
        <a:p>
          <a:r>
            <a:rPr lang="fr-FR" sz="1600" dirty="0"/>
            <a:t>Vérification du dépôt</a:t>
          </a:r>
        </a:p>
      </dgm:t>
    </dgm:pt>
    <dgm:pt modelId="{B49A62C2-FFC5-4DFC-9DCD-4D388A123D57}" type="parTrans" cxnId="{F16DD742-3DFE-48FC-B8C5-8ECC4919CF44}">
      <dgm:prSet/>
      <dgm:spPr/>
      <dgm:t>
        <a:bodyPr/>
        <a:lstStyle/>
        <a:p>
          <a:endParaRPr lang="fr-FR" sz="1600"/>
        </a:p>
      </dgm:t>
    </dgm:pt>
    <dgm:pt modelId="{2F1FA038-6CE8-4C8A-921D-CA52ECE78716}" type="sibTrans" cxnId="{F16DD742-3DFE-48FC-B8C5-8ECC4919CF44}">
      <dgm:prSet/>
      <dgm:spPr/>
      <dgm:t>
        <a:bodyPr/>
        <a:lstStyle/>
        <a:p>
          <a:endParaRPr lang="fr-FR" sz="1600"/>
        </a:p>
      </dgm:t>
    </dgm:pt>
    <dgm:pt modelId="{360B7203-227E-4142-AD37-085F043E77BF}">
      <dgm:prSet phldrT="[Texte]" custT="1"/>
      <dgm:spPr/>
      <dgm:t>
        <a:bodyPr/>
        <a:lstStyle/>
        <a:p>
          <a:r>
            <a:rPr lang="fr-FR" sz="1600" dirty="0"/>
            <a:t>Connexion à Heroku</a:t>
          </a:r>
        </a:p>
      </dgm:t>
    </dgm:pt>
    <dgm:pt modelId="{13192693-BCA5-44AD-AC3C-BB467E3ABB04}" type="parTrans" cxnId="{CB680804-8F5A-421D-9CDE-F513E9AFD686}">
      <dgm:prSet/>
      <dgm:spPr/>
      <dgm:t>
        <a:bodyPr/>
        <a:lstStyle/>
        <a:p>
          <a:endParaRPr lang="fr-FR" sz="1600"/>
        </a:p>
      </dgm:t>
    </dgm:pt>
    <dgm:pt modelId="{1C09B0B3-525F-46F0-8A8F-79B22C1B4BE3}" type="sibTrans" cxnId="{CB680804-8F5A-421D-9CDE-F513E9AFD686}">
      <dgm:prSet/>
      <dgm:spPr/>
      <dgm:t>
        <a:bodyPr/>
        <a:lstStyle/>
        <a:p>
          <a:endParaRPr lang="fr-FR" sz="1600"/>
        </a:p>
      </dgm:t>
    </dgm:pt>
    <dgm:pt modelId="{74FAD228-5FA8-4A61-9674-FBA45E0BF56A}">
      <dgm:prSet phldrT="[Texte]" custT="1"/>
      <dgm:spPr/>
      <dgm:t>
        <a:bodyPr/>
        <a:lstStyle/>
        <a:p>
          <a:r>
            <a:rPr lang="fr-FR" sz="1600" dirty="0" err="1"/>
            <a:t>pytests.yml</a:t>
          </a:r>
          <a:endParaRPr lang="fr-FR" sz="1600" dirty="0"/>
        </a:p>
      </dgm:t>
    </dgm:pt>
    <dgm:pt modelId="{E3EFD969-DE39-4F6E-B215-BAF48A05406B}" type="parTrans" cxnId="{2D358815-06B1-46E8-8C5E-974A4BA0EDF3}">
      <dgm:prSet/>
      <dgm:spPr/>
      <dgm:t>
        <a:bodyPr/>
        <a:lstStyle/>
        <a:p>
          <a:endParaRPr lang="fr-FR" sz="1600"/>
        </a:p>
      </dgm:t>
    </dgm:pt>
    <dgm:pt modelId="{0E74A49D-0B16-43D3-B736-452955701DC2}" type="sibTrans" cxnId="{2D358815-06B1-46E8-8C5E-974A4BA0EDF3}">
      <dgm:prSet/>
      <dgm:spPr/>
      <dgm:t>
        <a:bodyPr/>
        <a:lstStyle/>
        <a:p>
          <a:endParaRPr lang="fr-FR" sz="1600"/>
        </a:p>
      </dgm:t>
    </dgm:pt>
    <dgm:pt modelId="{B3B0602B-66D4-4D52-827E-DAA348EDF28E}">
      <dgm:prSet phldrT="[Texte]" custT="1"/>
      <dgm:spPr/>
      <dgm:t>
        <a:bodyPr/>
        <a:lstStyle/>
        <a:p>
          <a:r>
            <a:rPr lang="fr-FR" sz="1600" dirty="0"/>
            <a:t>Déclenchement des tests automatiques</a:t>
          </a:r>
        </a:p>
      </dgm:t>
    </dgm:pt>
    <dgm:pt modelId="{032C2BBC-D33A-4B80-81A7-9841082AC6EC}" type="parTrans" cxnId="{C0D3F242-E8A2-47E1-AA8B-CE8AEF0B3886}">
      <dgm:prSet/>
      <dgm:spPr/>
      <dgm:t>
        <a:bodyPr/>
        <a:lstStyle/>
        <a:p>
          <a:endParaRPr lang="fr-FR" sz="1600"/>
        </a:p>
      </dgm:t>
    </dgm:pt>
    <dgm:pt modelId="{611D71F4-B6D0-494E-B862-DDB4D89DE15A}" type="sibTrans" cxnId="{C0D3F242-E8A2-47E1-AA8B-CE8AEF0B3886}">
      <dgm:prSet/>
      <dgm:spPr/>
      <dgm:t>
        <a:bodyPr/>
        <a:lstStyle/>
        <a:p>
          <a:endParaRPr lang="fr-FR" sz="1600"/>
        </a:p>
      </dgm:t>
    </dgm:pt>
    <dgm:pt modelId="{C955FE59-B05B-4491-B143-1F1548BCE8CF}">
      <dgm:prSet phldrT="[Texte]" custT="1"/>
      <dgm:spPr/>
      <dgm:t>
        <a:bodyPr/>
        <a:lstStyle/>
        <a:p>
          <a:r>
            <a:rPr lang="fr-FR" sz="1600" dirty="0"/>
            <a:t>Initialisation de l’environnement python</a:t>
          </a:r>
        </a:p>
      </dgm:t>
    </dgm:pt>
    <dgm:pt modelId="{62FD391F-C7F5-48CA-A301-88EAB881884B}" type="parTrans" cxnId="{A1D53CDC-4505-427B-A44F-AFC400CDD169}">
      <dgm:prSet/>
      <dgm:spPr/>
      <dgm:t>
        <a:bodyPr/>
        <a:lstStyle/>
        <a:p>
          <a:endParaRPr lang="fr-FR" sz="1600"/>
        </a:p>
      </dgm:t>
    </dgm:pt>
    <dgm:pt modelId="{0022F610-F180-4F1D-87E7-4098AAE7A2E2}" type="sibTrans" cxnId="{A1D53CDC-4505-427B-A44F-AFC400CDD169}">
      <dgm:prSet/>
      <dgm:spPr/>
      <dgm:t>
        <a:bodyPr/>
        <a:lstStyle/>
        <a:p>
          <a:endParaRPr lang="fr-FR" sz="1600"/>
        </a:p>
      </dgm:t>
    </dgm:pt>
    <dgm:pt modelId="{12AD9453-40CF-43D4-8DB8-703FE42DBFD9}">
      <dgm:prSet phldrT="[Texte]" custT="1"/>
      <dgm:spPr/>
      <dgm:t>
        <a:bodyPr/>
        <a:lstStyle/>
        <a:p>
          <a:r>
            <a:rPr lang="fr-FR" sz="1600" dirty="0" err="1"/>
            <a:t>Linting</a:t>
          </a:r>
          <a:r>
            <a:rPr lang="fr-FR" sz="1600" dirty="0"/>
            <a:t> avec Flake8</a:t>
          </a:r>
        </a:p>
      </dgm:t>
    </dgm:pt>
    <dgm:pt modelId="{8043909E-B01D-40D0-A213-96CBED78E1E4}" type="parTrans" cxnId="{1AD203A8-EB66-4743-B509-6DFFF5C911E3}">
      <dgm:prSet/>
      <dgm:spPr/>
      <dgm:t>
        <a:bodyPr/>
        <a:lstStyle/>
        <a:p>
          <a:endParaRPr lang="fr-FR" sz="1600"/>
        </a:p>
      </dgm:t>
    </dgm:pt>
    <dgm:pt modelId="{E6926182-2A20-4379-8D0D-F219788982A5}" type="sibTrans" cxnId="{1AD203A8-EB66-4743-B509-6DFFF5C911E3}">
      <dgm:prSet/>
      <dgm:spPr/>
      <dgm:t>
        <a:bodyPr/>
        <a:lstStyle/>
        <a:p>
          <a:endParaRPr lang="fr-FR" sz="1600"/>
        </a:p>
      </dgm:t>
    </dgm:pt>
    <dgm:pt modelId="{0359CB8B-F5EA-435F-A7EB-F2400A5CA869}">
      <dgm:prSet phldrT="[Texte]" custT="1"/>
      <dgm:spPr/>
      <dgm:t>
        <a:bodyPr/>
        <a:lstStyle/>
        <a:p>
          <a:r>
            <a:rPr lang="fr-FR" sz="1600" dirty="0"/>
            <a:t>Installations des dépendances et déploiement</a:t>
          </a:r>
        </a:p>
      </dgm:t>
    </dgm:pt>
    <dgm:pt modelId="{18C05C54-1388-467F-9E8C-6E504CDB6AD8}" type="parTrans" cxnId="{7706C688-6E66-4474-98AA-C9D5DD4BF2B8}">
      <dgm:prSet/>
      <dgm:spPr/>
      <dgm:t>
        <a:bodyPr/>
        <a:lstStyle/>
        <a:p>
          <a:endParaRPr lang="fr-FR" sz="1600"/>
        </a:p>
      </dgm:t>
    </dgm:pt>
    <dgm:pt modelId="{07BFEA1E-4BE5-4690-9B5D-1A96C8428A68}" type="sibTrans" cxnId="{7706C688-6E66-4474-98AA-C9D5DD4BF2B8}">
      <dgm:prSet/>
      <dgm:spPr/>
      <dgm:t>
        <a:bodyPr/>
        <a:lstStyle/>
        <a:p>
          <a:endParaRPr lang="fr-FR" sz="1600"/>
        </a:p>
      </dgm:t>
    </dgm:pt>
    <dgm:pt modelId="{63FD9CD6-8D0E-4075-A4A0-341941BBAA37}">
      <dgm:prSet phldrT="[Texte]" custT="1"/>
      <dgm:spPr/>
      <dgm:t>
        <a:bodyPr/>
        <a:lstStyle/>
        <a:p>
          <a:r>
            <a:rPr lang="fr-FR" sz="1600" dirty="0"/>
            <a:t>Exécution des tests avec </a:t>
          </a:r>
          <a:r>
            <a:rPr lang="fr-FR" sz="1600" dirty="0" err="1"/>
            <a:t>pytests</a:t>
          </a:r>
          <a:endParaRPr lang="fr-FR" sz="1600" dirty="0"/>
        </a:p>
      </dgm:t>
    </dgm:pt>
    <dgm:pt modelId="{343F897B-12D4-422C-9E38-1F9C37459EED}" type="parTrans" cxnId="{CC1B4ADE-6DA6-4AD8-98E4-A5816D702035}">
      <dgm:prSet/>
      <dgm:spPr/>
      <dgm:t>
        <a:bodyPr/>
        <a:lstStyle/>
        <a:p>
          <a:endParaRPr lang="fr-FR" sz="1600"/>
        </a:p>
      </dgm:t>
    </dgm:pt>
    <dgm:pt modelId="{7C8D858A-50C1-4648-BFFD-3EC8D4EBD90F}" type="sibTrans" cxnId="{CC1B4ADE-6DA6-4AD8-98E4-A5816D702035}">
      <dgm:prSet/>
      <dgm:spPr/>
      <dgm:t>
        <a:bodyPr/>
        <a:lstStyle/>
        <a:p>
          <a:endParaRPr lang="fr-FR" sz="1600"/>
        </a:p>
      </dgm:t>
    </dgm:pt>
    <dgm:pt modelId="{7A0FF655-C0AC-4B30-9F95-82C6BAACD86B}" type="pres">
      <dgm:prSet presAssocID="{8A60025A-9A0A-49BA-9206-6D282103D303}" presName="linear" presStyleCnt="0">
        <dgm:presLayoutVars>
          <dgm:dir/>
          <dgm:animLvl val="lvl"/>
          <dgm:resizeHandles val="exact"/>
        </dgm:presLayoutVars>
      </dgm:prSet>
      <dgm:spPr/>
    </dgm:pt>
    <dgm:pt modelId="{89F1E670-3083-4672-B32A-CB6F38756035}" type="pres">
      <dgm:prSet presAssocID="{DCA15C10-CDD8-496D-AA9D-8702875D87D3}" presName="parentLin" presStyleCnt="0"/>
      <dgm:spPr/>
    </dgm:pt>
    <dgm:pt modelId="{649E0198-28A7-46A4-AEE5-BE63032B5935}" type="pres">
      <dgm:prSet presAssocID="{DCA15C10-CDD8-496D-AA9D-8702875D87D3}" presName="parentLeftMargin" presStyleLbl="node1" presStyleIdx="0" presStyleCnt="2"/>
      <dgm:spPr/>
    </dgm:pt>
    <dgm:pt modelId="{B713E932-930D-4817-B8E0-E82B2AAC818C}" type="pres">
      <dgm:prSet presAssocID="{DCA15C10-CDD8-496D-AA9D-8702875D87D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BF4B772-A949-4C04-8B14-EE4BC8B964E8}" type="pres">
      <dgm:prSet presAssocID="{DCA15C10-CDD8-496D-AA9D-8702875D87D3}" presName="negativeSpace" presStyleCnt="0"/>
      <dgm:spPr/>
    </dgm:pt>
    <dgm:pt modelId="{9E8568D1-4210-4A40-A542-028F25725E78}" type="pres">
      <dgm:prSet presAssocID="{DCA15C10-CDD8-496D-AA9D-8702875D87D3}" presName="childText" presStyleLbl="conFgAcc1" presStyleIdx="0" presStyleCnt="2">
        <dgm:presLayoutVars>
          <dgm:bulletEnabled val="1"/>
        </dgm:presLayoutVars>
      </dgm:prSet>
      <dgm:spPr/>
    </dgm:pt>
    <dgm:pt modelId="{CE804A60-9969-4203-BA58-98CC966580A1}" type="pres">
      <dgm:prSet presAssocID="{9A2F5ACE-EDC7-4CB7-9292-C5825E59B326}" presName="spaceBetweenRectangles" presStyleCnt="0"/>
      <dgm:spPr/>
    </dgm:pt>
    <dgm:pt modelId="{2CB4365A-103B-44B9-9119-304056C7CA97}" type="pres">
      <dgm:prSet presAssocID="{74FAD228-5FA8-4A61-9674-FBA45E0BF56A}" presName="parentLin" presStyleCnt="0"/>
      <dgm:spPr/>
    </dgm:pt>
    <dgm:pt modelId="{6A7DD849-D9F1-49AE-BB12-08946658F46F}" type="pres">
      <dgm:prSet presAssocID="{74FAD228-5FA8-4A61-9674-FBA45E0BF56A}" presName="parentLeftMargin" presStyleLbl="node1" presStyleIdx="0" presStyleCnt="2"/>
      <dgm:spPr/>
    </dgm:pt>
    <dgm:pt modelId="{BFDBE761-1AE1-4779-8DDE-91E7A2CA66B5}" type="pres">
      <dgm:prSet presAssocID="{74FAD228-5FA8-4A61-9674-FBA45E0BF56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1BCFCBD-564A-4113-A829-6F686B56A605}" type="pres">
      <dgm:prSet presAssocID="{74FAD228-5FA8-4A61-9674-FBA45E0BF56A}" presName="negativeSpace" presStyleCnt="0"/>
      <dgm:spPr/>
    </dgm:pt>
    <dgm:pt modelId="{DF889C8C-D055-4902-8E0A-E57908AFF378}" type="pres">
      <dgm:prSet presAssocID="{74FAD228-5FA8-4A61-9674-FBA45E0BF56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B680804-8F5A-421D-9CDE-F513E9AFD686}" srcId="{DCA15C10-CDD8-496D-AA9D-8702875D87D3}" destId="{360B7203-227E-4142-AD37-085F043E77BF}" srcOrd="2" destOrd="0" parTransId="{13192693-BCA5-44AD-AC3C-BB467E3ABB04}" sibTransId="{1C09B0B3-525F-46F0-8A8F-79B22C1B4BE3}"/>
    <dgm:cxn modelId="{23877804-CAF4-4E7B-9A42-05D396CCB612}" type="presOf" srcId="{F224479A-B37C-4564-925E-9410F7A1671F}" destId="{9E8568D1-4210-4A40-A542-028F25725E78}" srcOrd="0" destOrd="1" presId="urn:microsoft.com/office/officeart/2005/8/layout/list1"/>
    <dgm:cxn modelId="{97292D13-2C42-4AB8-91B7-56552F5AAA62}" type="presOf" srcId="{0359CB8B-F5EA-435F-A7EB-F2400A5CA869}" destId="{9E8568D1-4210-4A40-A542-028F25725E78}" srcOrd="0" destOrd="3" presId="urn:microsoft.com/office/officeart/2005/8/layout/list1"/>
    <dgm:cxn modelId="{2D358815-06B1-46E8-8C5E-974A4BA0EDF3}" srcId="{8A60025A-9A0A-49BA-9206-6D282103D303}" destId="{74FAD228-5FA8-4A61-9674-FBA45E0BF56A}" srcOrd="1" destOrd="0" parTransId="{E3EFD969-DE39-4F6E-B215-BAF48A05406B}" sibTransId="{0E74A49D-0B16-43D3-B736-452955701DC2}"/>
    <dgm:cxn modelId="{924B9835-BD2C-4C14-BE2D-A3DE1B303BFC}" type="presOf" srcId="{360B7203-227E-4142-AD37-085F043E77BF}" destId="{9E8568D1-4210-4A40-A542-028F25725E78}" srcOrd="0" destOrd="2" presId="urn:microsoft.com/office/officeart/2005/8/layout/list1"/>
    <dgm:cxn modelId="{F16DD742-3DFE-48FC-B8C5-8ECC4919CF44}" srcId="{DCA15C10-CDD8-496D-AA9D-8702875D87D3}" destId="{F224479A-B37C-4564-925E-9410F7A1671F}" srcOrd="1" destOrd="0" parTransId="{B49A62C2-FFC5-4DFC-9DCD-4D388A123D57}" sibTransId="{2F1FA038-6CE8-4C8A-921D-CA52ECE78716}"/>
    <dgm:cxn modelId="{C0D3F242-E8A2-47E1-AA8B-CE8AEF0B3886}" srcId="{74FAD228-5FA8-4A61-9674-FBA45E0BF56A}" destId="{B3B0602B-66D4-4D52-827E-DAA348EDF28E}" srcOrd="0" destOrd="0" parTransId="{032C2BBC-D33A-4B80-81A7-9841082AC6EC}" sibTransId="{611D71F4-B6D0-494E-B862-DDB4D89DE15A}"/>
    <dgm:cxn modelId="{4FCCEB44-0250-4B52-84B7-A33306D4C949}" type="presOf" srcId="{DCA15C10-CDD8-496D-AA9D-8702875D87D3}" destId="{649E0198-28A7-46A4-AEE5-BE63032B5935}" srcOrd="0" destOrd="0" presId="urn:microsoft.com/office/officeart/2005/8/layout/list1"/>
    <dgm:cxn modelId="{DB363E4B-0B59-4509-8F10-EAF69305ADAC}" type="presOf" srcId="{C955FE59-B05B-4491-B143-1F1548BCE8CF}" destId="{DF889C8C-D055-4902-8E0A-E57908AFF378}" srcOrd="0" destOrd="1" presId="urn:microsoft.com/office/officeart/2005/8/layout/list1"/>
    <dgm:cxn modelId="{3ED28471-4A68-401A-9D74-338CE45D52A4}" srcId="{DCA15C10-CDD8-496D-AA9D-8702875D87D3}" destId="{1CAFA434-0678-41CE-A27A-2AD7CF5297E0}" srcOrd="0" destOrd="0" parTransId="{7E12A6EC-507B-4767-A71A-21C3E791125D}" sibTransId="{5077BDDD-4C5A-490B-88AC-DB0C5C4B084A}"/>
    <dgm:cxn modelId="{BF8D9E58-B922-4AD7-8747-F57F6BAB6D4A}" type="presOf" srcId="{12AD9453-40CF-43D4-8DB8-703FE42DBFD9}" destId="{DF889C8C-D055-4902-8E0A-E57908AFF378}" srcOrd="0" destOrd="2" presId="urn:microsoft.com/office/officeart/2005/8/layout/list1"/>
    <dgm:cxn modelId="{01B6B558-364F-48F6-A31D-777399D63DDD}" type="presOf" srcId="{1CAFA434-0678-41CE-A27A-2AD7CF5297E0}" destId="{9E8568D1-4210-4A40-A542-028F25725E78}" srcOrd="0" destOrd="0" presId="urn:microsoft.com/office/officeart/2005/8/layout/list1"/>
    <dgm:cxn modelId="{9DD58E84-903C-4418-AC59-9E262D8FAFE0}" type="presOf" srcId="{B3B0602B-66D4-4D52-827E-DAA348EDF28E}" destId="{DF889C8C-D055-4902-8E0A-E57908AFF378}" srcOrd="0" destOrd="0" presId="urn:microsoft.com/office/officeart/2005/8/layout/list1"/>
    <dgm:cxn modelId="{7706C688-6E66-4474-98AA-C9D5DD4BF2B8}" srcId="{DCA15C10-CDD8-496D-AA9D-8702875D87D3}" destId="{0359CB8B-F5EA-435F-A7EB-F2400A5CA869}" srcOrd="3" destOrd="0" parTransId="{18C05C54-1388-467F-9E8C-6E504CDB6AD8}" sibTransId="{07BFEA1E-4BE5-4690-9B5D-1A96C8428A68}"/>
    <dgm:cxn modelId="{B9747B8A-0904-4EDE-BE60-0FA60D607DFC}" type="presOf" srcId="{63FD9CD6-8D0E-4075-A4A0-341941BBAA37}" destId="{DF889C8C-D055-4902-8E0A-E57908AFF378}" srcOrd="0" destOrd="3" presId="urn:microsoft.com/office/officeart/2005/8/layout/list1"/>
    <dgm:cxn modelId="{30BAFA8D-D2D6-4333-B966-D949EF1ABAB5}" type="presOf" srcId="{DCA15C10-CDD8-496D-AA9D-8702875D87D3}" destId="{B713E932-930D-4817-B8E0-E82B2AAC818C}" srcOrd="1" destOrd="0" presId="urn:microsoft.com/office/officeart/2005/8/layout/list1"/>
    <dgm:cxn modelId="{3B54389B-5B6E-4E2B-A94A-CE120B6CD8C1}" type="presOf" srcId="{74FAD228-5FA8-4A61-9674-FBA45E0BF56A}" destId="{BFDBE761-1AE1-4779-8DDE-91E7A2CA66B5}" srcOrd="1" destOrd="0" presId="urn:microsoft.com/office/officeart/2005/8/layout/list1"/>
    <dgm:cxn modelId="{3C37269D-B66F-4B55-9256-88A2337D5B3F}" type="presOf" srcId="{74FAD228-5FA8-4A61-9674-FBA45E0BF56A}" destId="{6A7DD849-D9F1-49AE-BB12-08946658F46F}" srcOrd="0" destOrd="0" presId="urn:microsoft.com/office/officeart/2005/8/layout/list1"/>
    <dgm:cxn modelId="{A5049CA2-8AF8-43C9-8F67-4AC465F97F82}" type="presOf" srcId="{8A60025A-9A0A-49BA-9206-6D282103D303}" destId="{7A0FF655-C0AC-4B30-9F95-82C6BAACD86B}" srcOrd="0" destOrd="0" presId="urn:microsoft.com/office/officeart/2005/8/layout/list1"/>
    <dgm:cxn modelId="{1AD203A8-EB66-4743-B509-6DFFF5C911E3}" srcId="{74FAD228-5FA8-4A61-9674-FBA45E0BF56A}" destId="{12AD9453-40CF-43D4-8DB8-703FE42DBFD9}" srcOrd="2" destOrd="0" parTransId="{8043909E-B01D-40D0-A213-96CBED78E1E4}" sibTransId="{E6926182-2A20-4379-8D0D-F219788982A5}"/>
    <dgm:cxn modelId="{CF513AD8-B965-4E48-9C9B-4776AE694EA3}" srcId="{8A60025A-9A0A-49BA-9206-6D282103D303}" destId="{DCA15C10-CDD8-496D-AA9D-8702875D87D3}" srcOrd="0" destOrd="0" parTransId="{5044DDE1-3943-4562-A3B2-940999266B41}" sibTransId="{9A2F5ACE-EDC7-4CB7-9292-C5825E59B326}"/>
    <dgm:cxn modelId="{A1D53CDC-4505-427B-A44F-AFC400CDD169}" srcId="{74FAD228-5FA8-4A61-9674-FBA45E0BF56A}" destId="{C955FE59-B05B-4491-B143-1F1548BCE8CF}" srcOrd="1" destOrd="0" parTransId="{62FD391F-C7F5-48CA-A301-88EAB881884B}" sibTransId="{0022F610-F180-4F1D-87E7-4098AAE7A2E2}"/>
    <dgm:cxn modelId="{CC1B4ADE-6DA6-4AD8-98E4-A5816D702035}" srcId="{74FAD228-5FA8-4A61-9674-FBA45E0BF56A}" destId="{63FD9CD6-8D0E-4075-A4A0-341941BBAA37}" srcOrd="3" destOrd="0" parTransId="{343F897B-12D4-422C-9E38-1F9C37459EED}" sibTransId="{7C8D858A-50C1-4648-BFFD-3EC8D4EBD90F}"/>
    <dgm:cxn modelId="{FD7C9F3A-B399-4DA7-A550-418E3FFE7FAE}" type="presParOf" srcId="{7A0FF655-C0AC-4B30-9F95-82C6BAACD86B}" destId="{89F1E670-3083-4672-B32A-CB6F38756035}" srcOrd="0" destOrd="0" presId="urn:microsoft.com/office/officeart/2005/8/layout/list1"/>
    <dgm:cxn modelId="{8658E45A-7F46-4331-B2D7-42962F10E4D5}" type="presParOf" srcId="{89F1E670-3083-4672-B32A-CB6F38756035}" destId="{649E0198-28A7-46A4-AEE5-BE63032B5935}" srcOrd="0" destOrd="0" presId="urn:microsoft.com/office/officeart/2005/8/layout/list1"/>
    <dgm:cxn modelId="{78D4252B-242C-4CB6-A1A5-FC97318A2C91}" type="presParOf" srcId="{89F1E670-3083-4672-B32A-CB6F38756035}" destId="{B713E932-930D-4817-B8E0-E82B2AAC818C}" srcOrd="1" destOrd="0" presId="urn:microsoft.com/office/officeart/2005/8/layout/list1"/>
    <dgm:cxn modelId="{F1406566-3FA5-416A-80D0-C24A1E256ED9}" type="presParOf" srcId="{7A0FF655-C0AC-4B30-9F95-82C6BAACD86B}" destId="{8BF4B772-A949-4C04-8B14-EE4BC8B964E8}" srcOrd="1" destOrd="0" presId="urn:microsoft.com/office/officeart/2005/8/layout/list1"/>
    <dgm:cxn modelId="{4715B6B8-A60C-4C68-AC05-681E96756FBA}" type="presParOf" srcId="{7A0FF655-C0AC-4B30-9F95-82C6BAACD86B}" destId="{9E8568D1-4210-4A40-A542-028F25725E78}" srcOrd="2" destOrd="0" presId="urn:microsoft.com/office/officeart/2005/8/layout/list1"/>
    <dgm:cxn modelId="{6FDE574E-1740-4851-8F9E-53430FAA07AE}" type="presParOf" srcId="{7A0FF655-C0AC-4B30-9F95-82C6BAACD86B}" destId="{CE804A60-9969-4203-BA58-98CC966580A1}" srcOrd="3" destOrd="0" presId="urn:microsoft.com/office/officeart/2005/8/layout/list1"/>
    <dgm:cxn modelId="{8456AD4F-80B1-48CA-BDF3-3AA13F5AC6E9}" type="presParOf" srcId="{7A0FF655-C0AC-4B30-9F95-82C6BAACD86B}" destId="{2CB4365A-103B-44B9-9119-304056C7CA97}" srcOrd="4" destOrd="0" presId="urn:microsoft.com/office/officeart/2005/8/layout/list1"/>
    <dgm:cxn modelId="{0E000567-52F1-4A77-BAEA-8B4E591FFB96}" type="presParOf" srcId="{2CB4365A-103B-44B9-9119-304056C7CA97}" destId="{6A7DD849-D9F1-49AE-BB12-08946658F46F}" srcOrd="0" destOrd="0" presId="urn:microsoft.com/office/officeart/2005/8/layout/list1"/>
    <dgm:cxn modelId="{35AFC4D4-FE39-445B-B244-B0DB812FDBD0}" type="presParOf" srcId="{2CB4365A-103B-44B9-9119-304056C7CA97}" destId="{BFDBE761-1AE1-4779-8DDE-91E7A2CA66B5}" srcOrd="1" destOrd="0" presId="urn:microsoft.com/office/officeart/2005/8/layout/list1"/>
    <dgm:cxn modelId="{778BC8E7-6976-4F9A-A547-A94EBA672630}" type="presParOf" srcId="{7A0FF655-C0AC-4B30-9F95-82C6BAACD86B}" destId="{71BCFCBD-564A-4113-A829-6F686B56A605}" srcOrd="5" destOrd="0" presId="urn:microsoft.com/office/officeart/2005/8/layout/list1"/>
    <dgm:cxn modelId="{CD27F4A6-6B43-4D7E-8E31-6C6DAEA462BF}" type="presParOf" srcId="{7A0FF655-C0AC-4B30-9F95-82C6BAACD86B}" destId="{DF889C8C-D055-4902-8E0A-E57908AFF37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10E58-1F51-470A-B9A3-17EA11874F5A}">
      <dsp:nvSpPr>
        <dsp:cNvPr id="0" name=""/>
        <dsp:cNvSpPr/>
      </dsp:nvSpPr>
      <dsp:spPr>
        <a:xfrm>
          <a:off x="4801" y="996464"/>
          <a:ext cx="1435207" cy="18084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809 features à 520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Taux de remplissage des features, seuil à 80%</a:t>
          </a:r>
        </a:p>
      </dsp:txBody>
      <dsp:txXfrm>
        <a:off x="46837" y="1038500"/>
        <a:ext cx="1351135" cy="1724373"/>
      </dsp:txXfrm>
    </dsp:sp>
    <dsp:sp modelId="{9340D9F1-85B8-4C42-9F22-FA9067C60957}">
      <dsp:nvSpPr>
        <dsp:cNvPr id="0" name=""/>
        <dsp:cNvSpPr/>
      </dsp:nvSpPr>
      <dsp:spPr>
        <a:xfrm>
          <a:off x="1583529" y="1722721"/>
          <a:ext cx="304263" cy="355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1583529" y="1793907"/>
        <a:ext cx="212984" cy="213559"/>
      </dsp:txXfrm>
    </dsp:sp>
    <dsp:sp modelId="{FB040446-5D3B-493A-9A2D-73526182ACFA}">
      <dsp:nvSpPr>
        <dsp:cNvPr id="0" name=""/>
        <dsp:cNvSpPr/>
      </dsp:nvSpPr>
      <dsp:spPr>
        <a:xfrm>
          <a:off x="2014091" y="996464"/>
          <a:ext cx="1435207" cy="1808445"/>
        </a:xfrm>
        <a:prstGeom prst="roundRect">
          <a:avLst>
            <a:gd name="adj" fmla="val 10000"/>
          </a:avLst>
        </a:prstGeom>
        <a:solidFill>
          <a:schemeClr val="accent3">
            <a:hueOff val="346849"/>
            <a:satOff val="450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520 features à 390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SVM kernel </a:t>
          </a:r>
          <a:r>
            <a:rPr lang="fr-FR" sz="1400" kern="1200" dirty="0" err="1"/>
            <a:t>linear</a:t>
          </a:r>
          <a:r>
            <a:rPr lang="fr-FR" sz="1400" kern="1200" dirty="0"/>
            <a:t> Pénalité L1, C = 0,01</a:t>
          </a:r>
        </a:p>
      </dsp:txBody>
      <dsp:txXfrm>
        <a:off x="2056127" y="1038500"/>
        <a:ext cx="1351135" cy="1724373"/>
      </dsp:txXfrm>
    </dsp:sp>
    <dsp:sp modelId="{5C137CDC-963B-42FF-8159-C5B4F5F03485}">
      <dsp:nvSpPr>
        <dsp:cNvPr id="0" name=""/>
        <dsp:cNvSpPr/>
      </dsp:nvSpPr>
      <dsp:spPr>
        <a:xfrm>
          <a:off x="3592819" y="1722721"/>
          <a:ext cx="304263" cy="355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693699"/>
            <a:satOff val="9001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kern="1200"/>
        </a:p>
      </dsp:txBody>
      <dsp:txXfrm>
        <a:off x="3592819" y="1793907"/>
        <a:ext cx="212984" cy="213559"/>
      </dsp:txXfrm>
    </dsp:sp>
    <dsp:sp modelId="{73B1E25C-AD6F-4F52-B255-444B8023DDDD}">
      <dsp:nvSpPr>
        <dsp:cNvPr id="0" name=""/>
        <dsp:cNvSpPr/>
      </dsp:nvSpPr>
      <dsp:spPr>
        <a:xfrm>
          <a:off x="4023381" y="996464"/>
          <a:ext cx="1435207" cy="1808445"/>
        </a:xfrm>
        <a:prstGeom prst="roundRect">
          <a:avLst>
            <a:gd name="adj" fmla="val 10000"/>
          </a:avLst>
        </a:prstGeom>
        <a:solidFill>
          <a:schemeClr val="accent3">
            <a:hueOff val="693699"/>
            <a:satOff val="9001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390 features à 69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Feature importance du LGBM (75% cumulée de l’explicabilité)</a:t>
          </a:r>
        </a:p>
      </dsp:txBody>
      <dsp:txXfrm>
        <a:off x="4065417" y="1038500"/>
        <a:ext cx="1351135" cy="17243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1FA95-9BEA-4DB4-910D-F00FAA009AC8}">
      <dsp:nvSpPr>
        <dsp:cNvPr id="0" name=""/>
        <dsp:cNvSpPr/>
      </dsp:nvSpPr>
      <dsp:spPr>
        <a:xfrm>
          <a:off x="393" y="25916"/>
          <a:ext cx="1533409" cy="9200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Dummy</a:t>
          </a:r>
          <a:r>
            <a:rPr lang="fr-FR" sz="1500" kern="1200" dirty="0"/>
            <a:t> Classifier</a:t>
          </a:r>
        </a:p>
      </dsp:txBody>
      <dsp:txXfrm>
        <a:off x="393" y="25916"/>
        <a:ext cx="1533409" cy="920045"/>
      </dsp:txXfrm>
    </dsp:sp>
    <dsp:sp modelId="{AD11FC16-0FE8-4CBB-B75B-304E20C2DA36}">
      <dsp:nvSpPr>
        <dsp:cNvPr id="0" name=""/>
        <dsp:cNvSpPr/>
      </dsp:nvSpPr>
      <dsp:spPr>
        <a:xfrm>
          <a:off x="1687143" y="25916"/>
          <a:ext cx="1533409" cy="920045"/>
        </a:xfrm>
        <a:prstGeom prst="rect">
          <a:avLst/>
        </a:prstGeom>
        <a:gradFill rotWithShape="0">
          <a:gsLst>
            <a:gs pos="0">
              <a:schemeClr val="accent2">
                <a:hueOff val="102322"/>
                <a:satOff val="-32"/>
                <a:lumOff val="-133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02322"/>
                <a:satOff val="-32"/>
                <a:lumOff val="-133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02322"/>
                <a:satOff val="-32"/>
                <a:lumOff val="-133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Random</a:t>
          </a:r>
          <a:r>
            <a:rPr lang="fr-FR" sz="1500" kern="1200" dirty="0"/>
            <a:t> Forest</a:t>
          </a:r>
        </a:p>
      </dsp:txBody>
      <dsp:txXfrm>
        <a:off x="1687143" y="25916"/>
        <a:ext cx="1533409" cy="920045"/>
      </dsp:txXfrm>
    </dsp:sp>
    <dsp:sp modelId="{4EBAD582-CF85-420A-8A18-FC0D9290B13D}">
      <dsp:nvSpPr>
        <dsp:cNvPr id="0" name=""/>
        <dsp:cNvSpPr/>
      </dsp:nvSpPr>
      <dsp:spPr>
        <a:xfrm>
          <a:off x="393" y="1099302"/>
          <a:ext cx="1533409" cy="920045"/>
        </a:xfrm>
        <a:prstGeom prst="rect">
          <a:avLst/>
        </a:prstGeom>
        <a:gradFill rotWithShape="0">
          <a:gsLst>
            <a:gs pos="0">
              <a:schemeClr val="accent2">
                <a:hueOff val="204643"/>
                <a:satOff val="-64"/>
                <a:lumOff val="-266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04643"/>
                <a:satOff val="-64"/>
                <a:lumOff val="-266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04643"/>
                <a:satOff val="-64"/>
                <a:lumOff val="-266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GradientBoosting</a:t>
          </a:r>
          <a:endParaRPr lang="fr-FR" sz="1500" kern="1200" dirty="0"/>
        </a:p>
      </dsp:txBody>
      <dsp:txXfrm>
        <a:off x="393" y="1099302"/>
        <a:ext cx="1533409" cy="920045"/>
      </dsp:txXfrm>
    </dsp:sp>
    <dsp:sp modelId="{C3C22EAE-866D-4123-BF18-1AD35573074B}">
      <dsp:nvSpPr>
        <dsp:cNvPr id="0" name=""/>
        <dsp:cNvSpPr/>
      </dsp:nvSpPr>
      <dsp:spPr>
        <a:xfrm>
          <a:off x="1687143" y="1099302"/>
          <a:ext cx="1533409" cy="920045"/>
        </a:xfrm>
        <a:prstGeom prst="rect">
          <a:avLst/>
        </a:prstGeom>
        <a:gradFill rotWithShape="0">
          <a:gsLst>
            <a:gs pos="0">
              <a:schemeClr val="accent2">
                <a:hueOff val="306965"/>
                <a:satOff val="-97"/>
                <a:lumOff val="-40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06965"/>
                <a:satOff val="-97"/>
                <a:lumOff val="-40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06965"/>
                <a:satOff val="-97"/>
                <a:lumOff val="-40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RegressionLogistic</a:t>
          </a:r>
          <a:endParaRPr lang="fr-FR" sz="1500" kern="1200" dirty="0"/>
        </a:p>
      </dsp:txBody>
      <dsp:txXfrm>
        <a:off x="1687143" y="1099302"/>
        <a:ext cx="1533409" cy="920045"/>
      </dsp:txXfrm>
    </dsp:sp>
    <dsp:sp modelId="{81F0F58D-BE72-412F-96DC-CF7F64F9B039}">
      <dsp:nvSpPr>
        <dsp:cNvPr id="0" name=""/>
        <dsp:cNvSpPr/>
      </dsp:nvSpPr>
      <dsp:spPr>
        <a:xfrm>
          <a:off x="393" y="2172689"/>
          <a:ext cx="1533409" cy="920045"/>
        </a:xfrm>
        <a:prstGeom prst="rect">
          <a:avLst/>
        </a:prstGeom>
        <a:gradFill rotWithShape="0">
          <a:gsLst>
            <a:gs pos="0">
              <a:schemeClr val="accent2">
                <a:hueOff val="409287"/>
                <a:satOff val="-129"/>
                <a:lumOff val="-53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09287"/>
                <a:satOff val="-129"/>
                <a:lumOff val="-53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09287"/>
                <a:satOff val="-129"/>
                <a:lumOff val="-53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XGBoost</a:t>
          </a:r>
          <a:endParaRPr lang="fr-FR" sz="1500" kern="1200" dirty="0"/>
        </a:p>
      </dsp:txBody>
      <dsp:txXfrm>
        <a:off x="393" y="2172689"/>
        <a:ext cx="1533409" cy="920045"/>
      </dsp:txXfrm>
    </dsp:sp>
    <dsp:sp modelId="{18726F77-FA81-456A-B1BC-8A0F4F9B3C93}">
      <dsp:nvSpPr>
        <dsp:cNvPr id="0" name=""/>
        <dsp:cNvSpPr/>
      </dsp:nvSpPr>
      <dsp:spPr>
        <a:xfrm>
          <a:off x="1687143" y="2172689"/>
          <a:ext cx="1533409" cy="920045"/>
        </a:xfrm>
        <a:prstGeom prst="rect">
          <a:avLst/>
        </a:prstGeom>
        <a:gradFill rotWithShape="0">
          <a:gsLst>
            <a:gs pos="0">
              <a:schemeClr val="accent2">
                <a:hueOff val="511609"/>
                <a:satOff val="-161"/>
                <a:lumOff val="-66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11609"/>
                <a:satOff val="-161"/>
                <a:lumOff val="-66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11609"/>
                <a:satOff val="-161"/>
                <a:lumOff val="-66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LightGBM</a:t>
          </a:r>
          <a:endParaRPr lang="fr-FR" sz="1500" kern="1200" dirty="0"/>
        </a:p>
      </dsp:txBody>
      <dsp:txXfrm>
        <a:off x="1687143" y="2172689"/>
        <a:ext cx="1533409" cy="9200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F4413-A3C4-459A-85E8-DE492EA961F2}">
      <dsp:nvSpPr>
        <dsp:cNvPr id="0" name=""/>
        <dsp:cNvSpPr/>
      </dsp:nvSpPr>
      <dsp:spPr>
        <a:xfrm>
          <a:off x="704189" y="512"/>
          <a:ext cx="1516934" cy="910160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Under-Sampling</a:t>
          </a:r>
        </a:p>
      </dsp:txBody>
      <dsp:txXfrm>
        <a:off x="704189" y="512"/>
        <a:ext cx="1516934" cy="910160"/>
      </dsp:txXfrm>
    </dsp:sp>
    <dsp:sp modelId="{1BE693E7-5C7C-497C-9714-750B5A53067D}">
      <dsp:nvSpPr>
        <dsp:cNvPr id="0" name=""/>
        <dsp:cNvSpPr/>
      </dsp:nvSpPr>
      <dsp:spPr>
        <a:xfrm>
          <a:off x="704189" y="1062366"/>
          <a:ext cx="1516934" cy="910160"/>
        </a:xfrm>
        <a:prstGeom prst="rect">
          <a:avLst/>
        </a:prstGeom>
        <a:solidFill>
          <a:schemeClr val="accent1">
            <a:shade val="50000"/>
            <a:hueOff val="-143973"/>
            <a:satOff val="-16598"/>
            <a:lumOff val="240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Over-Sampling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SMOTE</a:t>
          </a:r>
        </a:p>
      </dsp:txBody>
      <dsp:txXfrm>
        <a:off x="704189" y="1062366"/>
        <a:ext cx="1516934" cy="910160"/>
      </dsp:txXfrm>
    </dsp:sp>
    <dsp:sp modelId="{7E6BE023-1D78-4B6D-B5B5-447699FF317B}">
      <dsp:nvSpPr>
        <dsp:cNvPr id="0" name=""/>
        <dsp:cNvSpPr/>
      </dsp:nvSpPr>
      <dsp:spPr>
        <a:xfrm>
          <a:off x="704189" y="2124220"/>
          <a:ext cx="1516934" cy="910160"/>
        </a:xfrm>
        <a:prstGeom prst="rect">
          <a:avLst/>
        </a:prstGeom>
        <a:solidFill>
          <a:schemeClr val="accent1">
            <a:shade val="50000"/>
            <a:hueOff val="-287946"/>
            <a:satOff val="-33197"/>
            <a:lumOff val="4814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Over-Sampling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ADASYN</a:t>
          </a:r>
        </a:p>
      </dsp:txBody>
      <dsp:txXfrm>
        <a:off x="704189" y="2124220"/>
        <a:ext cx="1516934" cy="910160"/>
      </dsp:txXfrm>
    </dsp:sp>
    <dsp:sp modelId="{72B3FEB8-D58A-4126-AB69-025E04BC97FC}">
      <dsp:nvSpPr>
        <dsp:cNvPr id="0" name=""/>
        <dsp:cNvSpPr/>
      </dsp:nvSpPr>
      <dsp:spPr>
        <a:xfrm>
          <a:off x="704189" y="3186075"/>
          <a:ext cx="1516934" cy="910160"/>
        </a:xfrm>
        <a:prstGeom prst="rect">
          <a:avLst/>
        </a:prstGeom>
        <a:solidFill>
          <a:schemeClr val="accent1">
            <a:shade val="50000"/>
            <a:hueOff val="-143973"/>
            <a:satOff val="-16598"/>
            <a:lumOff val="240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Class_weight</a:t>
          </a:r>
          <a:endParaRPr lang="fr-FR" sz="1800" kern="1200" dirty="0"/>
        </a:p>
      </dsp:txBody>
      <dsp:txXfrm>
        <a:off x="704189" y="3186075"/>
        <a:ext cx="1516934" cy="910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E2872-6D1A-46F3-9835-C340CEAC4890}">
      <dsp:nvSpPr>
        <dsp:cNvPr id="0" name=""/>
        <dsp:cNvSpPr/>
      </dsp:nvSpPr>
      <dsp:spPr>
        <a:xfrm>
          <a:off x="3761549" y="27922"/>
          <a:ext cx="989359" cy="989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Collaboration</a:t>
          </a:r>
        </a:p>
      </dsp:txBody>
      <dsp:txXfrm>
        <a:off x="3761549" y="27922"/>
        <a:ext cx="989359" cy="989359"/>
      </dsp:txXfrm>
    </dsp:sp>
    <dsp:sp modelId="{4E817449-12F5-4BA1-BA8E-8E71D02E45B2}">
      <dsp:nvSpPr>
        <dsp:cNvPr id="0" name=""/>
        <dsp:cNvSpPr/>
      </dsp:nvSpPr>
      <dsp:spPr>
        <a:xfrm>
          <a:off x="1435259" y="-573"/>
          <a:ext cx="3708080" cy="3708080"/>
        </a:xfrm>
        <a:prstGeom prst="circularArrow">
          <a:avLst>
            <a:gd name="adj1" fmla="val 5203"/>
            <a:gd name="adj2" fmla="val 336108"/>
            <a:gd name="adj3" fmla="val 21292449"/>
            <a:gd name="adj4" fmla="val 19766934"/>
            <a:gd name="adj5" fmla="val 60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52342-14E4-4E5C-BA54-0202757753F8}">
      <dsp:nvSpPr>
        <dsp:cNvPr id="0" name=""/>
        <dsp:cNvSpPr/>
      </dsp:nvSpPr>
      <dsp:spPr>
        <a:xfrm>
          <a:off x="4359144" y="1867131"/>
          <a:ext cx="989359" cy="989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Automatisation avec GitHub Actions</a:t>
          </a:r>
        </a:p>
      </dsp:txBody>
      <dsp:txXfrm>
        <a:off x="4359144" y="1867131"/>
        <a:ext cx="989359" cy="989359"/>
      </dsp:txXfrm>
    </dsp:sp>
    <dsp:sp modelId="{38954447-35C1-4EFD-BDB0-0005616A72C4}">
      <dsp:nvSpPr>
        <dsp:cNvPr id="0" name=""/>
        <dsp:cNvSpPr/>
      </dsp:nvSpPr>
      <dsp:spPr>
        <a:xfrm>
          <a:off x="1435259" y="-573"/>
          <a:ext cx="3708080" cy="3708080"/>
        </a:xfrm>
        <a:prstGeom prst="circularArrow">
          <a:avLst>
            <a:gd name="adj1" fmla="val 5203"/>
            <a:gd name="adj2" fmla="val 336108"/>
            <a:gd name="adj3" fmla="val 4013876"/>
            <a:gd name="adj4" fmla="val 2254187"/>
            <a:gd name="adj5" fmla="val 60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CCAB6-BA51-43D7-B3A5-8122F6A482BA}">
      <dsp:nvSpPr>
        <dsp:cNvPr id="0" name=""/>
        <dsp:cNvSpPr/>
      </dsp:nvSpPr>
      <dsp:spPr>
        <a:xfrm>
          <a:off x="2794620" y="3003824"/>
          <a:ext cx="989359" cy="989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Suivi des modèles et traçabilité</a:t>
          </a:r>
        </a:p>
      </dsp:txBody>
      <dsp:txXfrm>
        <a:off x="2794620" y="3003824"/>
        <a:ext cx="989359" cy="989359"/>
      </dsp:txXfrm>
    </dsp:sp>
    <dsp:sp modelId="{36129412-A94C-4D5D-9573-7EEB4A688C65}">
      <dsp:nvSpPr>
        <dsp:cNvPr id="0" name=""/>
        <dsp:cNvSpPr/>
      </dsp:nvSpPr>
      <dsp:spPr>
        <a:xfrm>
          <a:off x="1435259" y="-573"/>
          <a:ext cx="3708080" cy="3708080"/>
        </a:xfrm>
        <a:prstGeom prst="circularArrow">
          <a:avLst>
            <a:gd name="adj1" fmla="val 5203"/>
            <a:gd name="adj2" fmla="val 336108"/>
            <a:gd name="adj3" fmla="val 8209705"/>
            <a:gd name="adj4" fmla="val 6450016"/>
            <a:gd name="adj5" fmla="val 60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570CF-A194-43F0-B31C-F69E16DF0061}">
      <dsp:nvSpPr>
        <dsp:cNvPr id="0" name=""/>
        <dsp:cNvSpPr/>
      </dsp:nvSpPr>
      <dsp:spPr>
        <a:xfrm>
          <a:off x="1230095" y="1867131"/>
          <a:ext cx="989359" cy="989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Partage des connaissances</a:t>
          </a:r>
        </a:p>
      </dsp:txBody>
      <dsp:txXfrm>
        <a:off x="1230095" y="1867131"/>
        <a:ext cx="989359" cy="989359"/>
      </dsp:txXfrm>
    </dsp:sp>
    <dsp:sp modelId="{AA67F7C6-32D4-4D90-9698-24F782328CCC}">
      <dsp:nvSpPr>
        <dsp:cNvPr id="0" name=""/>
        <dsp:cNvSpPr/>
      </dsp:nvSpPr>
      <dsp:spPr>
        <a:xfrm>
          <a:off x="1435259" y="-573"/>
          <a:ext cx="3708080" cy="3708080"/>
        </a:xfrm>
        <a:prstGeom prst="circularArrow">
          <a:avLst>
            <a:gd name="adj1" fmla="val 5203"/>
            <a:gd name="adj2" fmla="val 336108"/>
            <a:gd name="adj3" fmla="val 12296959"/>
            <a:gd name="adj4" fmla="val 10771443"/>
            <a:gd name="adj5" fmla="val 60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27D10-D238-4D05-92BC-23C844AD1F89}">
      <dsp:nvSpPr>
        <dsp:cNvPr id="0" name=""/>
        <dsp:cNvSpPr/>
      </dsp:nvSpPr>
      <dsp:spPr>
        <a:xfrm>
          <a:off x="1827691" y="27922"/>
          <a:ext cx="989359" cy="989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kern="1200" dirty="0"/>
            <a:t>Gestion de version</a:t>
          </a:r>
        </a:p>
      </dsp:txBody>
      <dsp:txXfrm>
        <a:off x="1827691" y="27922"/>
        <a:ext cx="989359" cy="989359"/>
      </dsp:txXfrm>
    </dsp:sp>
    <dsp:sp modelId="{04CD1033-3877-4FDB-ABB6-95848146C432}">
      <dsp:nvSpPr>
        <dsp:cNvPr id="0" name=""/>
        <dsp:cNvSpPr/>
      </dsp:nvSpPr>
      <dsp:spPr>
        <a:xfrm>
          <a:off x="1435259" y="-573"/>
          <a:ext cx="3708080" cy="3708080"/>
        </a:xfrm>
        <a:prstGeom prst="circularArrow">
          <a:avLst>
            <a:gd name="adj1" fmla="val 5203"/>
            <a:gd name="adj2" fmla="val 336108"/>
            <a:gd name="adj3" fmla="val 16864867"/>
            <a:gd name="adj4" fmla="val 15199025"/>
            <a:gd name="adj5" fmla="val 60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568D1-4210-4A40-A542-028F25725E78}">
      <dsp:nvSpPr>
        <dsp:cNvPr id="0" name=""/>
        <dsp:cNvSpPr/>
      </dsp:nvSpPr>
      <dsp:spPr>
        <a:xfrm>
          <a:off x="0" y="365908"/>
          <a:ext cx="6975895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407" tIns="458216" rIns="54140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Déclenchement automatique du pipeline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Vérification du dépôt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Connexion à Heroku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Installations des dépendances et déploiement</a:t>
          </a:r>
        </a:p>
      </dsp:txBody>
      <dsp:txXfrm>
        <a:off x="0" y="365908"/>
        <a:ext cx="6975895" cy="1593900"/>
      </dsp:txXfrm>
    </dsp:sp>
    <dsp:sp modelId="{B713E932-930D-4817-B8E0-E82B2AAC818C}">
      <dsp:nvSpPr>
        <dsp:cNvPr id="0" name=""/>
        <dsp:cNvSpPr/>
      </dsp:nvSpPr>
      <dsp:spPr>
        <a:xfrm>
          <a:off x="348794" y="41188"/>
          <a:ext cx="4883126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571" tIns="0" rIns="18457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main.yml</a:t>
          </a:r>
          <a:endParaRPr lang="fr-FR" sz="1600" kern="1200" dirty="0"/>
        </a:p>
      </dsp:txBody>
      <dsp:txXfrm>
        <a:off x="380497" y="72891"/>
        <a:ext cx="4819720" cy="586034"/>
      </dsp:txXfrm>
    </dsp:sp>
    <dsp:sp modelId="{DF889C8C-D055-4902-8E0A-E57908AFF378}">
      <dsp:nvSpPr>
        <dsp:cNvPr id="0" name=""/>
        <dsp:cNvSpPr/>
      </dsp:nvSpPr>
      <dsp:spPr>
        <a:xfrm>
          <a:off x="0" y="2403329"/>
          <a:ext cx="6975895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407" tIns="458216" rIns="54140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Déclenchement des tests automatiques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Initialisation de l’environnement python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 err="1"/>
            <a:t>Linting</a:t>
          </a:r>
          <a:r>
            <a:rPr lang="fr-FR" sz="1600" kern="1200" dirty="0"/>
            <a:t> avec Flake8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Exécution des tests avec </a:t>
          </a:r>
          <a:r>
            <a:rPr lang="fr-FR" sz="1600" kern="1200" dirty="0" err="1"/>
            <a:t>pytests</a:t>
          </a:r>
          <a:endParaRPr lang="fr-FR" sz="1600" kern="1200" dirty="0"/>
        </a:p>
      </dsp:txBody>
      <dsp:txXfrm>
        <a:off x="0" y="2403329"/>
        <a:ext cx="6975895" cy="1593900"/>
      </dsp:txXfrm>
    </dsp:sp>
    <dsp:sp modelId="{BFDBE761-1AE1-4779-8DDE-91E7A2CA66B5}">
      <dsp:nvSpPr>
        <dsp:cNvPr id="0" name=""/>
        <dsp:cNvSpPr/>
      </dsp:nvSpPr>
      <dsp:spPr>
        <a:xfrm>
          <a:off x="348794" y="2078608"/>
          <a:ext cx="4883126" cy="6494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571" tIns="0" rIns="18457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pytests.yml</a:t>
          </a:r>
          <a:endParaRPr lang="fr-FR" sz="1600" kern="1200" dirty="0"/>
        </a:p>
      </dsp:txBody>
      <dsp:txXfrm>
        <a:off x="380497" y="2110311"/>
        <a:ext cx="4819720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92C64B0-347F-4435-A9FD-2370084B5BA8}" type="datetime1">
              <a:rPr lang="fr-FR" smtClean="0"/>
              <a:t>08/09/2024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28A1AC-D174-D44D-BB31-612041F19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E23C9-CE18-409D-8FAC-1A108978F4ED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FABB2-A72E-45F8-97E2-CEBAD710A386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056171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098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20369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65065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96925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82298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5152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15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7900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51594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17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92396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18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75054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19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08836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631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20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8743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21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22390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22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08816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23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669240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24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36340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25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2786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26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97565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27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1230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28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304543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29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4970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7015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sz="1200" dirty="0">
              <a:solidFill>
                <a:srgbClr val="271A38"/>
              </a:solidFill>
              <a:highlight>
                <a:srgbClr val="FFFFFF"/>
              </a:highlight>
              <a:latin typeface="Inter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84226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sz="1200" dirty="0">
              <a:solidFill>
                <a:srgbClr val="271A38"/>
              </a:solidFill>
              <a:highlight>
                <a:srgbClr val="FFFFFF"/>
              </a:highlight>
              <a:latin typeface="Inter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48917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7901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47259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14262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FABB2-A72E-45F8-97E2-CEBAD710A386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8737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Le sous-titre se place ici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Le sous-titre se place ici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 rtlCol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Le sous-titre se place ici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rtlCol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21" descr="Femme sur tablette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Le sous-titre se place ici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’image 21" descr="Femme sur tablette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Le sous-titre se place ici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rtlCol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/>
          <p:cNvSpPr>
            <a:spLocks noGrp="1"/>
          </p:cNvSpPr>
          <p:nvPr>
            <p:ph type="pic" sz="quarter" idx="10" hasCustomPrompt="1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rtlCol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rtlCol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rtlCol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D80A69-299C-4CBC-8F44-996514BA2CFD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627321" y="2330824"/>
            <a:ext cx="4693727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contenu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067963" y="2330824"/>
            <a:ext cx="4693727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627322" y="1468740"/>
            <a:ext cx="4672156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067963" y="1468740"/>
            <a:ext cx="4695165" cy="823912"/>
          </a:xfrm>
        </p:spPr>
        <p:txBody>
          <a:bodyPr rtlCol="0" anchor="b">
            <a:normAutofit/>
          </a:bodyPr>
          <a:lstStyle>
            <a:lvl1pPr marL="0" indent="0" rtl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4B70A1-2334-4718-BA50-6EFEFBBD85C0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92623" y="2330824"/>
            <a:ext cx="4693727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contenu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33265" y="2330824"/>
            <a:ext cx="4693727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92624" y="1468740"/>
            <a:ext cx="4672156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33265" y="1468740"/>
            <a:ext cx="4695165" cy="823912"/>
          </a:xfrm>
        </p:spPr>
        <p:txBody>
          <a:bodyPr rtlCol="0" anchor="b">
            <a:normAutofit/>
          </a:bodyPr>
          <a:lstStyle>
            <a:lvl1pPr marL="0" indent="0" rtl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Le sous-titre se place ici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8C0DF8-FDF5-4DB9-B35E-A5D265DF4BD6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92623" y="2330824"/>
            <a:ext cx="51816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330824"/>
            <a:ext cx="51816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92623" y="1468740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468740"/>
            <a:ext cx="5183188" cy="823912"/>
          </a:xfrm>
        </p:spPr>
        <p:txBody>
          <a:bodyPr rtlCol="0" anchor="b">
            <a:normAutofit/>
          </a:bodyPr>
          <a:lstStyle>
            <a:lvl1pPr marL="0" indent="0" rtl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’image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887D19-54F2-43B3-A810-C7D00581FEF3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92623" y="2330824"/>
            <a:ext cx="51816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330824"/>
            <a:ext cx="5181600" cy="384613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92623" y="1468740"/>
            <a:ext cx="5157787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468740"/>
            <a:ext cx="5183188" cy="823912"/>
          </a:xfrm>
        </p:spPr>
        <p:txBody>
          <a:bodyPr rtlCol="0" anchor="b">
            <a:normAutofit/>
          </a:bodyPr>
          <a:lstStyle>
            <a:lvl1pPr marL="0" indent="0" rtl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/>
          <p:cNvSpPr>
            <a:spLocks noGrp="1"/>
          </p:cNvSpPr>
          <p:nvPr>
            <p:ph type="pic" sz="quarter" idx="10" hasCustomPrompt="1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/>
          <p:cNvSpPr>
            <a:spLocks noGrp="1"/>
          </p:cNvSpPr>
          <p:nvPr>
            <p:ph type="pic" sz="quarter" idx="10" hasCustomPrompt="1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/>
          <p:cNvSpPr>
            <a:spLocks noGrp="1"/>
          </p:cNvSpPr>
          <p:nvPr>
            <p:ph type="pic" sz="quarter" idx="10" hasCustomPrompt="1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contenu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D5570-A7B8-46BE-A2B1-A6EDF38146E7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" name="Espace réservé d’image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45581" y="1507066"/>
            <a:ext cx="4890578" cy="4849283"/>
          </a:xfrm>
        </p:spPr>
        <p:txBody>
          <a:bodyPr lIns="0" rIns="0" rtlCol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contenu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6A5FDD-D8EB-4356-9CAD-50B911099165}" type="datetime1">
              <a:rPr lang="fr-FR" smtClean="0"/>
              <a:t>08/09/2024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’image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/>
              <a:t>Cliquez sur l’icône pour ajouter une image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/>
              <a:t>TITRE ICI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08797" y="1507066"/>
            <a:ext cx="4890578" cy="4849283"/>
          </a:xfrm>
        </p:spPr>
        <p:txBody>
          <a:bodyPr lIns="0" rIns="0" rtlCol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/>
              <a:t>Modifiez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contenu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310C70-0001-408C-88B7-DAEBF00D1652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45581" y="1507066"/>
            <a:ext cx="4890578" cy="4849283"/>
          </a:xfrm>
        </p:spPr>
        <p:txBody>
          <a:bodyPr lIns="0" rIns="0" rtlCol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légen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E82881-97AB-4529-B03B-F66BC168C375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r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4" y="1507066"/>
            <a:ext cx="4890578" cy="4849283"/>
          </a:xfrm>
        </p:spPr>
        <p:txBody>
          <a:bodyPr lIns="0" rIns="0" rtlCol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Le sous-titre se place ici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légen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/>
          <p:cNvSpPr>
            <a:spLocks noGrp="1"/>
          </p:cNvSpPr>
          <p:nvPr>
            <p:ph type="pic" sz="quarter" idx="10" hasCustomPrompt="1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fr-FR"/>
              <a:t>Cliquez sur l’icône pour ajouter une image</a:t>
            </a:r>
          </a:p>
        </p:txBody>
      </p:sp>
      <p:sp>
        <p:nvSpPr>
          <p:cNvPr id="9" name="Titre 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rtlCol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/>
              <a:t>TITRE </a:t>
            </a:r>
            <a:br>
              <a:rPr lang="fr-FR"/>
            </a:br>
            <a:r>
              <a:rPr lang="fr-FR"/>
              <a:t>ICI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3355" y="5080791"/>
            <a:ext cx="3289100" cy="1484783"/>
          </a:xfrm>
        </p:spPr>
        <p:txBody>
          <a:bodyPr lIns="0" rIns="0" rtlCol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/>
              <a:t>Modifiez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légen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/>
          <p:cNvSpPr>
            <a:spLocks noGrp="1"/>
          </p:cNvSpPr>
          <p:nvPr>
            <p:ph type="pic" sz="quarter" idx="10" hasCustomPrompt="1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rtlCol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LE TITRE SE PLACE ICI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2" y="5080791"/>
            <a:ext cx="4609683" cy="1484783"/>
          </a:xfrm>
        </p:spPr>
        <p:txBody>
          <a:bodyPr lIns="0" rIns="0" rtlCol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légend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9" name="Titre 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rtlCol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</a:t>
            </a:r>
            <a:br>
              <a:rPr lang="fr-FR" noProof="0"/>
            </a:br>
            <a:r>
              <a:rPr lang="fr-FR" noProof="0"/>
              <a:t>ICI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45582" y="5080791"/>
            <a:ext cx="3289100" cy="1484783"/>
          </a:xfrm>
        </p:spPr>
        <p:txBody>
          <a:bodyPr lIns="0" rIns="0" rtlCol="0" anchor="t">
            <a:normAutofit/>
          </a:bodyPr>
          <a:lstStyle>
            <a:lvl1pPr marL="0" indent="0" rtl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t légen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rtlCol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LE TITRE SE PLACE ICI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2" y="4090902"/>
            <a:ext cx="4609683" cy="1484783"/>
          </a:xfrm>
        </p:spPr>
        <p:txBody>
          <a:bodyPr lIns="0" rIns="0" rtlCol="0" anchor="t">
            <a:normAutofit/>
          </a:bodyPr>
          <a:lstStyle>
            <a:lvl1pPr marL="0" indent="0" rtl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e d’ensemb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fld id="{345060E6-F15F-4CAD-BECD-E265C6C131CD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: Coins arrondis 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4682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7" name="Rectangle : Coins arrondis 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8" name="Espace réservé d’image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4682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1" name="Rectangle : Coins arrondis 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2" name="Espace réservé d’image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4682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98" name="Rectangle : Coins arrondis 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9" name="Espace réservé d’image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683052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0" name="Rectangle : Coins arrondis 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1" name="Espace réservé d’image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83052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2" name="Rectangle : Coins arrondis 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3" name="Espace réservé d’image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683052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7" name="Espace réservé du texte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22571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09" name="Espace réservé du texte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222570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0" name="Espace réservé du texte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22571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1" name="Espace réservé du texte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222570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 rtl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2" name="Espace réservé du texte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22571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3" name="Espace réservé du texte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222570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 rtl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4" name="Espace réservé du texte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00441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5" name="Espace réservé du texte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500441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6" name="Espace réservé du texte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00441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7" name="Espace réservé du texte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6500441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8" name="Espace réservé du texte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00441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9" name="Espace réservé du texte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6500441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e d’ensemb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fld id="{BADF40AA-B55E-408D-A755-831B3B418023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: Coins arrondis 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4683" y="2428792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7" name="Rectangle : Coins arrondis 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8" name="Espace réservé d’image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4683" y="3654477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1" name="Rectangle : Coins arrondis 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2" name="Espace réservé d’image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4683" y="491907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98" name="Rectangle : Coins arrondis 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9" name="Espace réservé d’image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4641" y="2428792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0" name="Rectangle : Coins arrondis 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1" name="Espace réservé d’image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4641" y="3654477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2" name="Rectangle : Coins arrondis 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3" name="Espace réservé d’image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544641" y="491907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7" name="Espace réservé du texte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13862" y="2574890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09" name="Espace réservé du texte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213862" y="2328032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0" name="Espace réservé du texte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3862" y="3807945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1" name="Espace réservé du texte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213862" y="3561087"/>
            <a:ext cx="4411705" cy="312380"/>
          </a:xfrm>
        </p:spPr>
        <p:txBody>
          <a:bodyPr lIns="0" rtlCol="0" anchor="b">
            <a:noAutofit/>
          </a:bodyPr>
          <a:lstStyle>
            <a:lvl1pPr marL="0" indent="0" rtl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2" name="Espace réservé du texte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13862" y="5068709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3" name="Espace réservé du texte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213862" y="4821851"/>
            <a:ext cx="4411705" cy="312380"/>
          </a:xfrm>
        </p:spPr>
        <p:txBody>
          <a:bodyPr lIns="0" rtlCol="0" anchor="b">
            <a:noAutofit/>
          </a:bodyPr>
          <a:lstStyle>
            <a:lvl1pPr marL="0" indent="0" rtl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4" name="Espace réservé du texte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58765" y="2574890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5" name="Espace réservé du texte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7358764" y="2328032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6" name="Espace réservé du texte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58765" y="3807945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7" name="Espace réservé du texte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7358764" y="3561087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8" name="Espace réservé du texte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58765" y="5068709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9" name="Espace réservé du texte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7358764" y="4821851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e d’ensembl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’image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9EDEF7A-6D90-4D09-BACE-1E681E6AC068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1FEFF75-79D2-EE46-877B-299D1510E681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30896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8" name="Espace réservé d’image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30896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2" name="Espace réservé d’image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730896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99" name="Espace réservé d’image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949266" y="2366353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1" name="Espace réservé d’image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949266" y="3592038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3" name="Espace réservé d’image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949266" y="485663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7" name="Espace réservé du texte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88785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09" name="Espace réservé du texte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2488784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0" name="Espace réservé du texte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488785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1" name="Espace réservé du texte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2488784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 rtl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2" name="Espace réservé du texte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488785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3" name="Espace réservé du texte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2488784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 rtl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4" name="Espace réservé du texte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66655" y="2512451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5" name="Espace réservé du texte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7766655" y="2265592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6" name="Espace réservé du texte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66655" y="3745506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7" name="Espace réservé du texte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7766655" y="3498647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8" name="Espace réservé du texte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66655" y="5006270"/>
            <a:ext cx="3995035" cy="426685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9" name="Espace réservé du texte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7766655" y="4759411"/>
            <a:ext cx="3995036" cy="365095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e d’ensembl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’image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212EC144-ADB2-4923-B179-F095857C3472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1FEFF75-79D2-EE46-877B-299D1510E681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4683" y="221546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8" name="Espace réservé d’image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4683" y="3441149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2" name="Espace réservé d’image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64683" y="4705745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99" name="Espace réservé d’image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4641" y="2215464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1" name="Espace réservé d’image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4641" y="3441149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3" name="Espace réservé d’image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544641" y="4705745"/>
            <a:ext cx="369944" cy="3687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107" name="Espace réservé du texte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13862" y="2361562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09" name="Espace réservé du texte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213862" y="2114704"/>
            <a:ext cx="4411705" cy="312380"/>
          </a:xfrm>
        </p:spPr>
        <p:txBody>
          <a:bodyPr lIns="0" rtlCol="0" anchor="b">
            <a:noAutofit/>
          </a:bodyPr>
          <a:lstStyle>
            <a:lvl1pPr marL="0" indent="0" rtl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0" name="Espace réservé du texte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3862" y="3594617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1" name="Espace réservé du texte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213862" y="3347759"/>
            <a:ext cx="4411705" cy="312380"/>
          </a:xfrm>
        </p:spPr>
        <p:txBody>
          <a:bodyPr lIns="0" rtlCol="0" anchor="b">
            <a:noAutofit/>
          </a:bodyPr>
          <a:lstStyle>
            <a:lvl1pPr marL="0" indent="0" rtl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2" name="Espace réservé du texte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13862" y="4855381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3" name="Espace réservé du texte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213862" y="4608523"/>
            <a:ext cx="4411705" cy="312380"/>
          </a:xfrm>
        </p:spPr>
        <p:txBody>
          <a:bodyPr lIns="0" rtlCol="0" anchor="b">
            <a:noAutofit/>
          </a:bodyPr>
          <a:lstStyle>
            <a:lvl1pPr marL="0" indent="0" rtl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4" name="Espace réservé du texte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58765" y="2361562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5" name="Espace réservé du texte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7358764" y="2114704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6" name="Espace réservé du texte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58765" y="3594617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7" name="Espace réservé du texte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7358764" y="3347759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8" name="Espace réservé du texte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58765" y="4855381"/>
            <a:ext cx="4411704" cy="365077"/>
          </a:xfrm>
        </p:spPr>
        <p:txBody>
          <a:bodyPr lIns="0" rIns="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9" name="Espace réservé du texte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7358764" y="4608523"/>
            <a:ext cx="4411705" cy="312380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présentation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 rtlCol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Le sous-titre se place ici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rtlCol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FEA0FD-6840-43FE-9B60-FD827C8B095D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27322" y="1507066"/>
            <a:ext cx="10134371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DD8ED4-FCC5-4821-9837-6F30E68A4198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4" y="1507066"/>
            <a:ext cx="10115221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C9ADB6-2B40-484A-B891-AEC00C894A89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4" y="1507066"/>
            <a:ext cx="11369070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’image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3A6204-2CD9-4DCB-AD56-C8372599473B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27322" y="1507066"/>
            <a:ext cx="10134371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5BA649-EEFD-489D-98CD-B71808F305C4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FEFF75-79D2-EE46-877B-299D1510E681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rtlCol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rtl="0"/>
            <a:r>
              <a:rPr lang="fr-FR" noProof="0"/>
              <a:t>TITRE ICI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2624" y="1507066"/>
            <a:ext cx="11369070" cy="4849283"/>
          </a:xfrm>
        </p:spPr>
        <p:txBody>
          <a:bodyPr lIns="0" rIns="0"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4EA6A62-B54E-4127-ADEC-E6A553C6EFB9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2C6627B-E4D5-2947-8E88-B84039729B9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700" r:id="rId34"/>
    <p:sldLayoutId id="2147483699" r:id="rId35"/>
    <p:sldLayoutId id="2147483701" r:id="rId36"/>
    <p:sldLayoutId id="2147483702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kaggle.com/code/jsaguiar/lightgbm-with-simple-features/script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hyperlink" Target="https://app-scoring-p7-b4207842daea.herokuapp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hyperlink" Target="https://p7-scoringmodel-ocr.streamlit.app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21" descr="Femme sur tablette 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32" r="4632"/>
          <a:stretch/>
        </p:blipFill>
        <p:spPr>
          <a:xfrm>
            <a:off x="1134319" y="0"/>
            <a:ext cx="11057681" cy="6858000"/>
          </a:xfr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27042" y="5372459"/>
            <a:ext cx="5540981" cy="1225043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‘</a:t>
            </a:r>
            <a:r>
              <a:rPr lang="fr-FR" dirty="0" err="1"/>
              <a:t>openClassrooms</a:t>
            </a:r>
            <a:r>
              <a:rPr lang="fr-FR" dirty="0"/>
              <a:t>’ – Justin Vacquerie</a:t>
            </a:r>
          </a:p>
          <a:p>
            <a:pPr rtl="0"/>
            <a:r>
              <a:rPr lang="fr-FR" sz="1400" dirty="0"/>
              <a:t>Soutenance : 10/09/2024</a:t>
            </a:r>
          </a:p>
          <a:p>
            <a:pPr rtl="0"/>
            <a:r>
              <a:rPr lang="fr-FR" sz="1400" dirty="0"/>
              <a:t>Parcours – Data scientist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98595"/>
            <a:ext cx="10044024" cy="2387600"/>
          </a:xfrm>
        </p:spPr>
        <p:txBody>
          <a:bodyPr rtlCol="0">
            <a:normAutofit/>
          </a:bodyPr>
          <a:lstStyle/>
          <a:p>
            <a:pPr rtl="0"/>
            <a:r>
              <a:rPr lang="fr-FR" b="1" dirty="0">
                <a:latin typeface="+mn-lt"/>
              </a:rPr>
              <a:t>Projet N°7 : </a:t>
            </a:r>
            <a:br>
              <a:rPr lang="fr-FR" b="1" dirty="0">
                <a:latin typeface="+mn-lt"/>
              </a:rPr>
            </a:br>
            <a:r>
              <a:rPr lang="fr-FR" sz="2800" b="1" dirty="0">
                <a:latin typeface="+mn-lt"/>
              </a:rPr>
              <a:t>implémenter un modèle de scoring</a:t>
            </a:r>
            <a:endParaRPr lang="fr-FR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17F268-1420-8526-64DD-650724B2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4921C70-D22A-4063-8804-542C60F008C7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4F8EF3-92FF-BE76-4C5B-7C701E04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0F3A0C-EE78-F988-A2D0-348A71DD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10</a:t>
            </a:fld>
            <a:endParaRPr lang="fr-FR" noProof="0"/>
          </a:p>
        </p:txBody>
      </p:sp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7D6B93D0-4C3C-5F95-73A4-3BDD71F2FACB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F41F0B-0628-4AFB-9D92-57F32C06EE3E}" type="datetime1">
              <a:rPr lang="fr-FR" smtClean="0"/>
              <a:pPr/>
              <a:t>08/09/2024</a:t>
            </a:fld>
            <a:endParaRPr lang="fr-FR" dirty="0"/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2C3ECD0D-1D0C-75CC-D50E-8654B03B322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0" name="Titre 20">
            <a:extLst>
              <a:ext uri="{FF2B5EF4-FFF2-40B4-BE49-F238E27FC236}">
                <a16:creationId xmlns:a16="http://schemas.microsoft.com/office/drawing/2014/main" id="{1729C6A1-97C8-EDE7-D836-BB3AB5344E17}"/>
              </a:ext>
            </a:extLst>
          </p:cNvPr>
          <p:cNvSpPr txBox="1">
            <a:spLocks/>
          </p:cNvSpPr>
          <p:nvPr/>
        </p:nvSpPr>
        <p:spPr>
          <a:xfrm>
            <a:off x="2058396" y="1043171"/>
            <a:ext cx="10414958" cy="36834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A. Contenu de la base de données fournie</a:t>
            </a:r>
          </a:p>
        </p:txBody>
      </p:sp>
      <p:sp>
        <p:nvSpPr>
          <p:cNvPr id="18" name="Titre 20">
            <a:extLst>
              <a:ext uri="{FF2B5EF4-FFF2-40B4-BE49-F238E27FC236}">
                <a16:creationId xmlns:a16="http://schemas.microsoft.com/office/drawing/2014/main" id="{3BED0F00-1453-6CB2-915A-83D8D8BBF4F0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II. La phase de développement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BC37ADD6-6D88-15BA-C64A-B7C032C55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584" y="1518959"/>
            <a:ext cx="7400832" cy="47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2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17F268-1420-8526-64DD-650724B2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0483D6-7EB7-41E9-A1EF-9FFF4B8F38FD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4F8EF3-92FF-BE76-4C5B-7C701E04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0F3A0C-EE78-F988-A2D0-348A71DD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11</a:t>
            </a:fld>
            <a:endParaRPr lang="fr-FR" noProof="0"/>
          </a:p>
        </p:txBody>
      </p:sp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7D6B93D0-4C3C-5F95-73A4-3BDD71F2FACB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F41F0B-0628-4AFB-9D92-57F32C06EE3E}" type="datetime1">
              <a:rPr lang="fr-FR" smtClean="0"/>
              <a:pPr/>
              <a:t>08/09/2024</a:t>
            </a:fld>
            <a:endParaRPr lang="fr-FR" dirty="0"/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2C3ECD0D-1D0C-75CC-D50E-8654B03B322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10" name="Titre 20">
            <a:extLst>
              <a:ext uri="{FF2B5EF4-FFF2-40B4-BE49-F238E27FC236}">
                <a16:creationId xmlns:a16="http://schemas.microsoft.com/office/drawing/2014/main" id="{1729C6A1-97C8-EDE7-D836-BB3AB5344E17}"/>
              </a:ext>
            </a:extLst>
          </p:cNvPr>
          <p:cNvSpPr txBox="1">
            <a:spLocks/>
          </p:cNvSpPr>
          <p:nvPr/>
        </p:nvSpPr>
        <p:spPr>
          <a:xfrm>
            <a:off x="2058396" y="1043171"/>
            <a:ext cx="10414958" cy="36834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B. Analyse de la </a:t>
            </a:r>
            <a:r>
              <a:rPr lang="fr-FR" sz="1500" dirty="0" err="1">
                <a:latin typeface="+mj-lt"/>
              </a:rPr>
              <a:t>target</a:t>
            </a:r>
            <a:r>
              <a:rPr lang="fr-FR" sz="1500" dirty="0">
                <a:latin typeface="+mj-lt"/>
              </a:rPr>
              <a:t> de la table ‘</a:t>
            </a:r>
            <a:r>
              <a:rPr lang="fr-FR" sz="1500" dirty="0" err="1">
                <a:latin typeface="+mj-lt"/>
              </a:rPr>
              <a:t>application_train</a:t>
            </a:r>
            <a:r>
              <a:rPr lang="fr-FR" sz="1500" dirty="0">
                <a:latin typeface="+mj-lt"/>
              </a:rPr>
              <a:t>’ &amp; gestion du déséquilibrage</a:t>
            </a:r>
          </a:p>
        </p:txBody>
      </p:sp>
      <p:sp>
        <p:nvSpPr>
          <p:cNvPr id="18" name="Titre 20">
            <a:extLst>
              <a:ext uri="{FF2B5EF4-FFF2-40B4-BE49-F238E27FC236}">
                <a16:creationId xmlns:a16="http://schemas.microsoft.com/office/drawing/2014/main" id="{3BED0F00-1453-6CB2-915A-83D8D8BBF4F0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II. La phase de développement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732A6F2-1CD6-C6EF-FEF1-770F5224F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95" y="1683847"/>
            <a:ext cx="5496405" cy="440016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32D136F-5A99-01EB-52FB-7FCC103A1C49}"/>
              </a:ext>
            </a:extLst>
          </p:cNvPr>
          <p:cNvSpPr txBox="1"/>
          <p:nvPr/>
        </p:nvSpPr>
        <p:spPr>
          <a:xfrm>
            <a:off x="6049302" y="1876719"/>
            <a:ext cx="5619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Les conséquences du déséquilibrage de la </a:t>
            </a:r>
            <a:r>
              <a:rPr lang="fr-FR" b="1" dirty="0" err="1"/>
              <a:t>target</a:t>
            </a:r>
            <a:r>
              <a:rPr lang="fr-FR" b="1" dirty="0"/>
              <a:t> 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Biais du modèle </a:t>
            </a:r>
          </a:p>
          <a:p>
            <a:pPr marL="285750" indent="-285750">
              <a:buFontTx/>
              <a:buChar char="-"/>
            </a:pPr>
            <a:r>
              <a:rPr lang="fr-FR" dirty="0"/>
              <a:t>Métriques d’évaluation trompeuses ou faussées</a:t>
            </a:r>
          </a:p>
          <a:p>
            <a:pPr marL="285750" indent="-285750">
              <a:buFontTx/>
              <a:buChar char="-"/>
            </a:pPr>
            <a:r>
              <a:rPr lang="fr-FR" dirty="0"/>
              <a:t>Difficultés à capter les patterns de la classe minoritaire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F01980C-B786-E021-4E6C-88F0F4DA9FC6}"/>
              </a:ext>
            </a:extLst>
          </p:cNvPr>
          <p:cNvSpPr txBox="1"/>
          <p:nvPr/>
        </p:nvSpPr>
        <p:spPr>
          <a:xfrm>
            <a:off x="6096000" y="3626381"/>
            <a:ext cx="5122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Les techniques qui seront utilisées :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Sous-équilibrage</a:t>
            </a:r>
          </a:p>
          <a:p>
            <a:pPr marL="285750" indent="-285750">
              <a:buFontTx/>
              <a:buChar char="-"/>
            </a:pPr>
            <a:r>
              <a:rPr lang="fr-FR" dirty="0"/>
              <a:t>SMOTE </a:t>
            </a:r>
          </a:p>
          <a:p>
            <a:pPr marL="285750" indent="-285750">
              <a:buFontTx/>
              <a:buChar char="-"/>
            </a:pPr>
            <a:r>
              <a:rPr lang="fr-FR" dirty="0"/>
              <a:t>ADASYN 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Class_weight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721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17F268-1420-8526-64DD-650724B2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0483D6-7EB7-41E9-A1EF-9FFF4B8F38FD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4F8EF3-92FF-BE76-4C5B-7C701E04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0F3A0C-EE78-F988-A2D0-348A71DD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12</a:t>
            </a:fld>
            <a:endParaRPr lang="fr-FR" noProof="0"/>
          </a:p>
        </p:txBody>
      </p:sp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7D6B93D0-4C3C-5F95-73A4-3BDD71F2FACB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F41F0B-0628-4AFB-9D92-57F32C06EE3E}" type="datetime1">
              <a:rPr lang="fr-FR" smtClean="0"/>
              <a:pPr/>
              <a:t>08/09/2024</a:t>
            </a:fld>
            <a:endParaRPr lang="fr-FR" dirty="0"/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2C3ECD0D-1D0C-75CC-D50E-8654B03B322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10" name="Titre 20">
            <a:extLst>
              <a:ext uri="{FF2B5EF4-FFF2-40B4-BE49-F238E27FC236}">
                <a16:creationId xmlns:a16="http://schemas.microsoft.com/office/drawing/2014/main" id="{1729C6A1-97C8-EDE7-D836-BB3AB5344E17}"/>
              </a:ext>
            </a:extLst>
          </p:cNvPr>
          <p:cNvSpPr txBox="1">
            <a:spLocks/>
          </p:cNvSpPr>
          <p:nvPr/>
        </p:nvSpPr>
        <p:spPr>
          <a:xfrm>
            <a:off x="2058395" y="1039035"/>
            <a:ext cx="10414958" cy="36834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C. Création d’un script de pre-processing &amp; feature </a:t>
            </a:r>
            <a:r>
              <a:rPr lang="fr-FR" sz="1500" dirty="0" err="1">
                <a:latin typeface="+mj-lt"/>
              </a:rPr>
              <a:t>selection</a:t>
            </a:r>
            <a:r>
              <a:rPr lang="fr-FR" sz="1500" dirty="0">
                <a:latin typeface="+mj-lt"/>
              </a:rPr>
              <a:t> </a:t>
            </a:r>
          </a:p>
        </p:txBody>
      </p:sp>
      <p:sp>
        <p:nvSpPr>
          <p:cNvPr id="18" name="Titre 20">
            <a:extLst>
              <a:ext uri="{FF2B5EF4-FFF2-40B4-BE49-F238E27FC236}">
                <a16:creationId xmlns:a16="http://schemas.microsoft.com/office/drawing/2014/main" id="{3BED0F00-1453-6CB2-915A-83D8D8BBF4F0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II. La phase de développement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313DE70-C5D8-4BDE-AEF2-B759A66E4E28}"/>
              </a:ext>
            </a:extLst>
          </p:cNvPr>
          <p:cNvCxnSpPr>
            <a:cxnSpLocks/>
          </p:cNvCxnSpPr>
          <p:nvPr/>
        </p:nvCxnSpPr>
        <p:spPr>
          <a:xfrm>
            <a:off x="6096000" y="1818556"/>
            <a:ext cx="0" cy="440499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59012164-68D4-A894-AF08-32726FABDCF5}"/>
              </a:ext>
            </a:extLst>
          </p:cNvPr>
          <p:cNvSpPr txBox="1"/>
          <p:nvPr/>
        </p:nvSpPr>
        <p:spPr>
          <a:xfrm>
            <a:off x="1680939" y="1745708"/>
            <a:ext cx="257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« Pre-processing »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4538FB0-0F5D-1044-A002-DBFD04DBF23E}"/>
              </a:ext>
            </a:extLst>
          </p:cNvPr>
          <p:cNvSpPr txBox="1"/>
          <p:nvPr/>
        </p:nvSpPr>
        <p:spPr>
          <a:xfrm>
            <a:off x="7940389" y="1745708"/>
            <a:ext cx="257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« Features </a:t>
            </a:r>
            <a:r>
              <a:rPr lang="fr-FR" b="1" dirty="0" err="1"/>
              <a:t>selection</a:t>
            </a:r>
            <a:r>
              <a:rPr lang="fr-FR" b="1" dirty="0"/>
              <a:t> » 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0DFC20D-BC3B-9115-447F-16EA48D0C5FA}"/>
              </a:ext>
            </a:extLst>
          </p:cNvPr>
          <p:cNvSpPr txBox="1"/>
          <p:nvPr/>
        </p:nvSpPr>
        <p:spPr>
          <a:xfrm>
            <a:off x="499120" y="2231366"/>
            <a:ext cx="4934309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Utilisation du script suivant, obtenu sur </a:t>
            </a:r>
            <a:r>
              <a:rPr lang="fr-FR" sz="1400" i="1" dirty="0" err="1"/>
              <a:t>Kaggle</a:t>
            </a:r>
            <a:r>
              <a:rPr lang="fr-FR" sz="1400" i="1" dirty="0"/>
              <a:t> :</a:t>
            </a:r>
          </a:p>
          <a:p>
            <a:r>
              <a:rPr lang="fr-FR" sz="11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https://www.kaggle.com/code/jsaguiar/lightgbm-with-simple-features/script</a:t>
            </a:r>
            <a:endParaRPr lang="fr-FR" sz="1200" dirty="0"/>
          </a:p>
          <a:p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Sélection de la table application train/test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Nettoyage initial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Encodage des variables catégorielles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Feature engineering (11 features)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Agrégation des données sur l’ID client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Fusion des tables avec l’ID client 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Optimisation de la mémoire (</a:t>
            </a:r>
            <a:r>
              <a:rPr lang="fr-FR" sz="1400" dirty="0" err="1"/>
              <a:t>gc.collect</a:t>
            </a:r>
            <a:r>
              <a:rPr lang="fr-F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Suppression d’une variable spécifique (</a:t>
            </a:r>
            <a:r>
              <a:rPr lang="fr-FR" sz="1400" dirty="0" err="1"/>
              <a:t>code_gender</a:t>
            </a:r>
            <a:r>
              <a:rPr lang="fr-FR" sz="1400" dirty="0"/>
              <a:t>)</a:t>
            </a:r>
          </a:p>
          <a:p>
            <a:endParaRPr lang="fr-FR" sz="1400" dirty="0"/>
          </a:p>
          <a:p>
            <a:r>
              <a:rPr lang="fr-FR" sz="1400" i="1" dirty="0"/>
              <a:t>Script mis sous forme modulaire et au format .</a:t>
            </a:r>
            <a:r>
              <a:rPr lang="fr-FR" sz="1400" i="1" dirty="0" err="1"/>
              <a:t>py</a:t>
            </a:r>
            <a:r>
              <a:rPr lang="fr-FR" sz="1400" i="1" dirty="0"/>
              <a:t> </a:t>
            </a:r>
          </a:p>
          <a:p>
            <a:endParaRPr lang="fr-FR" sz="1400" dirty="0"/>
          </a:p>
          <a:p>
            <a:r>
              <a:rPr lang="fr-FR" sz="1400" dirty="0">
                <a:sym typeface="Wingdings" panose="05000000000000000000" pitchFamily="2" charset="2"/>
              </a:rPr>
              <a:t> En conséquence de ces transformations nous avons </a:t>
            </a:r>
            <a:r>
              <a:rPr lang="fr-FR" sz="1400">
                <a:sym typeface="Wingdings" panose="05000000000000000000" pitchFamily="2" charset="2"/>
              </a:rPr>
              <a:t>une inflation </a:t>
            </a:r>
            <a:r>
              <a:rPr lang="fr-FR" sz="1400" dirty="0">
                <a:sym typeface="Wingdings" panose="05000000000000000000" pitchFamily="2" charset="2"/>
              </a:rPr>
              <a:t>de features avec </a:t>
            </a:r>
            <a:r>
              <a:rPr lang="fr-FR" sz="1400" b="1" dirty="0">
                <a:sym typeface="Wingdings" panose="05000000000000000000" pitchFamily="2" charset="2"/>
              </a:rPr>
              <a:t>un total de 809. </a:t>
            </a:r>
            <a:endParaRPr lang="fr-FR" sz="1400" b="1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01B244ED-D14D-3AAF-2ED7-7F6F45791A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8898945"/>
              </p:ext>
            </p:extLst>
          </p:nvPr>
        </p:nvGraphicFramePr>
        <p:xfrm>
          <a:off x="6403564" y="2120367"/>
          <a:ext cx="5463391" cy="3801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8157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17F268-1420-8526-64DD-650724B2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0483D6-7EB7-41E9-A1EF-9FFF4B8F38FD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4F8EF3-92FF-BE76-4C5B-7C701E04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0F3A0C-EE78-F988-A2D0-348A71DD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13</a:t>
            </a:fld>
            <a:endParaRPr lang="fr-FR" noProof="0"/>
          </a:p>
        </p:txBody>
      </p:sp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7D6B93D0-4C3C-5F95-73A4-3BDD71F2FACB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F41F0B-0628-4AFB-9D92-57F32C06EE3E}" type="datetime1">
              <a:rPr lang="fr-FR" smtClean="0"/>
              <a:pPr/>
              <a:t>08/09/2024</a:t>
            </a:fld>
            <a:endParaRPr lang="fr-FR" dirty="0"/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2C3ECD0D-1D0C-75CC-D50E-8654B03B322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10" name="Titre 20">
            <a:extLst>
              <a:ext uri="{FF2B5EF4-FFF2-40B4-BE49-F238E27FC236}">
                <a16:creationId xmlns:a16="http://schemas.microsoft.com/office/drawing/2014/main" id="{1729C6A1-97C8-EDE7-D836-BB3AB5344E17}"/>
              </a:ext>
            </a:extLst>
          </p:cNvPr>
          <p:cNvSpPr txBox="1">
            <a:spLocks/>
          </p:cNvSpPr>
          <p:nvPr/>
        </p:nvSpPr>
        <p:spPr>
          <a:xfrm>
            <a:off x="2058396" y="1043171"/>
            <a:ext cx="10414958" cy="36834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D. La sélection du modèle selon la technique d’équilibrage &amp; les métriques de performance</a:t>
            </a:r>
          </a:p>
        </p:txBody>
      </p:sp>
      <p:sp>
        <p:nvSpPr>
          <p:cNvPr id="18" name="Titre 20">
            <a:extLst>
              <a:ext uri="{FF2B5EF4-FFF2-40B4-BE49-F238E27FC236}">
                <a16:creationId xmlns:a16="http://schemas.microsoft.com/office/drawing/2014/main" id="{3BED0F00-1453-6CB2-915A-83D8D8BBF4F0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II. La phase de développement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6148496A-82CC-2D2D-B82B-44208F0E68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5900445"/>
              </p:ext>
            </p:extLst>
          </p:nvPr>
        </p:nvGraphicFramePr>
        <p:xfrm>
          <a:off x="266977" y="2104576"/>
          <a:ext cx="3220946" cy="311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C5A4978C-E00F-4841-C501-B51FCE0E3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313782"/>
              </p:ext>
            </p:extLst>
          </p:nvPr>
        </p:nvGraphicFramePr>
        <p:xfrm>
          <a:off x="3274242" y="1738222"/>
          <a:ext cx="2925313" cy="4096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357B1A50-0A4E-7684-3465-FD5F858D00BF}"/>
              </a:ext>
            </a:extLst>
          </p:cNvPr>
          <p:cNvSpPr txBox="1"/>
          <p:nvPr/>
        </p:nvSpPr>
        <p:spPr>
          <a:xfrm>
            <a:off x="6400144" y="1720270"/>
            <a:ext cx="358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Création d’une métrique métier :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E1CF9D5-E4A8-388C-582D-F5BBB992125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95615" y="2125565"/>
            <a:ext cx="4111426" cy="91206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8A4F279-9823-BAA7-5494-691648A6BA7A}"/>
              </a:ext>
            </a:extLst>
          </p:cNvPr>
          <p:cNvSpPr txBox="1"/>
          <p:nvPr/>
        </p:nvSpPr>
        <p:spPr>
          <a:xfrm>
            <a:off x="266977" y="5557971"/>
            <a:ext cx="3582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Soit un total de 24 runs, avec </a:t>
            </a:r>
            <a:r>
              <a:rPr lang="fr-FR" sz="1200" dirty="0" err="1"/>
              <a:t>tracking</a:t>
            </a:r>
            <a:r>
              <a:rPr lang="fr-FR" sz="1200" dirty="0"/>
              <a:t> dans </a:t>
            </a:r>
            <a:r>
              <a:rPr lang="fr-FR" sz="1200" dirty="0" err="1"/>
              <a:t>mlflow</a:t>
            </a:r>
            <a:r>
              <a:rPr lang="fr-FR" sz="1200" dirty="0"/>
              <a:t>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C14E48B-DD33-9CF6-310C-A26B65BD8B1B}"/>
              </a:ext>
            </a:extLst>
          </p:cNvPr>
          <p:cNvSpPr txBox="1"/>
          <p:nvPr/>
        </p:nvSpPr>
        <p:spPr>
          <a:xfrm>
            <a:off x="6495188" y="3170430"/>
            <a:ext cx="580844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>
                <a:effectLst/>
              </a:rPr>
              <a:t>Poids donnés aux différents cas :</a:t>
            </a:r>
          </a:p>
          <a:p>
            <a:pPr algn="l"/>
            <a:endParaRPr lang="fr-FR" sz="1400" b="0" i="0" dirty="0"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400" b="0" i="0" dirty="0">
                <a:effectLst/>
              </a:rPr>
              <a:t> Vrais négatifs: Poids de 3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400" dirty="0">
                <a:solidFill>
                  <a:srgbClr val="FF0000"/>
                </a:solidFill>
              </a:rPr>
              <a:t> Faux négatifs</a:t>
            </a:r>
            <a:r>
              <a:rPr lang="fr-FR" sz="1400" b="0" i="0" dirty="0">
                <a:solidFill>
                  <a:srgbClr val="FF0000"/>
                </a:solidFill>
                <a:effectLst/>
              </a:rPr>
              <a:t> : Poids de -10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400" b="0" i="0" dirty="0">
                <a:solidFill>
                  <a:srgbClr val="FF0000"/>
                </a:solidFill>
                <a:effectLst/>
              </a:rPr>
              <a:t> Faux positifs  : Poids de -1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fr-FR" sz="1400" dirty="0"/>
              <a:t> Vrais positifs </a:t>
            </a:r>
            <a:r>
              <a:rPr lang="fr-FR" sz="1400" b="0" i="0" dirty="0">
                <a:effectLst/>
              </a:rPr>
              <a:t>: Poids de </a:t>
            </a:r>
            <a:r>
              <a:rPr lang="fr-FR" sz="1400" dirty="0"/>
              <a:t>2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 algn="l">
              <a:buFontTx/>
              <a:buChar char="-"/>
            </a:pPr>
            <a:r>
              <a:rPr lang="fr-FR" sz="1400" dirty="0"/>
              <a:t>Ce score est donc une métrique à maximiser</a:t>
            </a:r>
          </a:p>
          <a:p>
            <a:pPr marL="285750" indent="-285750" algn="l">
              <a:buFontTx/>
              <a:buChar char="-"/>
            </a:pPr>
            <a:r>
              <a:rPr lang="fr-FR" sz="1400" dirty="0"/>
              <a:t>L’AUC est également une métrique centrale </a:t>
            </a:r>
          </a:p>
          <a:p>
            <a:pPr marL="285750" indent="-285750" algn="l">
              <a:buFontTx/>
              <a:buChar char="-"/>
            </a:pPr>
            <a:r>
              <a:rPr lang="fr-FR" sz="1400" dirty="0"/>
              <a:t>Le temps d’exécution</a:t>
            </a:r>
          </a:p>
          <a:p>
            <a:pPr algn="l"/>
            <a:endParaRPr lang="fr-FR" sz="1400" dirty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5CF9AF0-1404-B900-C8D2-AE5A79951B21}"/>
              </a:ext>
            </a:extLst>
          </p:cNvPr>
          <p:cNvCxnSpPr>
            <a:cxnSpLocks/>
          </p:cNvCxnSpPr>
          <p:nvPr/>
        </p:nvCxnSpPr>
        <p:spPr>
          <a:xfrm>
            <a:off x="6096000" y="1818556"/>
            <a:ext cx="0" cy="440499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7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8" grpId="0">
        <p:bldAsOne/>
      </p:bldGraphic>
      <p:bldP spid="11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A98122-BC03-752B-F2CA-C8B28593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BC9ADB6-2B40-484A-B891-AEC00C894A89}" type="datetime1">
              <a:rPr lang="fr-FR" noProof="0" smtClean="0"/>
              <a:t>08/09/2024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732C40D-BB0B-1A00-94E6-BECEAC58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E30C28-09F6-05EA-863C-4554C510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14</a:t>
            </a:fld>
            <a:endParaRPr lang="fr-FR" noProof="0"/>
          </a:p>
        </p:txBody>
      </p:sp>
      <p:sp>
        <p:nvSpPr>
          <p:cNvPr id="10" name="Titre 20">
            <a:extLst>
              <a:ext uri="{FF2B5EF4-FFF2-40B4-BE49-F238E27FC236}">
                <a16:creationId xmlns:a16="http://schemas.microsoft.com/office/drawing/2014/main" id="{4214EC43-36A4-3A09-1E13-988EFF5B7E40}"/>
              </a:ext>
            </a:extLst>
          </p:cNvPr>
          <p:cNvSpPr txBox="1">
            <a:spLocks/>
          </p:cNvSpPr>
          <p:nvPr/>
        </p:nvSpPr>
        <p:spPr>
          <a:xfrm>
            <a:off x="2058396" y="1043171"/>
            <a:ext cx="10414958" cy="36834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E. Recherche des meilleurs hyperparamètres du LGBM avec </a:t>
            </a:r>
            <a:r>
              <a:rPr lang="fr-FR" sz="1500" dirty="0" err="1">
                <a:latin typeface="+mj-lt"/>
              </a:rPr>
              <a:t>optuna</a:t>
            </a:r>
            <a:r>
              <a:rPr lang="fr-FR" sz="1500" dirty="0">
                <a:latin typeface="+mj-lt"/>
              </a:rPr>
              <a:t> &amp; visualisation du </a:t>
            </a:r>
            <a:r>
              <a:rPr lang="fr-FR" sz="1500" dirty="0" err="1">
                <a:latin typeface="+mj-lt"/>
              </a:rPr>
              <a:t>tracking</a:t>
            </a:r>
            <a:r>
              <a:rPr lang="fr-FR" sz="1500" dirty="0">
                <a:latin typeface="+mj-lt"/>
              </a:rPr>
              <a:t> sur </a:t>
            </a:r>
            <a:r>
              <a:rPr lang="fr-FR" sz="1500" dirty="0" err="1">
                <a:latin typeface="+mj-lt"/>
              </a:rPr>
              <a:t>mlflow</a:t>
            </a:r>
            <a:endParaRPr lang="fr-FR" sz="1500" dirty="0">
              <a:latin typeface="+mj-lt"/>
            </a:endParaRPr>
          </a:p>
        </p:txBody>
      </p:sp>
      <p:sp>
        <p:nvSpPr>
          <p:cNvPr id="11" name="Titre 20">
            <a:extLst>
              <a:ext uri="{FF2B5EF4-FFF2-40B4-BE49-F238E27FC236}">
                <a16:creationId xmlns:a16="http://schemas.microsoft.com/office/drawing/2014/main" id="{56E9BF3A-A798-817E-7A41-3B394978CB88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II. La phase de développement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5A68CC2-DC2A-66AA-E3AB-0AB70DDD5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844" y="1713744"/>
            <a:ext cx="6173511" cy="415939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D4283B0-B599-7125-409B-D43387F3DE2F}"/>
              </a:ext>
            </a:extLst>
          </p:cNvPr>
          <p:cNvSpPr txBox="1"/>
          <p:nvPr/>
        </p:nvSpPr>
        <p:spPr>
          <a:xfrm>
            <a:off x="9191222" y="3561620"/>
            <a:ext cx="216257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100" b="1" dirty="0" err="1"/>
              <a:t>n_estimators</a:t>
            </a:r>
            <a:r>
              <a:rPr lang="fr-FR" sz="1100" b="1" dirty="0"/>
              <a:t>: 144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100" b="1" dirty="0" err="1"/>
              <a:t>learning_rate</a:t>
            </a:r>
            <a:r>
              <a:rPr lang="fr-FR" sz="1100" b="1" dirty="0"/>
              <a:t>: 0.0475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100" b="1" dirty="0" err="1"/>
              <a:t>num_leaves</a:t>
            </a:r>
            <a:r>
              <a:rPr lang="fr-FR" sz="1100" b="1" dirty="0"/>
              <a:t>: 69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100" b="1" dirty="0" err="1"/>
              <a:t>max_depth</a:t>
            </a:r>
            <a:r>
              <a:rPr lang="fr-FR" sz="1100" b="1" dirty="0"/>
              <a:t>: 13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100" b="1" dirty="0" err="1"/>
              <a:t>min_child_samples</a:t>
            </a:r>
            <a:r>
              <a:rPr lang="fr-FR" sz="1100" b="1" dirty="0"/>
              <a:t>: 46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100" b="1" dirty="0" err="1"/>
              <a:t>subsample</a:t>
            </a:r>
            <a:r>
              <a:rPr lang="fr-FR" sz="1100" b="1" dirty="0"/>
              <a:t>: 0.6608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100" b="1" dirty="0" err="1"/>
              <a:t>colsample_bytree</a:t>
            </a:r>
            <a:r>
              <a:rPr lang="fr-FR" sz="1100" b="1" dirty="0"/>
              <a:t>: 0.5365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100" b="1" dirty="0" err="1"/>
              <a:t>min_gain_to_split</a:t>
            </a:r>
            <a:r>
              <a:rPr lang="fr-FR" sz="1100" b="1" dirty="0"/>
              <a:t>: 0.0509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100" b="1" dirty="0"/>
              <a:t>lambda_l1: 0.2230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100" b="1" dirty="0"/>
              <a:t>lambda_l2: 0.1905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4B5955B-082E-88DA-573A-3EA1FCCBB032}"/>
              </a:ext>
            </a:extLst>
          </p:cNvPr>
          <p:cNvSpPr txBox="1"/>
          <p:nvPr/>
        </p:nvSpPr>
        <p:spPr>
          <a:xfrm>
            <a:off x="838200" y="1807263"/>
            <a:ext cx="4197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Validation croisée sur 10 plis avec une </a:t>
            </a:r>
            <a:r>
              <a:rPr lang="fr-FR" sz="1400" b="1" dirty="0" err="1"/>
              <a:t>StratifiedKFold</a:t>
            </a:r>
            <a:endParaRPr lang="fr-FR" sz="1400" b="1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9DAF541-BBAD-717D-C2B1-D3F798FA5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864" y="2258511"/>
            <a:ext cx="3407089" cy="287709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BA07204-8A33-D6AC-AE66-B80588FAC990}"/>
              </a:ext>
            </a:extLst>
          </p:cNvPr>
          <p:cNvSpPr txBox="1"/>
          <p:nvPr/>
        </p:nvSpPr>
        <p:spPr>
          <a:xfrm>
            <a:off x="362218" y="5414502"/>
            <a:ext cx="4943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La moyenne des AUC sur les 10 plis est de </a:t>
            </a:r>
            <a:r>
              <a:rPr lang="fr-FR" b="1" dirty="0"/>
              <a:t>0.7675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22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17F268-1420-8526-64DD-650724B2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0483D6-7EB7-41E9-A1EF-9FFF4B8F38FD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4F8EF3-92FF-BE76-4C5B-7C701E04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0F3A0C-EE78-F988-A2D0-348A71DD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15</a:t>
            </a:fld>
            <a:endParaRPr lang="fr-FR" noProof="0"/>
          </a:p>
        </p:txBody>
      </p:sp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7D6B93D0-4C3C-5F95-73A4-3BDD71F2FACB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F41F0B-0628-4AFB-9D92-57F32C06EE3E}" type="datetime1">
              <a:rPr lang="fr-FR" smtClean="0"/>
              <a:pPr/>
              <a:t>08/09/2024</a:t>
            </a:fld>
            <a:endParaRPr lang="fr-FR" dirty="0"/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2C3ECD0D-1D0C-75CC-D50E-8654B03B322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10" name="Titre 20">
            <a:extLst>
              <a:ext uri="{FF2B5EF4-FFF2-40B4-BE49-F238E27FC236}">
                <a16:creationId xmlns:a16="http://schemas.microsoft.com/office/drawing/2014/main" id="{1729C6A1-97C8-EDE7-D836-BB3AB5344E17}"/>
              </a:ext>
            </a:extLst>
          </p:cNvPr>
          <p:cNvSpPr txBox="1">
            <a:spLocks/>
          </p:cNvSpPr>
          <p:nvPr/>
        </p:nvSpPr>
        <p:spPr>
          <a:xfrm>
            <a:off x="2058396" y="1043171"/>
            <a:ext cx="10414958" cy="36834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f. Analyse de l’importance des features, globale et locale (SHAP)</a:t>
            </a:r>
          </a:p>
        </p:txBody>
      </p:sp>
      <p:sp>
        <p:nvSpPr>
          <p:cNvPr id="18" name="Titre 20">
            <a:extLst>
              <a:ext uri="{FF2B5EF4-FFF2-40B4-BE49-F238E27FC236}">
                <a16:creationId xmlns:a16="http://schemas.microsoft.com/office/drawing/2014/main" id="{3BED0F00-1453-6CB2-915A-83D8D8BBF4F0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II. La phase de développement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385773C-7DA1-FDD3-03CE-72261C71305D}"/>
              </a:ext>
            </a:extLst>
          </p:cNvPr>
          <p:cNvSpPr txBox="1"/>
          <p:nvPr/>
        </p:nvSpPr>
        <p:spPr>
          <a:xfrm>
            <a:off x="5192487" y="1556834"/>
            <a:ext cx="180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Globale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C172A88-CFA4-1E6B-8A37-21CCA44B8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514" y="1613390"/>
            <a:ext cx="4112439" cy="474296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67F6807-6CB8-701D-FDE3-59E1ECD7C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34" y="1613390"/>
            <a:ext cx="4519865" cy="48192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82D0753-9DA7-A9D6-A370-A177246F7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902" y="3178277"/>
            <a:ext cx="2548846" cy="273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4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17F268-1420-8526-64DD-650724B2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0483D6-7EB7-41E9-A1EF-9FFF4B8F38FD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4F8EF3-92FF-BE76-4C5B-7C701E04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0F3A0C-EE78-F988-A2D0-348A71DD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16</a:t>
            </a:fld>
            <a:endParaRPr lang="fr-FR" noProof="0"/>
          </a:p>
        </p:txBody>
      </p:sp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7D6B93D0-4C3C-5F95-73A4-3BDD71F2FACB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F41F0B-0628-4AFB-9D92-57F32C06EE3E}" type="datetime1">
              <a:rPr lang="fr-FR" smtClean="0"/>
              <a:pPr/>
              <a:t>08/09/2024</a:t>
            </a:fld>
            <a:endParaRPr lang="fr-FR" dirty="0"/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2C3ECD0D-1D0C-75CC-D50E-8654B03B322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10" name="Titre 20">
            <a:extLst>
              <a:ext uri="{FF2B5EF4-FFF2-40B4-BE49-F238E27FC236}">
                <a16:creationId xmlns:a16="http://schemas.microsoft.com/office/drawing/2014/main" id="{1729C6A1-97C8-EDE7-D836-BB3AB5344E17}"/>
              </a:ext>
            </a:extLst>
          </p:cNvPr>
          <p:cNvSpPr txBox="1">
            <a:spLocks/>
          </p:cNvSpPr>
          <p:nvPr/>
        </p:nvSpPr>
        <p:spPr>
          <a:xfrm>
            <a:off x="2058396" y="1043171"/>
            <a:ext cx="10414958" cy="36834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f. Analyse de l’importance des features, globale et locale (SHAP)</a:t>
            </a:r>
          </a:p>
        </p:txBody>
      </p:sp>
      <p:sp>
        <p:nvSpPr>
          <p:cNvPr id="18" name="Titre 20">
            <a:extLst>
              <a:ext uri="{FF2B5EF4-FFF2-40B4-BE49-F238E27FC236}">
                <a16:creationId xmlns:a16="http://schemas.microsoft.com/office/drawing/2014/main" id="{3BED0F00-1453-6CB2-915A-83D8D8BBF4F0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II. La phase de développement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E2AB9C-A79E-F3BE-8343-598AB18530E3}"/>
              </a:ext>
            </a:extLst>
          </p:cNvPr>
          <p:cNvSpPr txBox="1"/>
          <p:nvPr/>
        </p:nvSpPr>
        <p:spPr>
          <a:xfrm>
            <a:off x="434846" y="2112755"/>
            <a:ext cx="500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Exemple avec le client ID « 1 » avec une prédiction positive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A377AED-1043-89DF-C624-DE9E62E66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05" y="2689630"/>
            <a:ext cx="4048584" cy="206310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98F673E-0226-5497-8693-338E86264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692" y="1908770"/>
            <a:ext cx="7107634" cy="420925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1886C47-8C06-10E7-25A6-6031FCF8F572}"/>
              </a:ext>
            </a:extLst>
          </p:cNvPr>
          <p:cNvSpPr txBox="1"/>
          <p:nvPr/>
        </p:nvSpPr>
        <p:spPr>
          <a:xfrm>
            <a:off x="5192487" y="1556834"/>
            <a:ext cx="180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Locale</a:t>
            </a:r>
          </a:p>
        </p:txBody>
      </p:sp>
    </p:spTree>
    <p:extLst>
      <p:ext uri="{BB962C8B-B14F-4D97-AF65-F5344CB8AC3E}">
        <p14:creationId xmlns:p14="http://schemas.microsoft.com/office/powerpoint/2010/main" val="1309218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17F268-1420-8526-64DD-650724B2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0483D6-7EB7-41E9-A1EF-9FFF4B8F38FD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4F8EF3-92FF-BE76-4C5B-7C701E04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0F3A0C-EE78-F988-A2D0-348A71DD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17</a:t>
            </a:fld>
            <a:endParaRPr lang="fr-FR" noProof="0"/>
          </a:p>
        </p:txBody>
      </p:sp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7D6B93D0-4C3C-5F95-73A4-3BDD71F2FACB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F41F0B-0628-4AFB-9D92-57F32C06EE3E}" type="datetime1">
              <a:rPr lang="fr-FR" smtClean="0"/>
              <a:pPr/>
              <a:t>08/09/2024</a:t>
            </a:fld>
            <a:endParaRPr lang="fr-FR" dirty="0"/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2C3ECD0D-1D0C-75CC-D50E-8654B03B322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10" name="Titre 20">
            <a:extLst>
              <a:ext uri="{FF2B5EF4-FFF2-40B4-BE49-F238E27FC236}">
                <a16:creationId xmlns:a16="http://schemas.microsoft.com/office/drawing/2014/main" id="{1729C6A1-97C8-EDE7-D836-BB3AB5344E17}"/>
              </a:ext>
            </a:extLst>
          </p:cNvPr>
          <p:cNvSpPr txBox="1">
            <a:spLocks/>
          </p:cNvSpPr>
          <p:nvPr/>
        </p:nvSpPr>
        <p:spPr>
          <a:xfrm>
            <a:off x="2058396" y="1043171"/>
            <a:ext cx="10414958" cy="36834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f. Analyse de l’importance des features, globale et locale (SHAP)</a:t>
            </a:r>
          </a:p>
        </p:txBody>
      </p:sp>
      <p:sp>
        <p:nvSpPr>
          <p:cNvPr id="18" name="Titre 20">
            <a:extLst>
              <a:ext uri="{FF2B5EF4-FFF2-40B4-BE49-F238E27FC236}">
                <a16:creationId xmlns:a16="http://schemas.microsoft.com/office/drawing/2014/main" id="{3BED0F00-1453-6CB2-915A-83D8D8BBF4F0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II. La phase de développement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9E9C2A2-CD41-DA4B-F862-A1D0593668EB}"/>
              </a:ext>
            </a:extLst>
          </p:cNvPr>
          <p:cNvSpPr txBox="1"/>
          <p:nvPr/>
        </p:nvSpPr>
        <p:spPr>
          <a:xfrm>
            <a:off x="5192485" y="1582059"/>
            <a:ext cx="180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Locale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F7BCE2-33AD-268F-195E-1AD1EA3C7F15}"/>
              </a:ext>
            </a:extLst>
          </p:cNvPr>
          <p:cNvSpPr txBox="1"/>
          <p:nvPr/>
        </p:nvSpPr>
        <p:spPr>
          <a:xfrm>
            <a:off x="434846" y="2112755"/>
            <a:ext cx="500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Exemple avec le client ID « 2 » avec une prédiction négative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99CCC2D-184C-3CFE-62CC-700E30C29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666" y="2045297"/>
            <a:ext cx="6942514" cy="407273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6003444-9C59-1B30-A75E-26FB75659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46" y="2689630"/>
            <a:ext cx="4244859" cy="213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67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17F268-1420-8526-64DD-650724B2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0483D6-7EB7-41E9-A1EF-9FFF4B8F38FD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4F8EF3-92FF-BE76-4C5B-7C701E04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0F3A0C-EE78-F988-A2D0-348A71DD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18</a:t>
            </a:fld>
            <a:endParaRPr lang="fr-FR" noProof="0"/>
          </a:p>
        </p:txBody>
      </p:sp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7D6B93D0-4C3C-5F95-73A4-3BDD71F2FACB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F41F0B-0628-4AFB-9D92-57F32C06EE3E}" type="datetime1">
              <a:rPr lang="fr-FR" smtClean="0"/>
              <a:pPr/>
              <a:t>08/09/2024</a:t>
            </a:fld>
            <a:endParaRPr lang="fr-FR" dirty="0"/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2C3ECD0D-1D0C-75CC-D50E-8654B03B322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10" name="Titre 20">
            <a:extLst>
              <a:ext uri="{FF2B5EF4-FFF2-40B4-BE49-F238E27FC236}">
                <a16:creationId xmlns:a16="http://schemas.microsoft.com/office/drawing/2014/main" id="{1729C6A1-97C8-EDE7-D836-BB3AB5344E17}"/>
              </a:ext>
            </a:extLst>
          </p:cNvPr>
          <p:cNvSpPr txBox="1">
            <a:spLocks/>
          </p:cNvSpPr>
          <p:nvPr/>
        </p:nvSpPr>
        <p:spPr>
          <a:xfrm>
            <a:off x="2058396" y="1043171"/>
            <a:ext cx="10414958" cy="36834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H. Conclusion sur l’étape de développement </a:t>
            </a:r>
          </a:p>
        </p:txBody>
      </p:sp>
      <p:sp>
        <p:nvSpPr>
          <p:cNvPr id="18" name="Titre 20">
            <a:extLst>
              <a:ext uri="{FF2B5EF4-FFF2-40B4-BE49-F238E27FC236}">
                <a16:creationId xmlns:a16="http://schemas.microsoft.com/office/drawing/2014/main" id="{3BED0F00-1453-6CB2-915A-83D8D8BBF4F0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II. La phase de développement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9572DE4-C305-73E4-3B95-31133E4B3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8" y="2639680"/>
            <a:ext cx="8470232" cy="256091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8D73E51-8A68-3945-1A70-49716EB4FB6D}"/>
              </a:ext>
            </a:extLst>
          </p:cNvPr>
          <p:cNvSpPr txBox="1"/>
          <p:nvPr/>
        </p:nvSpPr>
        <p:spPr>
          <a:xfrm>
            <a:off x="8846842" y="2422689"/>
            <a:ext cx="30921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Informations sur le modèle :</a:t>
            </a:r>
          </a:p>
          <a:p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LGBM classifier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Sous-équilibrage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Testé avec une cross-validation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Etude </a:t>
            </a:r>
            <a:r>
              <a:rPr lang="fr-FR" sz="1400" dirty="0" err="1"/>
              <a:t>Optuna</a:t>
            </a:r>
            <a:r>
              <a:rPr lang="fr-FR" sz="1400" dirty="0"/>
              <a:t> pour l’optimisation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Métriques obtenues :</a:t>
            </a:r>
          </a:p>
          <a:p>
            <a:pPr marL="742950" lvl="1" indent="-285750">
              <a:buFontTx/>
              <a:buChar char="-"/>
            </a:pPr>
            <a:r>
              <a:rPr lang="fr-FR" sz="1200" b="1" dirty="0"/>
              <a:t>Business Score : 0,834</a:t>
            </a:r>
          </a:p>
          <a:p>
            <a:pPr marL="742950" lvl="1" indent="-285750">
              <a:buFontTx/>
              <a:buChar char="-"/>
            </a:pPr>
            <a:r>
              <a:rPr lang="fr-FR" sz="1200" b="1" dirty="0"/>
              <a:t>AUC : 0,77</a:t>
            </a:r>
          </a:p>
          <a:p>
            <a:pPr marL="742950" lvl="1" indent="-285750">
              <a:buFontTx/>
              <a:buChar char="-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D65B2A5-FDE4-B1FA-31CC-E8B79FD78911}"/>
              </a:ext>
            </a:extLst>
          </p:cNvPr>
          <p:cNvSpPr txBox="1"/>
          <p:nvPr/>
        </p:nvSpPr>
        <p:spPr>
          <a:xfrm>
            <a:off x="8846842" y="4753017"/>
            <a:ext cx="30921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En parallèle :</a:t>
            </a:r>
          </a:p>
          <a:p>
            <a:endParaRPr lang="fr-FR" sz="16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err="1"/>
              <a:t>Tracking</a:t>
            </a:r>
            <a:r>
              <a:rPr lang="fr-FR" sz="1400" dirty="0"/>
              <a:t> sur </a:t>
            </a:r>
            <a:r>
              <a:rPr lang="fr-FR" sz="1400" dirty="0" err="1"/>
              <a:t>mlflow</a:t>
            </a:r>
            <a:endParaRPr lang="fr-F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Enregistrement du modèle</a:t>
            </a:r>
          </a:p>
          <a:p>
            <a:pPr marL="742950" lvl="1" indent="-285750">
              <a:buFontTx/>
              <a:buChar char="-"/>
            </a:pPr>
            <a:endParaRPr lang="fr-FR" sz="1600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DD84008-8114-B93E-0A6A-FD818135030E}"/>
              </a:ext>
            </a:extLst>
          </p:cNvPr>
          <p:cNvSpPr/>
          <p:nvPr/>
        </p:nvSpPr>
        <p:spPr>
          <a:xfrm>
            <a:off x="6477000" y="3703320"/>
            <a:ext cx="1310640" cy="35803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A5806EA-FF5B-B22F-90F0-A51292584271}"/>
              </a:ext>
            </a:extLst>
          </p:cNvPr>
          <p:cNvSpPr/>
          <p:nvPr/>
        </p:nvSpPr>
        <p:spPr>
          <a:xfrm>
            <a:off x="7437120" y="3283496"/>
            <a:ext cx="1310640" cy="35803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A156930-1948-C480-0DE3-646B2DBFAA1F}"/>
              </a:ext>
            </a:extLst>
          </p:cNvPr>
          <p:cNvSpPr/>
          <p:nvPr/>
        </p:nvSpPr>
        <p:spPr>
          <a:xfrm>
            <a:off x="2613660" y="4297680"/>
            <a:ext cx="1310640" cy="35803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21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27DF719-8225-CEEE-A42E-892FDFD37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715790"/>
            <a:ext cx="9787916" cy="2387600"/>
          </a:xfrm>
        </p:spPr>
        <p:txBody>
          <a:bodyPr>
            <a:norm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III. Phase de déploiement</a:t>
            </a:r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B2D95C61-3AE3-C87E-97F1-D7269D43C6A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5"/>
            <a:ext cx="10449464" cy="657405"/>
          </a:xfrm>
        </p:spPr>
        <p:txBody>
          <a:bodyPr>
            <a:normAutofit/>
          </a:bodyPr>
          <a:lstStyle/>
          <a:p>
            <a:r>
              <a:rPr lang="fr-FR" dirty="0"/>
              <a:t>Déploiement en production de notre modèle avec une pipeline CI/CD, l’hébergement de l’application sur le cloud et l’interface utilisateur</a:t>
            </a:r>
          </a:p>
        </p:txBody>
      </p:sp>
    </p:spTree>
    <p:extLst>
      <p:ext uri="{BB962C8B-B14F-4D97-AF65-F5344CB8AC3E}">
        <p14:creationId xmlns:p14="http://schemas.microsoft.com/office/powerpoint/2010/main" val="404303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>
                <a:latin typeface="+mj-lt"/>
              </a:rPr>
              <a:t>Sommaire de la présentation: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81988" y="1724439"/>
            <a:ext cx="10134371" cy="3409122"/>
          </a:xfrm>
        </p:spPr>
        <p:txBody>
          <a:bodyPr rtlCol="0">
            <a:normAutofit/>
          </a:bodyPr>
          <a:lstStyle/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Contexte &amp; définition de la mission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La phase de développement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La phase de déploiement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Data Drift avec </a:t>
            </a:r>
            <a:r>
              <a:rPr lang="fr-FR" sz="2800" dirty="0" err="1"/>
              <a:t>Evidently</a:t>
            </a:r>
            <a:endParaRPr lang="fr-FR" sz="2800" dirty="0"/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Exemple d’un scoring client via l’API</a:t>
            </a:r>
          </a:p>
          <a:p>
            <a:pPr marL="571500" indent="-571500" rtl="0">
              <a:buFont typeface="+mj-lt"/>
              <a:buAutoNum type="romanUcPeriod"/>
            </a:pPr>
            <a:r>
              <a:rPr lang="fr-FR" sz="2800" dirty="0"/>
              <a:t>Conclusion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FDECD94-1A69-835B-A45B-56F1ADDD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888CB56-C1AA-4DCC-BA3B-8E5BB72F9274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3A4136-D8C4-8767-07E5-B02B093D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Projet n°7 : Implémenter un modèle de scoring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2BB470-3217-500C-672C-F0CFF052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25297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9EB1EE-654B-FAE9-7D71-C981A079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2357EA-7695-4680-BE9F-A7CCE5F8ED50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6217BE-3B6F-1564-B607-C163A0A4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350EF4-954D-25F0-C422-11BB7371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20</a:t>
            </a:fld>
            <a:endParaRPr lang="fr-FR" noProof="0"/>
          </a:p>
        </p:txBody>
      </p:sp>
      <p:sp>
        <p:nvSpPr>
          <p:cNvPr id="8" name="Titre 20">
            <a:extLst>
              <a:ext uri="{FF2B5EF4-FFF2-40B4-BE49-F238E27FC236}">
                <a16:creationId xmlns:a16="http://schemas.microsoft.com/office/drawing/2014/main" id="{E8AB1B43-3027-5263-D7EF-375F8DA705A4}"/>
              </a:ext>
            </a:extLst>
          </p:cNvPr>
          <p:cNvSpPr txBox="1">
            <a:spLocks/>
          </p:cNvSpPr>
          <p:nvPr/>
        </p:nvSpPr>
        <p:spPr>
          <a:xfrm>
            <a:off x="1777042" y="1080380"/>
            <a:ext cx="10414958" cy="278799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A. </a:t>
            </a:r>
            <a:r>
              <a:rPr lang="fr-FR" sz="1500" dirty="0" err="1">
                <a:latin typeface="+mj-lt"/>
              </a:rPr>
              <a:t>Github</a:t>
            </a:r>
            <a:r>
              <a:rPr lang="fr-FR" sz="1500" dirty="0">
                <a:latin typeface="+mj-lt"/>
              </a:rPr>
              <a:t> : présentation du répertoire </a:t>
            </a:r>
          </a:p>
        </p:txBody>
      </p:sp>
      <p:sp>
        <p:nvSpPr>
          <p:cNvPr id="9" name="Titre 20">
            <a:extLst>
              <a:ext uri="{FF2B5EF4-FFF2-40B4-BE49-F238E27FC236}">
                <a16:creationId xmlns:a16="http://schemas.microsoft.com/office/drawing/2014/main" id="{CF8969C0-C683-F8D8-E6AD-2A1BFA7D4EFC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III. La phase de déploiement</a:t>
            </a:r>
          </a:p>
        </p:txBody>
      </p:sp>
      <p:sp>
        <p:nvSpPr>
          <p:cNvPr id="10" name="Espace réservé de la date 7">
            <a:extLst>
              <a:ext uri="{FF2B5EF4-FFF2-40B4-BE49-F238E27FC236}">
                <a16:creationId xmlns:a16="http://schemas.microsoft.com/office/drawing/2014/main" id="{71700F90-54FF-889D-A4B9-219EE71DBA6A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3E3274-8BCD-4E85-8103-279A6E294461}" type="datetime1">
              <a:rPr lang="fr-FR" smtClean="0">
                <a:latin typeface="+mj-lt"/>
              </a:rPr>
              <a:pPr/>
              <a:t>08/09/2024</a:t>
            </a:fld>
            <a:endParaRPr lang="fr-FR">
              <a:latin typeface="+mj-lt"/>
            </a:endParaRPr>
          </a:p>
        </p:txBody>
      </p:sp>
      <p:sp>
        <p:nvSpPr>
          <p:cNvPr id="12" name="Espace réservé du numéro de diapositive 10">
            <a:extLst>
              <a:ext uri="{FF2B5EF4-FFF2-40B4-BE49-F238E27FC236}">
                <a16:creationId xmlns:a16="http://schemas.microsoft.com/office/drawing/2014/main" id="{23F1A09B-9323-9052-8ED8-C5DD811AD15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>
                <a:latin typeface="+mj-lt"/>
              </a:rPr>
              <a:pPr/>
              <a:t>20</a:t>
            </a:fld>
            <a:endParaRPr lang="fr-FR">
              <a:latin typeface="+mj-lt"/>
            </a:endParaRP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57F8927B-E8A8-366D-FDB5-C12AB4254A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7777960"/>
              </p:ext>
            </p:extLst>
          </p:nvPr>
        </p:nvGraphicFramePr>
        <p:xfrm>
          <a:off x="-1009916" y="2069505"/>
          <a:ext cx="6578600" cy="3993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Image 12">
            <a:extLst>
              <a:ext uri="{FF2B5EF4-FFF2-40B4-BE49-F238E27FC236}">
                <a16:creationId xmlns:a16="http://schemas.microsoft.com/office/drawing/2014/main" id="{F3460245-BD95-F166-4815-2070805310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2657" y="3185094"/>
            <a:ext cx="1902655" cy="131064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2AA5F67-3F35-4450-5378-02B777542C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6839" y="1590022"/>
            <a:ext cx="7353121" cy="4641657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8173859-4F4F-0FBF-0989-4DAA94CA1353}"/>
              </a:ext>
            </a:extLst>
          </p:cNvPr>
          <p:cNvSpPr/>
          <p:nvPr/>
        </p:nvSpPr>
        <p:spPr>
          <a:xfrm>
            <a:off x="4616970" y="2624254"/>
            <a:ext cx="5129196" cy="351436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E1776A3-89A8-C805-C833-06D256A5E313}"/>
              </a:ext>
            </a:extLst>
          </p:cNvPr>
          <p:cNvSpPr/>
          <p:nvPr/>
        </p:nvSpPr>
        <p:spPr>
          <a:xfrm>
            <a:off x="9781351" y="5588231"/>
            <a:ext cx="2048609" cy="64344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FB5312C-8ADE-2429-18CE-734A899748FA}"/>
              </a:ext>
            </a:extLst>
          </p:cNvPr>
          <p:cNvSpPr/>
          <p:nvPr/>
        </p:nvSpPr>
        <p:spPr>
          <a:xfrm>
            <a:off x="4616970" y="2047155"/>
            <a:ext cx="1101778" cy="19993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27E3038-C956-9500-FC50-707E92659635}"/>
              </a:ext>
            </a:extLst>
          </p:cNvPr>
          <p:cNvSpPr/>
          <p:nvPr/>
        </p:nvSpPr>
        <p:spPr>
          <a:xfrm>
            <a:off x="9030798" y="2340153"/>
            <a:ext cx="715368" cy="26259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4E5663B-14C1-CAAA-DDB3-07BF76F48FAD}"/>
              </a:ext>
            </a:extLst>
          </p:cNvPr>
          <p:cNvSpPr/>
          <p:nvPr/>
        </p:nvSpPr>
        <p:spPr>
          <a:xfrm>
            <a:off x="5159009" y="2340153"/>
            <a:ext cx="1264276" cy="26259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58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9EB1EE-654B-FAE9-7D71-C981A079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2357EA-7695-4680-BE9F-A7CCE5F8ED50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6217BE-3B6F-1564-B607-C163A0A4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350EF4-954D-25F0-C422-11BB7371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21</a:t>
            </a:fld>
            <a:endParaRPr lang="fr-FR" noProof="0"/>
          </a:p>
        </p:txBody>
      </p:sp>
      <p:sp>
        <p:nvSpPr>
          <p:cNvPr id="8" name="Titre 20">
            <a:extLst>
              <a:ext uri="{FF2B5EF4-FFF2-40B4-BE49-F238E27FC236}">
                <a16:creationId xmlns:a16="http://schemas.microsoft.com/office/drawing/2014/main" id="{E8AB1B43-3027-5263-D7EF-375F8DA705A4}"/>
              </a:ext>
            </a:extLst>
          </p:cNvPr>
          <p:cNvSpPr txBox="1">
            <a:spLocks/>
          </p:cNvSpPr>
          <p:nvPr/>
        </p:nvSpPr>
        <p:spPr>
          <a:xfrm>
            <a:off x="1777042" y="1080380"/>
            <a:ext cx="10414958" cy="278799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B. </a:t>
            </a:r>
            <a:r>
              <a:rPr lang="fr-FR" sz="1500" dirty="0" err="1">
                <a:latin typeface="+mj-lt"/>
              </a:rPr>
              <a:t>Github</a:t>
            </a:r>
            <a:r>
              <a:rPr lang="fr-FR" sz="1500" dirty="0">
                <a:latin typeface="+mj-lt"/>
              </a:rPr>
              <a:t> actions : les workflows (ci/cd) qui assurent un déploiement continu</a:t>
            </a:r>
          </a:p>
        </p:txBody>
      </p:sp>
      <p:sp>
        <p:nvSpPr>
          <p:cNvPr id="9" name="Titre 20">
            <a:extLst>
              <a:ext uri="{FF2B5EF4-FFF2-40B4-BE49-F238E27FC236}">
                <a16:creationId xmlns:a16="http://schemas.microsoft.com/office/drawing/2014/main" id="{CF8969C0-C683-F8D8-E6AD-2A1BFA7D4EFC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III. La phase de déploiement</a:t>
            </a:r>
          </a:p>
        </p:txBody>
      </p:sp>
      <p:sp>
        <p:nvSpPr>
          <p:cNvPr id="10" name="Espace réservé de la date 7">
            <a:extLst>
              <a:ext uri="{FF2B5EF4-FFF2-40B4-BE49-F238E27FC236}">
                <a16:creationId xmlns:a16="http://schemas.microsoft.com/office/drawing/2014/main" id="{71700F90-54FF-889D-A4B9-219EE71DBA6A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3E3274-8BCD-4E85-8103-279A6E294461}" type="datetime1">
              <a:rPr lang="fr-FR" smtClean="0">
                <a:latin typeface="+mj-lt"/>
              </a:rPr>
              <a:pPr/>
              <a:t>08/09/2024</a:t>
            </a:fld>
            <a:endParaRPr lang="fr-FR">
              <a:latin typeface="+mj-lt"/>
            </a:endParaRPr>
          </a:p>
        </p:txBody>
      </p:sp>
      <p:sp>
        <p:nvSpPr>
          <p:cNvPr id="12" name="Espace réservé du numéro de diapositive 10">
            <a:extLst>
              <a:ext uri="{FF2B5EF4-FFF2-40B4-BE49-F238E27FC236}">
                <a16:creationId xmlns:a16="http://schemas.microsoft.com/office/drawing/2014/main" id="{23F1A09B-9323-9052-8ED8-C5DD811AD15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>
                <a:latin typeface="+mj-lt"/>
              </a:rPr>
              <a:pPr/>
              <a:t>21</a:t>
            </a:fld>
            <a:endParaRPr lang="fr-FR">
              <a:latin typeface="+mj-lt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66C1087-0084-55E8-33C4-A35B3E396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4026"/>
            <a:ext cx="2684253" cy="4988661"/>
          </a:xfrm>
          <a:prstGeom prst="rect">
            <a:avLst/>
          </a:prstGeom>
        </p:spPr>
      </p:pic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BF252DF7-807D-21F0-0165-7BF11A95686D}"/>
              </a:ext>
            </a:extLst>
          </p:cNvPr>
          <p:cNvSpPr/>
          <p:nvPr/>
        </p:nvSpPr>
        <p:spPr>
          <a:xfrm>
            <a:off x="838200" y="1851804"/>
            <a:ext cx="1766977" cy="816634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0" name="Diagramme 19">
            <a:extLst>
              <a:ext uri="{FF2B5EF4-FFF2-40B4-BE49-F238E27FC236}">
                <a16:creationId xmlns:a16="http://schemas.microsoft.com/office/drawing/2014/main" id="{EA929583-1587-37E3-8497-E5498E7F70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9764354"/>
              </p:ext>
            </p:extLst>
          </p:nvPr>
        </p:nvGraphicFramePr>
        <p:xfrm>
          <a:off x="4377905" y="1855477"/>
          <a:ext cx="6975895" cy="4038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B0F41B9-8D85-6B5C-D98B-694B4C20B273}"/>
              </a:ext>
            </a:extLst>
          </p:cNvPr>
          <p:cNvSpPr/>
          <p:nvPr/>
        </p:nvSpPr>
        <p:spPr>
          <a:xfrm>
            <a:off x="838199" y="5176683"/>
            <a:ext cx="1941872" cy="280219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426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9EB1EE-654B-FAE9-7D71-C981A079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2357EA-7695-4680-BE9F-A7CCE5F8ED50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6217BE-3B6F-1564-B607-C163A0A4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350EF4-954D-25F0-C422-11BB7371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22</a:t>
            </a:fld>
            <a:endParaRPr lang="fr-FR" noProof="0"/>
          </a:p>
        </p:txBody>
      </p:sp>
      <p:sp>
        <p:nvSpPr>
          <p:cNvPr id="8" name="Titre 20">
            <a:extLst>
              <a:ext uri="{FF2B5EF4-FFF2-40B4-BE49-F238E27FC236}">
                <a16:creationId xmlns:a16="http://schemas.microsoft.com/office/drawing/2014/main" id="{E8AB1B43-3027-5263-D7EF-375F8DA705A4}"/>
              </a:ext>
            </a:extLst>
          </p:cNvPr>
          <p:cNvSpPr txBox="1">
            <a:spLocks/>
          </p:cNvSpPr>
          <p:nvPr/>
        </p:nvSpPr>
        <p:spPr>
          <a:xfrm>
            <a:off x="1777042" y="1080380"/>
            <a:ext cx="10414958" cy="278799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c. </a:t>
            </a:r>
            <a:r>
              <a:rPr lang="fr-FR" sz="1500" dirty="0" err="1">
                <a:latin typeface="+mj-lt"/>
              </a:rPr>
              <a:t>Github</a:t>
            </a:r>
            <a:r>
              <a:rPr lang="fr-FR" sz="1500" dirty="0">
                <a:latin typeface="+mj-lt"/>
              </a:rPr>
              <a:t> Actions  : les </a:t>
            </a:r>
            <a:r>
              <a:rPr lang="fr-FR" sz="1500" dirty="0" err="1">
                <a:latin typeface="+mj-lt"/>
              </a:rPr>
              <a:t>pytests</a:t>
            </a:r>
            <a:endParaRPr lang="fr-FR" sz="1500" dirty="0">
              <a:latin typeface="+mj-lt"/>
            </a:endParaRPr>
          </a:p>
        </p:txBody>
      </p:sp>
      <p:sp>
        <p:nvSpPr>
          <p:cNvPr id="9" name="Titre 20">
            <a:extLst>
              <a:ext uri="{FF2B5EF4-FFF2-40B4-BE49-F238E27FC236}">
                <a16:creationId xmlns:a16="http://schemas.microsoft.com/office/drawing/2014/main" id="{CF8969C0-C683-F8D8-E6AD-2A1BFA7D4EFC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III. La phase de déploiement</a:t>
            </a:r>
          </a:p>
        </p:txBody>
      </p:sp>
      <p:sp>
        <p:nvSpPr>
          <p:cNvPr id="10" name="Espace réservé de la date 7">
            <a:extLst>
              <a:ext uri="{FF2B5EF4-FFF2-40B4-BE49-F238E27FC236}">
                <a16:creationId xmlns:a16="http://schemas.microsoft.com/office/drawing/2014/main" id="{71700F90-54FF-889D-A4B9-219EE71DBA6A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3E3274-8BCD-4E85-8103-279A6E294461}" type="datetime1">
              <a:rPr lang="fr-FR" smtClean="0">
                <a:latin typeface="+mj-lt"/>
              </a:rPr>
              <a:pPr/>
              <a:t>08/09/2024</a:t>
            </a:fld>
            <a:endParaRPr lang="fr-FR">
              <a:latin typeface="+mj-lt"/>
            </a:endParaRPr>
          </a:p>
        </p:txBody>
      </p:sp>
      <p:sp>
        <p:nvSpPr>
          <p:cNvPr id="12" name="Espace réservé du numéro de diapositive 10">
            <a:extLst>
              <a:ext uri="{FF2B5EF4-FFF2-40B4-BE49-F238E27FC236}">
                <a16:creationId xmlns:a16="http://schemas.microsoft.com/office/drawing/2014/main" id="{23F1A09B-9323-9052-8ED8-C5DD811AD15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>
                <a:latin typeface="+mj-lt"/>
              </a:rPr>
              <a:pPr/>
              <a:t>22</a:t>
            </a:fld>
            <a:endParaRPr lang="fr-FR">
              <a:latin typeface="+mj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2167B1D-A31D-D94F-F4BB-F3A397625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23" y="1512499"/>
            <a:ext cx="2389638" cy="4886106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0D8D460-7D6D-D610-C132-96D084A94298}"/>
              </a:ext>
            </a:extLst>
          </p:cNvPr>
          <p:cNvSpPr/>
          <p:nvPr/>
        </p:nvSpPr>
        <p:spPr>
          <a:xfrm>
            <a:off x="640511" y="3008061"/>
            <a:ext cx="1787379" cy="1258020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761944DB-6BC0-1F7C-5D0C-E85457E51995}"/>
              </a:ext>
            </a:extLst>
          </p:cNvPr>
          <p:cNvGrpSpPr/>
          <p:nvPr/>
        </p:nvGrpSpPr>
        <p:grpSpPr>
          <a:xfrm>
            <a:off x="3583940" y="2146636"/>
            <a:ext cx="8122920" cy="3000760"/>
            <a:chOff x="3583940" y="2146636"/>
            <a:chExt cx="8122920" cy="300076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3E7FC5DD-3760-DB83-79FC-9244BAEED17E}"/>
                </a:ext>
              </a:extLst>
            </p:cNvPr>
            <p:cNvSpPr/>
            <p:nvPr/>
          </p:nvSpPr>
          <p:spPr>
            <a:xfrm>
              <a:off x="3583940" y="2146636"/>
              <a:ext cx="2476500" cy="489600"/>
            </a:xfrm>
            <a:custGeom>
              <a:avLst/>
              <a:gdLst>
                <a:gd name="connsiteX0" fmla="*/ 0 w 2476500"/>
                <a:gd name="connsiteY0" fmla="*/ 0 h 489600"/>
                <a:gd name="connsiteX1" fmla="*/ 2476500 w 2476500"/>
                <a:gd name="connsiteY1" fmla="*/ 0 h 489600"/>
                <a:gd name="connsiteX2" fmla="*/ 2476500 w 2476500"/>
                <a:gd name="connsiteY2" fmla="*/ 489600 h 489600"/>
                <a:gd name="connsiteX3" fmla="*/ 0 w 2476500"/>
                <a:gd name="connsiteY3" fmla="*/ 489600 h 489600"/>
                <a:gd name="connsiteX4" fmla="*/ 0 w 2476500"/>
                <a:gd name="connsiteY4" fmla="*/ 0 h 48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489600">
                  <a:moveTo>
                    <a:pt x="0" y="0"/>
                  </a:moveTo>
                  <a:lnTo>
                    <a:pt x="2476500" y="0"/>
                  </a:lnTo>
                  <a:lnTo>
                    <a:pt x="2476500" y="489600"/>
                  </a:lnTo>
                  <a:lnTo>
                    <a:pt x="0" y="489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dirty="0"/>
                <a:t>test_fast_api.py</a:t>
              </a:r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3541778D-7FA4-DA2D-4F76-721C5D072E2A}"/>
                </a:ext>
              </a:extLst>
            </p:cNvPr>
            <p:cNvSpPr/>
            <p:nvPr/>
          </p:nvSpPr>
          <p:spPr>
            <a:xfrm>
              <a:off x="3583940" y="2636236"/>
              <a:ext cx="2476500" cy="2511160"/>
            </a:xfrm>
            <a:custGeom>
              <a:avLst/>
              <a:gdLst>
                <a:gd name="connsiteX0" fmla="*/ 0 w 2476500"/>
                <a:gd name="connsiteY0" fmla="*/ 0 h 2511160"/>
                <a:gd name="connsiteX1" fmla="*/ 2476500 w 2476500"/>
                <a:gd name="connsiteY1" fmla="*/ 0 h 2511160"/>
                <a:gd name="connsiteX2" fmla="*/ 2476500 w 2476500"/>
                <a:gd name="connsiteY2" fmla="*/ 2511160 h 2511160"/>
                <a:gd name="connsiteX3" fmla="*/ 0 w 2476500"/>
                <a:gd name="connsiteY3" fmla="*/ 2511160 h 2511160"/>
                <a:gd name="connsiteX4" fmla="*/ 0 w 2476500"/>
                <a:gd name="connsiteY4" fmla="*/ 0 h 251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2511160">
                  <a:moveTo>
                    <a:pt x="0" y="0"/>
                  </a:moveTo>
                  <a:lnTo>
                    <a:pt x="2476500" y="0"/>
                  </a:lnTo>
                  <a:lnTo>
                    <a:pt x="2476500" y="2511160"/>
                  </a:lnTo>
                  <a:lnTo>
                    <a:pt x="0" y="25111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78" tIns="90678" rIns="120904" bIns="136017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700" kern="1200" dirty="0"/>
                <a:t>Valider l’hébergement sur heroku de l’api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700" kern="1200" dirty="0"/>
                <a:t>Tester la route /</a:t>
              </a:r>
              <a:r>
                <a:rPr lang="fr-FR" sz="1700" kern="1200" dirty="0" err="1"/>
                <a:t>predict</a:t>
              </a:r>
              <a:r>
                <a:rPr lang="fr-FR" sz="1700" kern="1200" dirty="0"/>
                <a:t> </a:t>
              </a:r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3144BDA2-1BC8-1A89-461B-4E4BA8B57529}"/>
                </a:ext>
              </a:extLst>
            </p:cNvPr>
            <p:cNvSpPr/>
            <p:nvPr/>
          </p:nvSpPr>
          <p:spPr>
            <a:xfrm>
              <a:off x="6407150" y="2146636"/>
              <a:ext cx="2476500" cy="489600"/>
            </a:xfrm>
            <a:custGeom>
              <a:avLst/>
              <a:gdLst>
                <a:gd name="connsiteX0" fmla="*/ 0 w 2476500"/>
                <a:gd name="connsiteY0" fmla="*/ 0 h 489600"/>
                <a:gd name="connsiteX1" fmla="*/ 2476500 w 2476500"/>
                <a:gd name="connsiteY1" fmla="*/ 0 h 489600"/>
                <a:gd name="connsiteX2" fmla="*/ 2476500 w 2476500"/>
                <a:gd name="connsiteY2" fmla="*/ 489600 h 489600"/>
                <a:gd name="connsiteX3" fmla="*/ 0 w 2476500"/>
                <a:gd name="connsiteY3" fmla="*/ 489600 h 489600"/>
                <a:gd name="connsiteX4" fmla="*/ 0 w 2476500"/>
                <a:gd name="connsiteY4" fmla="*/ 0 h 48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489600">
                  <a:moveTo>
                    <a:pt x="0" y="0"/>
                  </a:moveTo>
                  <a:lnTo>
                    <a:pt x="2476500" y="0"/>
                  </a:lnTo>
                  <a:lnTo>
                    <a:pt x="2476500" y="489600"/>
                  </a:lnTo>
                  <a:lnTo>
                    <a:pt x="0" y="489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346849"/>
                <a:satOff val="4500"/>
                <a:lumOff val="0"/>
                <a:alphaOff val="0"/>
              </a:schemeClr>
            </a:lnRef>
            <a:fillRef idx="1">
              <a:schemeClr val="accent3">
                <a:hueOff val="346849"/>
                <a:satOff val="4500"/>
                <a:lumOff val="0"/>
                <a:alphaOff val="0"/>
              </a:schemeClr>
            </a:fillRef>
            <a:effectRef idx="1">
              <a:schemeClr val="accent3">
                <a:hueOff val="346849"/>
                <a:satOff val="450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dirty="0"/>
                <a:t>test_home.py</a:t>
              </a:r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89318293-9F58-D26B-5501-CA7F6795AF94}"/>
                </a:ext>
              </a:extLst>
            </p:cNvPr>
            <p:cNvSpPr/>
            <p:nvPr/>
          </p:nvSpPr>
          <p:spPr>
            <a:xfrm>
              <a:off x="6407150" y="2636236"/>
              <a:ext cx="2476500" cy="2511160"/>
            </a:xfrm>
            <a:custGeom>
              <a:avLst/>
              <a:gdLst>
                <a:gd name="connsiteX0" fmla="*/ 0 w 2476500"/>
                <a:gd name="connsiteY0" fmla="*/ 0 h 2511160"/>
                <a:gd name="connsiteX1" fmla="*/ 2476500 w 2476500"/>
                <a:gd name="connsiteY1" fmla="*/ 0 h 2511160"/>
                <a:gd name="connsiteX2" fmla="*/ 2476500 w 2476500"/>
                <a:gd name="connsiteY2" fmla="*/ 2511160 h 2511160"/>
                <a:gd name="connsiteX3" fmla="*/ 0 w 2476500"/>
                <a:gd name="connsiteY3" fmla="*/ 2511160 h 2511160"/>
                <a:gd name="connsiteX4" fmla="*/ 0 w 2476500"/>
                <a:gd name="connsiteY4" fmla="*/ 0 h 251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2511160">
                  <a:moveTo>
                    <a:pt x="0" y="0"/>
                  </a:moveTo>
                  <a:lnTo>
                    <a:pt x="2476500" y="0"/>
                  </a:lnTo>
                  <a:lnTo>
                    <a:pt x="2476500" y="2511160"/>
                  </a:lnTo>
                  <a:lnTo>
                    <a:pt x="0" y="25111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425657"/>
                <a:satOff val="2689"/>
                <a:lumOff val="258"/>
                <a:alphaOff val="0"/>
              </a:schemeClr>
            </a:lnRef>
            <a:fillRef idx="1">
              <a:schemeClr val="accent3">
                <a:tint val="40000"/>
                <a:alpha val="90000"/>
                <a:hueOff val="425657"/>
                <a:satOff val="2689"/>
                <a:lumOff val="258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425657"/>
                <a:satOff val="2689"/>
                <a:lumOff val="258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78" tIns="90678" rIns="120904" bIns="136017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700" kern="1200" dirty="0"/>
                <a:t>Chargement des données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700" kern="1200" dirty="0"/>
                <a:t>Le chargement du modèle et l’explicateur </a:t>
              </a:r>
              <a:r>
                <a:rPr lang="fr-FR" sz="1700" kern="1200" dirty="0" err="1"/>
                <a:t>Shap</a:t>
              </a:r>
              <a:endParaRPr lang="fr-FR" sz="17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700" kern="1200" dirty="0"/>
                <a:t>L’état de session initiale de l’application 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700" kern="1200" dirty="0"/>
                <a:t>Utilisation de </a:t>
              </a:r>
              <a:r>
                <a:rPr lang="fr-FR" sz="1700" kern="1200" dirty="0" err="1"/>
                <a:t>mock</a:t>
              </a:r>
              <a:r>
                <a:rPr lang="fr-FR" sz="1700" kern="1200" dirty="0"/>
                <a:t> pour simuler des objets </a:t>
              </a: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F332B9DA-56F1-231A-26D4-095AA97D193F}"/>
                </a:ext>
              </a:extLst>
            </p:cNvPr>
            <p:cNvSpPr/>
            <p:nvPr/>
          </p:nvSpPr>
          <p:spPr>
            <a:xfrm>
              <a:off x="9230360" y="2146636"/>
              <a:ext cx="2476500" cy="489600"/>
            </a:xfrm>
            <a:custGeom>
              <a:avLst/>
              <a:gdLst>
                <a:gd name="connsiteX0" fmla="*/ 0 w 2476500"/>
                <a:gd name="connsiteY0" fmla="*/ 0 h 489600"/>
                <a:gd name="connsiteX1" fmla="*/ 2476500 w 2476500"/>
                <a:gd name="connsiteY1" fmla="*/ 0 h 489600"/>
                <a:gd name="connsiteX2" fmla="*/ 2476500 w 2476500"/>
                <a:gd name="connsiteY2" fmla="*/ 489600 h 489600"/>
                <a:gd name="connsiteX3" fmla="*/ 0 w 2476500"/>
                <a:gd name="connsiteY3" fmla="*/ 489600 h 489600"/>
                <a:gd name="connsiteX4" fmla="*/ 0 w 2476500"/>
                <a:gd name="connsiteY4" fmla="*/ 0 h 48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489600">
                  <a:moveTo>
                    <a:pt x="0" y="0"/>
                  </a:moveTo>
                  <a:lnTo>
                    <a:pt x="2476500" y="0"/>
                  </a:lnTo>
                  <a:lnTo>
                    <a:pt x="2476500" y="489600"/>
                  </a:lnTo>
                  <a:lnTo>
                    <a:pt x="0" y="489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693699"/>
                <a:satOff val="9001"/>
                <a:lumOff val="0"/>
                <a:alphaOff val="0"/>
              </a:schemeClr>
            </a:lnRef>
            <a:fillRef idx="1">
              <a:schemeClr val="accent3">
                <a:hueOff val="693699"/>
                <a:satOff val="9001"/>
                <a:lumOff val="0"/>
                <a:alphaOff val="0"/>
              </a:schemeClr>
            </a:fillRef>
            <a:effectRef idx="1">
              <a:schemeClr val="accent3">
                <a:hueOff val="693699"/>
                <a:satOff val="9001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dirty="0"/>
                <a:t>test_model_inference.py</a:t>
              </a: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B7B661A3-41B5-9DE0-C4BB-C2727F66A422}"/>
                </a:ext>
              </a:extLst>
            </p:cNvPr>
            <p:cNvSpPr/>
            <p:nvPr/>
          </p:nvSpPr>
          <p:spPr>
            <a:xfrm>
              <a:off x="9230360" y="2636236"/>
              <a:ext cx="2476500" cy="2511160"/>
            </a:xfrm>
            <a:custGeom>
              <a:avLst/>
              <a:gdLst>
                <a:gd name="connsiteX0" fmla="*/ 0 w 2476500"/>
                <a:gd name="connsiteY0" fmla="*/ 0 h 2511160"/>
                <a:gd name="connsiteX1" fmla="*/ 2476500 w 2476500"/>
                <a:gd name="connsiteY1" fmla="*/ 0 h 2511160"/>
                <a:gd name="connsiteX2" fmla="*/ 2476500 w 2476500"/>
                <a:gd name="connsiteY2" fmla="*/ 2511160 h 2511160"/>
                <a:gd name="connsiteX3" fmla="*/ 0 w 2476500"/>
                <a:gd name="connsiteY3" fmla="*/ 2511160 h 2511160"/>
                <a:gd name="connsiteX4" fmla="*/ 0 w 2476500"/>
                <a:gd name="connsiteY4" fmla="*/ 0 h 251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0" h="2511160">
                  <a:moveTo>
                    <a:pt x="0" y="0"/>
                  </a:moveTo>
                  <a:lnTo>
                    <a:pt x="2476500" y="0"/>
                  </a:lnTo>
                  <a:lnTo>
                    <a:pt x="2476500" y="2511160"/>
                  </a:lnTo>
                  <a:lnTo>
                    <a:pt x="0" y="25111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851313"/>
                <a:satOff val="5378"/>
                <a:lumOff val="515"/>
                <a:alphaOff val="0"/>
              </a:schemeClr>
            </a:lnRef>
            <a:fillRef idx="1">
              <a:schemeClr val="accent3">
                <a:tint val="40000"/>
                <a:alpha val="90000"/>
                <a:hueOff val="851313"/>
                <a:satOff val="5378"/>
                <a:lumOff val="515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851313"/>
                <a:satOff val="5378"/>
                <a:lumOff val="515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78" tIns="90678" rIns="120904" bIns="136017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700" kern="1200" dirty="0"/>
                <a:t>Test de la fonction </a:t>
              </a:r>
              <a:r>
                <a:rPr lang="fr-FR" sz="1700" kern="1200" dirty="0" err="1"/>
                <a:t>make_prediction</a:t>
              </a:r>
              <a:endParaRPr lang="fr-FR" sz="17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700" kern="1200" dirty="0"/>
                <a:t>Différentes situations testées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700" kern="1200" dirty="0"/>
                <a:t>Prédiction positive, négative ou avec un seuil différent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700" kern="1200" dirty="0"/>
                <a:t>Utilisation de </a:t>
              </a:r>
              <a:r>
                <a:rPr lang="fr-FR" sz="1700" kern="1200" dirty="0" err="1"/>
                <a:t>mock</a:t>
              </a:r>
              <a:endParaRPr lang="fr-FR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740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163CA248-82E0-9E83-1F3A-D07A6230D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50" y="1508385"/>
            <a:ext cx="2026500" cy="4758085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9EB1EE-654B-FAE9-7D71-C981A079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2357EA-7695-4680-BE9F-A7CCE5F8ED50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6217BE-3B6F-1564-B607-C163A0A4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350EF4-954D-25F0-C422-11BB7371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23</a:t>
            </a:fld>
            <a:endParaRPr lang="fr-FR" noProof="0"/>
          </a:p>
        </p:txBody>
      </p:sp>
      <p:sp>
        <p:nvSpPr>
          <p:cNvPr id="8" name="Titre 20">
            <a:extLst>
              <a:ext uri="{FF2B5EF4-FFF2-40B4-BE49-F238E27FC236}">
                <a16:creationId xmlns:a16="http://schemas.microsoft.com/office/drawing/2014/main" id="{E8AB1B43-3027-5263-D7EF-375F8DA705A4}"/>
              </a:ext>
            </a:extLst>
          </p:cNvPr>
          <p:cNvSpPr txBox="1">
            <a:spLocks/>
          </p:cNvSpPr>
          <p:nvPr/>
        </p:nvSpPr>
        <p:spPr>
          <a:xfrm>
            <a:off x="1777042" y="1080380"/>
            <a:ext cx="10414958" cy="278799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d. </a:t>
            </a:r>
            <a:r>
              <a:rPr lang="fr-FR" sz="1500" dirty="0" err="1">
                <a:latin typeface="+mj-lt"/>
              </a:rPr>
              <a:t>Github</a:t>
            </a:r>
            <a:r>
              <a:rPr lang="fr-FR" sz="1500" dirty="0">
                <a:latin typeface="+mj-lt"/>
              </a:rPr>
              <a:t> : les composants de l’application, déploiement de </a:t>
            </a:r>
            <a:r>
              <a:rPr lang="fr-FR" sz="1500" dirty="0" err="1">
                <a:latin typeface="+mj-lt"/>
              </a:rPr>
              <a:t>l’aPI</a:t>
            </a:r>
            <a:r>
              <a:rPr lang="fr-FR" sz="1500" dirty="0">
                <a:latin typeface="+mj-lt"/>
              </a:rPr>
              <a:t> sur </a:t>
            </a:r>
            <a:r>
              <a:rPr lang="fr-FR" sz="1500" dirty="0" err="1">
                <a:latin typeface="+mj-lt"/>
              </a:rPr>
              <a:t>heroku</a:t>
            </a:r>
            <a:r>
              <a:rPr lang="fr-FR" sz="1500" dirty="0">
                <a:latin typeface="+mj-lt"/>
              </a:rPr>
              <a:t> </a:t>
            </a:r>
          </a:p>
        </p:txBody>
      </p:sp>
      <p:sp>
        <p:nvSpPr>
          <p:cNvPr id="9" name="Titre 20">
            <a:extLst>
              <a:ext uri="{FF2B5EF4-FFF2-40B4-BE49-F238E27FC236}">
                <a16:creationId xmlns:a16="http://schemas.microsoft.com/office/drawing/2014/main" id="{CF8969C0-C683-F8D8-E6AD-2A1BFA7D4EFC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III. La phase de déploiement</a:t>
            </a:r>
          </a:p>
        </p:txBody>
      </p:sp>
      <p:sp>
        <p:nvSpPr>
          <p:cNvPr id="10" name="Espace réservé de la date 7">
            <a:extLst>
              <a:ext uri="{FF2B5EF4-FFF2-40B4-BE49-F238E27FC236}">
                <a16:creationId xmlns:a16="http://schemas.microsoft.com/office/drawing/2014/main" id="{71700F90-54FF-889D-A4B9-219EE71DBA6A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3E3274-8BCD-4E85-8103-279A6E294461}" type="datetime1">
              <a:rPr lang="fr-FR" smtClean="0">
                <a:latin typeface="+mj-lt"/>
              </a:rPr>
              <a:pPr/>
              <a:t>08/09/2024</a:t>
            </a:fld>
            <a:endParaRPr lang="fr-FR">
              <a:latin typeface="+mj-lt"/>
            </a:endParaRPr>
          </a:p>
        </p:txBody>
      </p:sp>
      <p:sp>
        <p:nvSpPr>
          <p:cNvPr id="12" name="Espace réservé du numéro de diapositive 10">
            <a:extLst>
              <a:ext uri="{FF2B5EF4-FFF2-40B4-BE49-F238E27FC236}">
                <a16:creationId xmlns:a16="http://schemas.microsoft.com/office/drawing/2014/main" id="{23F1A09B-9323-9052-8ED8-C5DD811AD15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>
                <a:latin typeface="+mj-lt"/>
              </a:rPr>
              <a:pPr/>
              <a:t>23</a:t>
            </a:fld>
            <a:endParaRPr lang="fr-FR">
              <a:latin typeface="+mj-lt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A984DF1-56B2-FBD9-4A5D-9C14A38FEDF9}"/>
              </a:ext>
            </a:extLst>
          </p:cNvPr>
          <p:cNvSpPr/>
          <p:nvPr/>
        </p:nvSpPr>
        <p:spPr>
          <a:xfrm>
            <a:off x="680720" y="4978401"/>
            <a:ext cx="1696720" cy="213360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0EDED6E-A2C1-6D6B-F60F-F6548B5E8E78}"/>
              </a:ext>
            </a:extLst>
          </p:cNvPr>
          <p:cNvSpPr/>
          <p:nvPr/>
        </p:nvSpPr>
        <p:spPr>
          <a:xfrm>
            <a:off x="680720" y="5618480"/>
            <a:ext cx="1696720" cy="447040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86C6B4C-D090-B601-2BDE-FBF68D30A3E9}"/>
              </a:ext>
            </a:extLst>
          </p:cNvPr>
          <p:cNvSpPr/>
          <p:nvPr/>
        </p:nvSpPr>
        <p:spPr>
          <a:xfrm>
            <a:off x="680720" y="3458417"/>
            <a:ext cx="1717998" cy="213360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387CE1E-EF74-2503-D545-087F2729C4CD}"/>
              </a:ext>
            </a:extLst>
          </p:cNvPr>
          <p:cNvSpPr/>
          <p:nvPr/>
        </p:nvSpPr>
        <p:spPr>
          <a:xfrm>
            <a:off x="659442" y="2151792"/>
            <a:ext cx="1717998" cy="879906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72E4C02-D591-F9A8-90F5-B1AEE9B7128A}"/>
              </a:ext>
            </a:extLst>
          </p:cNvPr>
          <p:cNvSpPr txBox="1"/>
          <p:nvPr/>
        </p:nvSpPr>
        <p:spPr>
          <a:xfrm>
            <a:off x="7598315" y="5803910"/>
            <a:ext cx="4340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Lien vers l’application Heroku :</a:t>
            </a:r>
          </a:p>
          <a:p>
            <a:r>
              <a:rPr lang="fr-FR" sz="1400" dirty="0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https://app-scoring-p7-b4207842daea.herokuapp.com/</a:t>
            </a:r>
            <a:endParaRPr lang="fr-FR" sz="1400" dirty="0">
              <a:solidFill>
                <a:schemeClr val="accent4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9823B99E-ECF4-C260-E41E-F9779D50A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7509" y="460989"/>
            <a:ext cx="2797337" cy="525780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11EEAB6-F628-774D-C19A-C87DE232C49A}"/>
              </a:ext>
            </a:extLst>
          </p:cNvPr>
          <p:cNvCxnSpPr>
            <a:stCxn id="15" idx="3"/>
          </p:cNvCxnSpPr>
          <p:nvPr/>
        </p:nvCxnSpPr>
        <p:spPr>
          <a:xfrm>
            <a:off x="2377440" y="2591745"/>
            <a:ext cx="2083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DE6ADD4-6022-3149-14AD-98DABFB8064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398718" y="3565097"/>
            <a:ext cx="2062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F0EE957-6821-BF33-FD4B-BA41D37A0145}"/>
              </a:ext>
            </a:extLst>
          </p:cNvPr>
          <p:cNvSpPr/>
          <p:nvPr/>
        </p:nvSpPr>
        <p:spPr>
          <a:xfrm>
            <a:off x="9069558" y="5319028"/>
            <a:ext cx="1592580" cy="278799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6EEF5B4-5FC4-DA78-91F4-379BEB774015}"/>
              </a:ext>
            </a:extLst>
          </p:cNvPr>
          <p:cNvSpPr txBox="1"/>
          <p:nvPr/>
        </p:nvSpPr>
        <p:spPr>
          <a:xfrm>
            <a:off x="4257994" y="1543447"/>
            <a:ext cx="364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Heroku</a:t>
            </a:r>
            <a:r>
              <a:rPr lang="fr-FR" b="1" dirty="0"/>
              <a:t> : backend de l’application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BFAD51C-A636-A85D-56BE-653026BF04DD}"/>
              </a:ext>
            </a:extLst>
          </p:cNvPr>
          <p:cNvSpPr txBox="1"/>
          <p:nvPr/>
        </p:nvSpPr>
        <p:spPr>
          <a:xfrm>
            <a:off x="4511039" y="2454459"/>
            <a:ext cx="364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Script pour la modélisation avec le modèle LGBM</a:t>
            </a:r>
          </a:p>
          <a:p>
            <a:r>
              <a:rPr lang="fr-FR" sz="1200" dirty="0"/>
              <a:t>Seuil à 0,4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4949DC9-5CFB-D96C-62CA-30075BD9C0BD}"/>
              </a:ext>
            </a:extLst>
          </p:cNvPr>
          <p:cNvSpPr txBox="1"/>
          <p:nvPr/>
        </p:nvSpPr>
        <p:spPr>
          <a:xfrm>
            <a:off x="4511037" y="3412456"/>
            <a:ext cx="3642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Script pour l’API </a:t>
            </a:r>
            <a:r>
              <a:rPr lang="fr-FR" sz="1200" dirty="0" err="1"/>
              <a:t>FastAPI</a:t>
            </a:r>
            <a:endParaRPr lang="fr-FR" sz="12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DCDC09D-D3C1-0693-3D0A-BDB8B7D58F70}"/>
              </a:ext>
            </a:extLst>
          </p:cNvPr>
          <p:cNvSpPr txBox="1"/>
          <p:nvPr/>
        </p:nvSpPr>
        <p:spPr>
          <a:xfrm>
            <a:off x="4511038" y="4946581"/>
            <a:ext cx="3642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Le </a:t>
            </a:r>
            <a:r>
              <a:rPr lang="fr-FR" sz="1200" dirty="0" err="1"/>
              <a:t>procfile</a:t>
            </a:r>
            <a:endParaRPr lang="fr-FR" sz="1200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2089C2A-8246-4590-FEBF-90D8A2FDCFCC}"/>
              </a:ext>
            </a:extLst>
          </p:cNvPr>
          <p:cNvCxnSpPr>
            <a:cxnSpLocks/>
          </p:cNvCxnSpPr>
          <p:nvPr/>
        </p:nvCxnSpPr>
        <p:spPr>
          <a:xfrm>
            <a:off x="2388078" y="5085081"/>
            <a:ext cx="2062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0335BF10-2DC7-4469-9760-3BC09C75EC1D}"/>
              </a:ext>
            </a:extLst>
          </p:cNvPr>
          <p:cNvSpPr txBox="1"/>
          <p:nvPr/>
        </p:nvSpPr>
        <p:spPr>
          <a:xfrm>
            <a:off x="4511037" y="5718789"/>
            <a:ext cx="3642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Le runtime &amp; requirements.txt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C269261-E39A-2CBC-7C2E-EA60ECE2EF7C}"/>
              </a:ext>
            </a:extLst>
          </p:cNvPr>
          <p:cNvCxnSpPr>
            <a:cxnSpLocks/>
          </p:cNvCxnSpPr>
          <p:nvPr/>
        </p:nvCxnSpPr>
        <p:spPr>
          <a:xfrm>
            <a:off x="2377440" y="5857288"/>
            <a:ext cx="2062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C61DC50-4114-D75B-4F46-45BFEB25CC7E}"/>
              </a:ext>
            </a:extLst>
          </p:cNvPr>
          <p:cNvCxnSpPr>
            <a:cxnSpLocks/>
          </p:cNvCxnSpPr>
          <p:nvPr/>
        </p:nvCxnSpPr>
        <p:spPr>
          <a:xfrm flipH="1">
            <a:off x="7146766" y="4342337"/>
            <a:ext cx="1507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91A99F8F-B78E-63B5-347A-D255DE68CFF6}"/>
              </a:ext>
            </a:extLst>
          </p:cNvPr>
          <p:cNvSpPr txBox="1"/>
          <p:nvPr/>
        </p:nvSpPr>
        <p:spPr>
          <a:xfrm>
            <a:off x="3419412" y="4197049"/>
            <a:ext cx="3642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/>
              <a:t>Test de validité sur Postman</a:t>
            </a:r>
          </a:p>
        </p:txBody>
      </p:sp>
    </p:spTree>
    <p:extLst>
      <p:ext uri="{BB962C8B-B14F-4D97-AF65-F5344CB8AC3E}">
        <p14:creationId xmlns:p14="http://schemas.microsoft.com/office/powerpoint/2010/main" val="135886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/>
      <p:bldP spid="19" grpId="0"/>
      <p:bldP spid="20" grpId="0"/>
      <p:bldP spid="21" grpId="0"/>
      <p:bldP spid="24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9EB1EE-654B-FAE9-7D71-C981A079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2357EA-7695-4680-BE9F-A7CCE5F8ED50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6217BE-3B6F-1564-B607-C163A0A4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350EF4-954D-25F0-C422-11BB7371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24</a:t>
            </a:fld>
            <a:endParaRPr lang="fr-FR" noProof="0"/>
          </a:p>
        </p:txBody>
      </p:sp>
      <p:sp>
        <p:nvSpPr>
          <p:cNvPr id="8" name="Titre 20">
            <a:extLst>
              <a:ext uri="{FF2B5EF4-FFF2-40B4-BE49-F238E27FC236}">
                <a16:creationId xmlns:a16="http://schemas.microsoft.com/office/drawing/2014/main" id="{E8AB1B43-3027-5263-D7EF-375F8DA705A4}"/>
              </a:ext>
            </a:extLst>
          </p:cNvPr>
          <p:cNvSpPr txBox="1">
            <a:spLocks/>
          </p:cNvSpPr>
          <p:nvPr/>
        </p:nvSpPr>
        <p:spPr>
          <a:xfrm>
            <a:off x="1777042" y="1080380"/>
            <a:ext cx="10414958" cy="278799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d. </a:t>
            </a:r>
            <a:r>
              <a:rPr lang="fr-FR" sz="1500" dirty="0" err="1">
                <a:latin typeface="+mj-lt"/>
              </a:rPr>
              <a:t>Github</a:t>
            </a:r>
            <a:r>
              <a:rPr lang="fr-FR" sz="1500" dirty="0">
                <a:latin typeface="+mj-lt"/>
              </a:rPr>
              <a:t> : les composants de l’application, les scripts pour </a:t>
            </a:r>
            <a:r>
              <a:rPr lang="fr-FR" sz="1500" dirty="0" err="1">
                <a:latin typeface="+mj-lt"/>
              </a:rPr>
              <a:t>streamlit</a:t>
            </a:r>
            <a:endParaRPr lang="fr-FR" sz="1500" dirty="0">
              <a:latin typeface="+mj-lt"/>
            </a:endParaRPr>
          </a:p>
        </p:txBody>
      </p:sp>
      <p:sp>
        <p:nvSpPr>
          <p:cNvPr id="9" name="Titre 20">
            <a:extLst>
              <a:ext uri="{FF2B5EF4-FFF2-40B4-BE49-F238E27FC236}">
                <a16:creationId xmlns:a16="http://schemas.microsoft.com/office/drawing/2014/main" id="{CF8969C0-C683-F8D8-E6AD-2A1BFA7D4EFC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III. La phase de déploiement</a:t>
            </a:r>
          </a:p>
        </p:txBody>
      </p:sp>
      <p:sp>
        <p:nvSpPr>
          <p:cNvPr id="10" name="Espace réservé de la date 7">
            <a:extLst>
              <a:ext uri="{FF2B5EF4-FFF2-40B4-BE49-F238E27FC236}">
                <a16:creationId xmlns:a16="http://schemas.microsoft.com/office/drawing/2014/main" id="{71700F90-54FF-889D-A4B9-219EE71DBA6A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3E3274-8BCD-4E85-8103-279A6E294461}" type="datetime1">
              <a:rPr lang="fr-FR" smtClean="0">
                <a:latin typeface="+mj-lt"/>
              </a:rPr>
              <a:pPr/>
              <a:t>08/09/2024</a:t>
            </a:fld>
            <a:endParaRPr lang="fr-FR">
              <a:latin typeface="+mj-lt"/>
            </a:endParaRPr>
          </a:p>
        </p:txBody>
      </p:sp>
      <p:sp>
        <p:nvSpPr>
          <p:cNvPr id="12" name="Espace réservé du numéro de diapositive 10">
            <a:extLst>
              <a:ext uri="{FF2B5EF4-FFF2-40B4-BE49-F238E27FC236}">
                <a16:creationId xmlns:a16="http://schemas.microsoft.com/office/drawing/2014/main" id="{23F1A09B-9323-9052-8ED8-C5DD811AD15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>
                <a:latin typeface="+mj-lt"/>
              </a:rPr>
              <a:pPr/>
              <a:t>24</a:t>
            </a:fld>
            <a:endParaRPr lang="fr-FR"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BACB52-892D-E742-0830-7B6F19E7F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93" y="1427238"/>
            <a:ext cx="2363897" cy="4861053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5F4897CE-76CB-0EF7-1766-8002CEF5F62E}"/>
              </a:ext>
            </a:extLst>
          </p:cNvPr>
          <p:cNvSpPr txBox="1"/>
          <p:nvPr/>
        </p:nvSpPr>
        <p:spPr>
          <a:xfrm>
            <a:off x="8471858" y="5117433"/>
            <a:ext cx="34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Lien vers l’application </a:t>
            </a:r>
            <a:r>
              <a:rPr lang="fr-FR" sz="1400" dirty="0" err="1"/>
              <a:t>Streamlit</a:t>
            </a:r>
            <a:r>
              <a:rPr lang="fr-FR" sz="1400" dirty="0"/>
              <a:t> :</a:t>
            </a:r>
          </a:p>
          <a:p>
            <a:r>
              <a:rPr lang="fr-FR" sz="1400" dirty="0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https://p7-scoringmodel-ocr.streamlit.app/</a:t>
            </a:r>
            <a:endParaRPr lang="fr-FR" sz="1400" dirty="0">
              <a:solidFill>
                <a:schemeClr val="accent4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086609D-5E8C-60E1-EC1A-47F32BD4B7B6}"/>
              </a:ext>
            </a:extLst>
          </p:cNvPr>
          <p:cNvSpPr txBox="1"/>
          <p:nvPr/>
        </p:nvSpPr>
        <p:spPr>
          <a:xfrm>
            <a:off x="4274819" y="1515424"/>
            <a:ext cx="364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Streamlit</a:t>
            </a:r>
            <a:r>
              <a:rPr lang="fr-FR" b="1" dirty="0"/>
              <a:t>: frontend de l’application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2C09ED5-52C4-F917-A551-8F3B2C069B8C}"/>
              </a:ext>
            </a:extLst>
          </p:cNvPr>
          <p:cNvCxnSpPr/>
          <p:nvPr/>
        </p:nvCxnSpPr>
        <p:spPr>
          <a:xfrm>
            <a:off x="2560320" y="2111685"/>
            <a:ext cx="2083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F4EDD21-51FB-6C75-FF86-DA2E813DD2B7}"/>
              </a:ext>
            </a:extLst>
          </p:cNvPr>
          <p:cNvSpPr/>
          <p:nvPr/>
        </p:nvSpPr>
        <p:spPr>
          <a:xfrm>
            <a:off x="799029" y="1691640"/>
            <a:ext cx="1761291" cy="79903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505E320-CC1A-A61C-E382-A2617BE60D57}"/>
              </a:ext>
            </a:extLst>
          </p:cNvPr>
          <p:cNvSpPr/>
          <p:nvPr/>
        </p:nvSpPr>
        <p:spPr>
          <a:xfrm>
            <a:off x="791409" y="2501251"/>
            <a:ext cx="1761291" cy="1201412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0021458-8984-15D7-8841-93E7BD0F2E4C}"/>
              </a:ext>
            </a:extLst>
          </p:cNvPr>
          <p:cNvSpPr/>
          <p:nvPr/>
        </p:nvSpPr>
        <p:spPr>
          <a:xfrm>
            <a:off x="838200" y="4776676"/>
            <a:ext cx="2011680" cy="1255813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F45E5BD-61B6-5241-C9E7-9A4B46EC6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733" y="2418598"/>
            <a:ext cx="5713225" cy="2506359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E2982A8-42A0-4997-6EC6-AA23650798B1}"/>
              </a:ext>
            </a:extLst>
          </p:cNvPr>
          <p:cNvCxnSpPr/>
          <p:nvPr/>
        </p:nvCxnSpPr>
        <p:spPr>
          <a:xfrm>
            <a:off x="2560320" y="3101957"/>
            <a:ext cx="2083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CF6E3ED-345A-CEAE-9E71-A233F63C087B}"/>
              </a:ext>
            </a:extLst>
          </p:cNvPr>
          <p:cNvCxnSpPr>
            <a:cxnSpLocks/>
          </p:cNvCxnSpPr>
          <p:nvPr/>
        </p:nvCxnSpPr>
        <p:spPr>
          <a:xfrm>
            <a:off x="2849880" y="5502153"/>
            <a:ext cx="1794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940AF885-5A39-FFF9-30DD-DC3EA2B39A5B}"/>
              </a:ext>
            </a:extLst>
          </p:cNvPr>
          <p:cNvSpPr txBox="1"/>
          <p:nvPr/>
        </p:nvSpPr>
        <p:spPr>
          <a:xfrm>
            <a:off x="4720281" y="1973185"/>
            <a:ext cx="3642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Script des fonctions en arrière-plan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A7E72BE-6C0C-C78B-3BBD-2FE73C62E1B5}"/>
              </a:ext>
            </a:extLst>
          </p:cNvPr>
          <p:cNvSpPr txBox="1"/>
          <p:nvPr/>
        </p:nvSpPr>
        <p:spPr>
          <a:xfrm>
            <a:off x="4720281" y="2961306"/>
            <a:ext cx="3642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Illustrations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F349222-35A0-4566-9723-B7EE8B1F5D47}"/>
              </a:ext>
            </a:extLst>
          </p:cNvPr>
          <p:cNvSpPr txBox="1"/>
          <p:nvPr/>
        </p:nvSpPr>
        <p:spPr>
          <a:xfrm>
            <a:off x="4720280" y="5363654"/>
            <a:ext cx="3642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Script des pages dont la page d’accueil</a:t>
            </a:r>
          </a:p>
        </p:txBody>
      </p:sp>
    </p:spTree>
    <p:extLst>
      <p:ext uri="{BB962C8B-B14F-4D97-AF65-F5344CB8AC3E}">
        <p14:creationId xmlns:p14="http://schemas.microsoft.com/office/powerpoint/2010/main" val="168932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 animBg="1"/>
      <p:bldP spid="13" grpId="0" animBg="1"/>
      <p:bldP spid="14" grpId="0" animBg="1"/>
      <p:bldP spid="20" grpId="0"/>
      <p:bldP spid="21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9E085-C61A-2066-0D6A-BB4474F6E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2FD916A2-EFE1-3E79-E76F-847498097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10035396" cy="2387600"/>
          </a:xfrm>
        </p:spPr>
        <p:txBody>
          <a:bodyPr>
            <a:normAutofit/>
          </a:bodyPr>
          <a:lstStyle/>
          <a:p>
            <a:r>
              <a:rPr lang="fr-FR" dirty="0">
                <a:latin typeface="+mn-lt"/>
              </a:rPr>
              <a:t>IV. Analyse du Data drift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FA577E1D-8767-F623-9DD3-FD3B7D9424F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5"/>
            <a:ext cx="10449464" cy="657405"/>
          </a:xfrm>
        </p:spPr>
        <p:txBody>
          <a:bodyPr>
            <a:normAutofit/>
          </a:bodyPr>
          <a:lstStyle/>
          <a:p>
            <a:r>
              <a:rPr lang="fr-FR" dirty="0"/>
              <a:t>Surveiller l’évolution des distributions de features par rapport aux données d’entrainement</a:t>
            </a:r>
          </a:p>
        </p:txBody>
      </p:sp>
    </p:spTree>
    <p:extLst>
      <p:ext uri="{BB962C8B-B14F-4D97-AF65-F5344CB8AC3E}">
        <p14:creationId xmlns:p14="http://schemas.microsoft.com/office/powerpoint/2010/main" val="581102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9EB1EE-654B-FAE9-7D71-C981A079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2357EA-7695-4680-BE9F-A7CCE5F8ED50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6217BE-3B6F-1564-B607-C163A0A4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350EF4-954D-25F0-C422-11BB7371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26</a:t>
            </a:fld>
            <a:endParaRPr lang="fr-FR" noProof="0"/>
          </a:p>
        </p:txBody>
      </p:sp>
      <p:sp>
        <p:nvSpPr>
          <p:cNvPr id="8" name="Titre 20">
            <a:extLst>
              <a:ext uri="{FF2B5EF4-FFF2-40B4-BE49-F238E27FC236}">
                <a16:creationId xmlns:a16="http://schemas.microsoft.com/office/drawing/2014/main" id="{E8AB1B43-3027-5263-D7EF-375F8DA705A4}"/>
              </a:ext>
            </a:extLst>
          </p:cNvPr>
          <p:cNvSpPr txBox="1">
            <a:spLocks/>
          </p:cNvSpPr>
          <p:nvPr/>
        </p:nvSpPr>
        <p:spPr>
          <a:xfrm>
            <a:off x="1777042" y="1080380"/>
            <a:ext cx="10414958" cy="278799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A. Explication du concept &amp; application dans le projet avec </a:t>
            </a:r>
            <a:r>
              <a:rPr lang="fr-FR" sz="1500" dirty="0" err="1">
                <a:latin typeface="+mj-lt"/>
              </a:rPr>
              <a:t>evidently</a:t>
            </a:r>
            <a:r>
              <a:rPr lang="fr-FR" sz="1500" dirty="0">
                <a:latin typeface="+mj-lt"/>
              </a:rPr>
              <a:t> ai</a:t>
            </a:r>
          </a:p>
        </p:txBody>
      </p:sp>
      <p:sp>
        <p:nvSpPr>
          <p:cNvPr id="9" name="Titre 20">
            <a:extLst>
              <a:ext uri="{FF2B5EF4-FFF2-40B4-BE49-F238E27FC236}">
                <a16:creationId xmlns:a16="http://schemas.microsoft.com/office/drawing/2014/main" id="{CF8969C0-C683-F8D8-E6AD-2A1BFA7D4EFC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IV. Le data drift</a:t>
            </a:r>
          </a:p>
        </p:txBody>
      </p:sp>
      <p:sp>
        <p:nvSpPr>
          <p:cNvPr id="10" name="Espace réservé de la date 7">
            <a:extLst>
              <a:ext uri="{FF2B5EF4-FFF2-40B4-BE49-F238E27FC236}">
                <a16:creationId xmlns:a16="http://schemas.microsoft.com/office/drawing/2014/main" id="{71700F90-54FF-889D-A4B9-219EE71DBA6A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3E3274-8BCD-4E85-8103-279A6E294461}" type="datetime1">
              <a:rPr lang="fr-FR" smtClean="0">
                <a:latin typeface="+mj-lt"/>
              </a:rPr>
              <a:pPr/>
              <a:t>08/09/2024</a:t>
            </a:fld>
            <a:endParaRPr lang="fr-FR">
              <a:latin typeface="+mj-lt"/>
            </a:endParaRPr>
          </a:p>
        </p:txBody>
      </p:sp>
      <p:sp>
        <p:nvSpPr>
          <p:cNvPr id="12" name="Espace réservé du numéro de diapositive 10">
            <a:extLst>
              <a:ext uri="{FF2B5EF4-FFF2-40B4-BE49-F238E27FC236}">
                <a16:creationId xmlns:a16="http://schemas.microsoft.com/office/drawing/2014/main" id="{23F1A09B-9323-9052-8ED8-C5DD811AD15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>
                <a:latin typeface="+mj-lt"/>
              </a:rPr>
              <a:pPr/>
              <a:t>26</a:t>
            </a:fld>
            <a:endParaRPr lang="fr-FR"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8572D35-DA0D-F2F0-7446-F64409335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521" y="1509942"/>
            <a:ext cx="4142603" cy="469564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79284DF-D50A-E4F1-93A7-BA2418D8BC48}"/>
              </a:ext>
            </a:extLst>
          </p:cNvPr>
          <p:cNvSpPr txBox="1"/>
          <p:nvPr/>
        </p:nvSpPr>
        <p:spPr>
          <a:xfrm>
            <a:off x="838200" y="1572986"/>
            <a:ext cx="5595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Qu’est-ce que le data drift ? </a:t>
            </a:r>
          </a:p>
          <a:p>
            <a:endParaRPr lang="fr-FR" b="1" dirty="0"/>
          </a:p>
          <a:p>
            <a:r>
              <a:rPr lang="fr-FR" sz="1400" dirty="0"/>
              <a:t>La data drift est le changement statistique significatif dans la distribution des données entre deux ensembles.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5C25A71-CCEC-E7CD-BE4D-75ACD4C6357F}"/>
              </a:ext>
            </a:extLst>
          </p:cNvPr>
          <p:cNvSpPr txBox="1"/>
          <p:nvPr/>
        </p:nvSpPr>
        <p:spPr>
          <a:xfrm>
            <a:off x="783770" y="2775052"/>
            <a:ext cx="559525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Pourquoi surveiller ce processus ? </a:t>
            </a:r>
          </a:p>
          <a:p>
            <a:endParaRPr lang="fr-FR" b="1" dirty="0"/>
          </a:p>
          <a:p>
            <a:pPr marL="285750" indent="-285750">
              <a:buFontTx/>
              <a:buChar char="-"/>
            </a:pPr>
            <a:r>
              <a:rPr lang="fr-FR" sz="1400" dirty="0"/>
              <a:t>Maintenir la performance du modèle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Améliorer la robustesse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Réduction des risques lors de la prise décision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F0E407-D256-DB33-AB5D-D3FB32AB8D15}"/>
              </a:ext>
            </a:extLst>
          </p:cNvPr>
          <p:cNvSpPr txBox="1"/>
          <p:nvPr/>
        </p:nvSpPr>
        <p:spPr>
          <a:xfrm>
            <a:off x="783770" y="4292509"/>
            <a:ext cx="559525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Application avec </a:t>
            </a:r>
            <a:r>
              <a:rPr lang="fr-FR" b="1" dirty="0" err="1"/>
              <a:t>Evidently</a:t>
            </a:r>
            <a:r>
              <a:rPr lang="fr-FR" b="1" dirty="0"/>
              <a:t> AI :</a:t>
            </a:r>
          </a:p>
          <a:p>
            <a:endParaRPr lang="fr-FR" b="1" dirty="0"/>
          </a:p>
          <a:p>
            <a:pPr marL="285750" indent="-285750">
              <a:buFontTx/>
              <a:buChar char="-"/>
            </a:pPr>
            <a:r>
              <a:rPr lang="fr-FR" sz="1400" dirty="0"/>
              <a:t>Comparaison entre le train/test dataset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Calcul de la p-value entre les features des dataset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Tableau de bord consultable via un html</a:t>
            </a:r>
          </a:p>
        </p:txBody>
      </p:sp>
    </p:spTree>
    <p:extLst>
      <p:ext uri="{BB962C8B-B14F-4D97-AF65-F5344CB8AC3E}">
        <p14:creationId xmlns:p14="http://schemas.microsoft.com/office/powerpoint/2010/main" val="354372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9E085-C61A-2066-0D6A-BB4474F6E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2FD916A2-EFE1-3E79-E76F-847498097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10035396" cy="2387600"/>
          </a:xfrm>
        </p:spPr>
        <p:txBody>
          <a:bodyPr>
            <a:normAutofit/>
          </a:bodyPr>
          <a:lstStyle/>
          <a:p>
            <a:r>
              <a:rPr lang="fr-FR" dirty="0">
                <a:latin typeface="+mn-lt"/>
              </a:rPr>
              <a:t>V. Exemple d’un scoring client</a:t>
            </a:r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496704FE-541B-FE0B-EDFB-8DA6290CBB1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5"/>
            <a:ext cx="10449464" cy="657405"/>
          </a:xfrm>
        </p:spPr>
        <p:txBody>
          <a:bodyPr>
            <a:normAutofit/>
          </a:bodyPr>
          <a:lstStyle/>
          <a:p>
            <a:r>
              <a:rPr lang="fr-FR" dirty="0"/>
              <a:t>Simulation d’une prédiction client via l’interface utilisateur sur </a:t>
            </a:r>
            <a:r>
              <a:rPr lang="fr-FR" dirty="0" err="1"/>
              <a:t>streamlit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243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9E085-C61A-2066-0D6A-BB4474F6E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EDA8DD-8927-AF03-ACB8-D6AB73E065B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5"/>
            <a:ext cx="10449464" cy="657405"/>
          </a:xfrm>
        </p:spPr>
        <p:txBody>
          <a:bodyPr>
            <a:normAutofit/>
          </a:bodyPr>
          <a:lstStyle/>
          <a:p>
            <a:r>
              <a:rPr lang="fr-FR" dirty="0"/>
              <a:t>Réponse à la problématique posée &amp; axes d’amélioration</a:t>
            </a:r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2FD916A2-EFE1-3E79-E76F-847498097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10035396" cy="2387600"/>
          </a:xfrm>
        </p:spPr>
        <p:txBody>
          <a:bodyPr>
            <a:normAutofit/>
          </a:bodyPr>
          <a:lstStyle/>
          <a:p>
            <a:r>
              <a:rPr lang="fr-FR" dirty="0">
                <a:latin typeface="+mn-lt"/>
              </a:rPr>
              <a:t>Vi. Conclusion de l’étude</a:t>
            </a:r>
          </a:p>
        </p:txBody>
      </p:sp>
    </p:spTree>
    <p:extLst>
      <p:ext uri="{BB962C8B-B14F-4D97-AF65-F5344CB8AC3E}">
        <p14:creationId xmlns:p14="http://schemas.microsoft.com/office/powerpoint/2010/main" val="3162306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44502-EFDE-D186-1290-13BCA497C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8CBC42-2EFB-6058-27DD-A0EF54F4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8253E9F-E0B7-4967-90FF-25DC38834F6D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950020-0542-B202-7652-BA97D5D4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F5E12A-32F5-50CB-9A2C-2659D57D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29</a:t>
            </a:fld>
            <a:endParaRPr lang="fr-FR" noProof="0"/>
          </a:p>
        </p:txBody>
      </p:sp>
      <p:sp>
        <p:nvSpPr>
          <p:cNvPr id="9" name="Titre 20">
            <a:extLst>
              <a:ext uri="{FF2B5EF4-FFF2-40B4-BE49-F238E27FC236}">
                <a16:creationId xmlns:a16="http://schemas.microsoft.com/office/drawing/2014/main" id="{33E1D391-61AF-13C9-CDAC-6171F5D82677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VI. Conclusion sur l’étude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849208-1FB0-94CA-901D-A83FEA06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88" y="1434232"/>
            <a:ext cx="8120250" cy="528724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91A80BD-14C5-C55B-D65B-E867917FDFD2}"/>
              </a:ext>
            </a:extLst>
          </p:cNvPr>
          <p:cNvSpPr txBox="1"/>
          <p:nvPr/>
        </p:nvSpPr>
        <p:spPr>
          <a:xfrm>
            <a:off x="8437938" y="2769802"/>
            <a:ext cx="358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Ce projet </a:t>
            </a:r>
            <a:r>
              <a:rPr lang="fr-FR" sz="1600" b="1" dirty="0" err="1"/>
              <a:t>Mlops</a:t>
            </a:r>
            <a:r>
              <a:rPr lang="fr-FR" sz="1600" b="1" dirty="0"/>
              <a:t> a permis de mettre en place : 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sz="1600" dirty="0"/>
              <a:t>Modèle LGBM optimisé et déployé en production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Automatisation des déploiements et des tests 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Interface utilisateur pour les chargés clientèle pour effectuer des prédictions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920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FDC51-936F-4584-8AD4-B3A4EAB11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D2D1FF-5A5A-EAA1-3ECB-C26C7E0CF2A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5"/>
            <a:ext cx="10138913" cy="704058"/>
          </a:xfrm>
        </p:spPr>
        <p:txBody>
          <a:bodyPr>
            <a:normAutofit/>
          </a:bodyPr>
          <a:lstStyle/>
          <a:p>
            <a:r>
              <a:rPr lang="fr-FR" dirty="0"/>
              <a:t>La mission et son cahier des charges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B3B44AA4-1EB9-B914-A789-9118D6C2A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715790"/>
            <a:ext cx="10668001" cy="2387600"/>
          </a:xfrm>
        </p:spPr>
        <p:txBody>
          <a:bodyPr>
            <a:norm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 Le contexte du projet et ses attendus</a:t>
            </a:r>
          </a:p>
        </p:txBody>
      </p:sp>
    </p:spTree>
    <p:extLst>
      <p:ext uri="{BB962C8B-B14F-4D97-AF65-F5344CB8AC3E}">
        <p14:creationId xmlns:p14="http://schemas.microsoft.com/office/powerpoint/2010/main" val="1499487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3F9C92B0-D2AB-6652-E82C-5ABE8E341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4987" r="24987"/>
          <a:stretch>
            <a:fillRect/>
          </a:stretch>
        </p:blipFill>
        <p:spPr/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59541F-3986-E81F-1B00-6F24E563CFF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fr-FR"/>
              <a:t>Échanges avec le jury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CE6F8EA-C3DC-E7C8-2C48-0EBDF31CE2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>
                <a:latin typeface="+mn-lt"/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92891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9EB1EE-654B-FAE9-7D71-C981A079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4BFDD4-6E1E-4B3A-82F7-89D2050FF464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6217BE-3B6F-1564-B607-C163A0A4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Projet n°7 : Implémenter un modèle de scoring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350EF4-954D-25F0-C422-11BB7371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4</a:t>
            </a:fld>
            <a:endParaRPr lang="fr-FR" noProof="0"/>
          </a:p>
        </p:txBody>
      </p:sp>
      <p:sp>
        <p:nvSpPr>
          <p:cNvPr id="8" name="Titre 20">
            <a:extLst>
              <a:ext uri="{FF2B5EF4-FFF2-40B4-BE49-F238E27FC236}">
                <a16:creationId xmlns:a16="http://schemas.microsoft.com/office/drawing/2014/main" id="{E8AB1B43-3027-5263-D7EF-375F8DA705A4}"/>
              </a:ext>
            </a:extLst>
          </p:cNvPr>
          <p:cNvSpPr txBox="1">
            <a:spLocks/>
          </p:cNvSpPr>
          <p:nvPr/>
        </p:nvSpPr>
        <p:spPr>
          <a:xfrm>
            <a:off x="1777042" y="1080380"/>
            <a:ext cx="10414958" cy="278799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A. Quelle est la mission définit par prêt-à-dépenser, une société financière ?</a:t>
            </a:r>
          </a:p>
        </p:txBody>
      </p:sp>
      <p:sp>
        <p:nvSpPr>
          <p:cNvPr id="9" name="Titre 20">
            <a:extLst>
              <a:ext uri="{FF2B5EF4-FFF2-40B4-BE49-F238E27FC236}">
                <a16:creationId xmlns:a16="http://schemas.microsoft.com/office/drawing/2014/main" id="{CF8969C0-C683-F8D8-E6AD-2A1BFA7D4EFC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I. Contexte &amp; définition de la mission</a:t>
            </a:r>
          </a:p>
        </p:txBody>
      </p:sp>
      <p:sp>
        <p:nvSpPr>
          <p:cNvPr id="10" name="Espace réservé de la date 7">
            <a:extLst>
              <a:ext uri="{FF2B5EF4-FFF2-40B4-BE49-F238E27FC236}">
                <a16:creationId xmlns:a16="http://schemas.microsoft.com/office/drawing/2014/main" id="{71700F90-54FF-889D-A4B9-219EE71DBA6A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3E3274-8BCD-4E85-8103-279A6E294461}" type="datetime1">
              <a:rPr lang="fr-FR" smtClean="0">
                <a:latin typeface="+mj-lt"/>
              </a:rPr>
              <a:pPr/>
              <a:t>08/09/2024</a:t>
            </a:fld>
            <a:endParaRPr lang="fr-FR">
              <a:latin typeface="+mj-lt"/>
            </a:endParaRPr>
          </a:p>
        </p:txBody>
      </p:sp>
      <p:sp>
        <p:nvSpPr>
          <p:cNvPr id="12" name="Espace réservé du numéro de diapositive 10">
            <a:extLst>
              <a:ext uri="{FF2B5EF4-FFF2-40B4-BE49-F238E27FC236}">
                <a16:creationId xmlns:a16="http://schemas.microsoft.com/office/drawing/2014/main" id="{23F1A09B-9323-9052-8ED8-C5DD811AD15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>
                <a:latin typeface="+mj-lt"/>
              </a:rPr>
              <a:pPr/>
              <a:t>4</a:t>
            </a:fld>
            <a:endParaRPr lang="fr-FR">
              <a:latin typeface="+mj-lt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0FDF7A4-1BD9-4B71-E79E-0E2A2D7A01CE}"/>
              </a:ext>
            </a:extLst>
          </p:cNvPr>
          <p:cNvSpPr txBox="1"/>
          <p:nvPr/>
        </p:nvSpPr>
        <p:spPr>
          <a:xfrm>
            <a:off x="1191963" y="4544438"/>
            <a:ext cx="98080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Notre mission :</a:t>
            </a:r>
            <a:endParaRPr lang="fr-FR" sz="2800" b="1" dirty="0"/>
          </a:p>
          <a:p>
            <a:endParaRPr lang="fr-FR" sz="1600" b="1" dirty="0"/>
          </a:p>
          <a:p>
            <a:pPr algn="ctr"/>
            <a:r>
              <a:rPr lang="fr-FR" sz="1600" b="1" dirty="0"/>
              <a:t>« </a:t>
            </a:r>
            <a:r>
              <a:rPr lang="fr-FR" sz="1600" dirty="0"/>
              <a:t>Implémenter un modèle de scoring-crédit, permettant de calculer la probabilité qu’un client rembourse son crédit, en classifiant la demande, accordé ou refusé </a:t>
            </a:r>
            <a:r>
              <a:rPr lang="fr-FR" sz="1100" dirty="0"/>
              <a:t>»</a:t>
            </a:r>
            <a:endParaRPr lang="fr-FR" sz="1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A5F3CF-23E3-4D0A-E5D7-8E2335550C06}"/>
              </a:ext>
            </a:extLst>
          </p:cNvPr>
          <p:cNvSpPr txBox="1"/>
          <p:nvPr/>
        </p:nvSpPr>
        <p:spPr>
          <a:xfrm>
            <a:off x="686871" y="2032983"/>
            <a:ext cx="629765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« </a:t>
            </a:r>
            <a:r>
              <a:rPr lang="fr-FR" b="1" dirty="0"/>
              <a:t>Prêt-à-dépenser </a:t>
            </a:r>
            <a:r>
              <a:rPr lang="fr-FR" dirty="0"/>
              <a:t>» est une société financière: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271A38"/>
                </a:solidFill>
                <a:highlight>
                  <a:srgbClr val="FFFFFF"/>
                </a:highlight>
              </a:rPr>
              <a:t>P</a:t>
            </a:r>
            <a:r>
              <a:rPr lang="fr-FR" sz="1400" b="0" i="0" dirty="0">
                <a:solidFill>
                  <a:srgbClr val="271A38"/>
                </a:solidFill>
                <a:effectLst/>
                <a:highlight>
                  <a:srgbClr val="FFFFFF"/>
                </a:highlight>
              </a:rPr>
              <a:t>roposant des services bancaires, notamment des crédits à la consommation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271A38"/>
                </a:solidFill>
                <a:highlight>
                  <a:srgbClr val="FFFFFF"/>
                </a:highlight>
              </a:rPr>
              <a:t>Destinés pour des personnes ayant peu ou pas du tout d’historique de prêt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271A38"/>
                </a:solidFill>
                <a:highlight>
                  <a:srgbClr val="FFFFFF"/>
                </a:highlight>
              </a:rPr>
              <a:t>Elle souhaite améliorer sa gestion des risques face aux non-remboursement de ses clients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271A38"/>
                </a:solidFill>
                <a:highlight>
                  <a:srgbClr val="FFFFFF"/>
                </a:highlight>
              </a:rPr>
              <a:t>Elle dispose d’une base de données variées et conséquentes sur sa clientèle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5936716-4B6F-93AD-714A-2BEA7E201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521" y="2428742"/>
            <a:ext cx="4837070" cy="200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6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9EB1EE-654B-FAE9-7D71-C981A079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4BFDD4-6E1E-4B3A-82F7-89D2050FF464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6217BE-3B6F-1564-B607-C163A0A4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dirty="0"/>
              <a:t>Projet n°7 : Implémenter un modèle de scoring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350EF4-954D-25F0-C422-11BB7371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5</a:t>
            </a:fld>
            <a:endParaRPr lang="fr-FR" noProof="0"/>
          </a:p>
        </p:txBody>
      </p:sp>
      <p:sp>
        <p:nvSpPr>
          <p:cNvPr id="9" name="Titre 20">
            <a:extLst>
              <a:ext uri="{FF2B5EF4-FFF2-40B4-BE49-F238E27FC236}">
                <a16:creationId xmlns:a16="http://schemas.microsoft.com/office/drawing/2014/main" id="{CF8969C0-C683-F8D8-E6AD-2A1BFA7D4EFC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I. Contexte &amp; définition de la mission</a:t>
            </a:r>
          </a:p>
        </p:txBody>
      </p:sp>
      <p:sp>
        <p:nvSpPr>
          <p:cNvPr id="10" name="Espace réservé de la date 7">
            <a:extLst>
              <a:ext uri="{FF2B5EF4-FFF2-40B4-BE49-F238E27FC236}">
                <a16:creationId xmlns:a16="http://schemas.microsoft.com/office/drawing/2014/main" id="{71700F90-54FF-889D-A4B9-219EE71DBA6A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3E3274-8BCD-4E85-8103-279A6E294461}" type="datetime1">
              <a:rPr lang="fr-FR" smtClean="0">
                <a:latin typeface="+mj-lt"/>
              </a:rPr>
              <a:pPr/>
              <a:t>08/09/2024</a:t>
            </a:fld>
            <a:endParaRPr lang="fr-FR">
              <a:latin typeface="+mj-lt"/>
            </a:endParaRPr>
          </a:p>
        </p:txBody>
      </p:sp>
      <p:sp>
        <p:nvSpPr>
          <p:cNvPr id="12" name="Espace réservé du numéro de diapositive 10">
            <a:extLst>
              <a:ext uri="{FF2B5EF4-FFF2-40B4-BE49-F238E27FC236}">
                <a16:creationId xmlns:a16="http://schemas.microsoft.com/office/drawing/2014/main" id="{23F1A09B-9323-9052-8ED8-C5DD811AD15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>
                <a:latin typeface="+mj-lt"/>
              </a:rPr>
              <a:pPr/>
              <a:t>5</a:t>
            </a:fld>
            <a:endParaRPr lang="fr-FR">
              <a:latin typeface="+mj-lt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5936716-4B6F-93AD-714A-2BEA7E201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521" y="2428742"/>
            <a:ext cx="4837070" cy="200051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A2D8658-8256-3FBC-1321-E19754DBA6DB}"/>
              </a:ext>
            </a:extLst>
          </p:cNvPr>
          <p:cNvSpPr txBox="1"/>
          <p:nvPr/>
        </p:nvSpPr>
        <p:spPr>
          <a:xfrm>
            <a:off x="970642" y="2180382"/>
            <a:ext cx="522368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1600" dirty="0"/>
              <a:t>Construire un modèle de scoring</a:t>
            </a:r>
          </a:p>
          <a:p>
            <a:pPr marL="800100" lvl="1" indent="-342900">
              <a:buFont typeface="+mj-lt"/>
              <a:buAutoNum type="alphaLcPeriod"/>
            </a:pPr>
            <a:r>
              <a:rPr lang="fr-FR" sz="1400" dirty="0"/>
              <a:t>Seuil à 0,4 au lieu de 0,5 (plus sévère)</a:t>
            </a:r>
          </a:p>
          <a:p>
            <a:pPr marL="800100" lvl="1" indent="-342900">
              <a:buFont typeface="+mj-lt"/>
              <a:buAutoNum type="alphaLcPeriod"/>
            </a:pPr>
            <a:r>
              <a:rPr lang="fr-FR" sz="1400" dirty="0"/>
              <a:t>Création d’un score métier</a:t>
            </a:r>
          </a:p>
          <a:p>
            <a:pPr lvl="1"/>
            <a:endParaRPr lang="fr-FR" sz="1600" dirty="0"/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Analyser la contribution des features dans la prédiction, globale et locale</a:t>
            </a:r>
          </a:p>
          <a:p>
            <a:pPr marL="342900" indent="-342900">
              <a:buFont typeface="+mj-lt"/>
              <a:buAutoNum type="arabicPeriod"/>
            </a:pPr>
            <a:endParaRPr lang="fr-FR" sz="1600" dirty="0"/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Mettre en production le modèle scoring à l’aide d’une API</a:t>
            </a:r>
          </a:p>
          <a:p>
            <a:pPr marL="342900" indent="-342900">
              <a:buFont typeface="+mj-lt"/>
              <a:buAutoNum type="arabicPeriod"/>
            </a:pPr>
            <a:endParaRPr lang="fr-FR" sz="1600" dirty="0"/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Mettre en œuvre une approche globale MLOps</a:t>
            </a:r>
          </a:p>
        </p:txBody>
      </p:sp>
      <p:sp>
        <p:nvSpPr>
          <p:cNvPr id="5" name="Titre 20">
            <a:extLst>
              <a:ext uri="{FF2B5EF4-FFF2-40B4-BE49-F238E27FC236}">
                <a16:creationId xmlns:a16="http://schemas.microsoft.com/office/drawing/2014/main" id="{3226E7D1-B413-2BA4-6E2B-688A631BA380}"/>
              </a:ext>
            </a:extLst>
          </p:cNvPr>
          <p:cNvSpPr txBox="1">
            <a:spLocks/>
          </p:cNvSpPr>
          <p:nvPr/>
        </p:nvSpPr>
        <p:spPr>
          <a:xfrm>
            <a:off x="1777042" y="1080380"/>
            <a:ext cx="10414958" cy="278799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A. Quelle est la mission définit par prêt-à-dépenser, une société financière ?</a:t>
            </a:r>
          </a:p>
        </p:txBody>
      </p:sp>
    </p:spTree>
    <p:extLst>
      <p:ext uri="{BB962C8B-B14F-4D97-AF65-F5344CB8AC3E}">
        <p14:creationId xmlns:p14="http://schemas.microsoft.com/office/powerpoint/2010/main" val="39915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9EB1EE-654B-FAE9-7D71-C981A079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2357EA-7695-4680-BE9F-A7CCE5F8ED50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6217BE-3B6F-1564-B607-C163A0A4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350EF4-954D-25F0-C422-11BB7371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6</a:t>
            </a:fld>
            <a:endParaRPr lang="fr-FR" noProof="0"/>
          </a:p>
        </p:txBody>
      </p:sp>
      <p:sp>
        <p:nvSpPr>
          <p:cNvPr id="8" name="Titre 20">
            <a:extLst>
              <a:ext uri="{FF2B5EF4-FFF2-40B4-BE49-F238E27FC236}">
                <a16:creationId xmlns:a16="http://schemas.microsoft.com/office/drawing/2014/main" id="{E8AB1B43-3027-5263-D7EF-375F8DA705A4}"/>
              </a:ext>
            </a:extLst>
          </p:cNvPr>
          <p:cNvSpPr txBox="1">
            <a:spLocks/>
          </p:cNvSpPr>
          <p:nvPr/>
        </p:nvSpPr>
        <p:spPr>
          <a:xfrm>
            <a:off x="1777042" y="1080380"/>
            <a:ext cx="10414958" cy="278799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b. La démarche globale employée lors de cette étude</a:t>
            </a:r>
          </a:p>
        </p:txBody>
      </p:sp>
      <p:sp>
        <p:nvSpPr>
          <p:cNvPr id="9" name="Titre 20">
            <a:extLst>
              <a:ext uri="{FF2B5EF4-FFF2-40B4-BE49-F238E27FC236}">
                <a16:creationId xmlns:a16="http://schemas.microsoft.com/office/drawing/2014/main" id="{CF8969C0-C683-F8D8-E6AD-2A1BFA7D4EFC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I. Contexte &amp; définition de la mission</a:t>
            </a:r>
          </a:p>
        </p:txBody>
      </p:sp>
      <p:sp>
        <p:nvSpPr>
          <p:cNvPr id="10" name="Espace réservé de la date 7">
            <a:extLst>
              <a:ext uri="{FF2B5EF4-FFF2-40B4-BE49-F238E27FC236}">
                <a16:creationId xmlns:a16="http://schemas.microsoft.com/office/drawing/2014/main" id="{71700F90-54FF-889D-A4B9-219EE71DBA6A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3E3274-8BCD-4E85-8103-279A6E294461}" type="datetime1">
              <a:rPr lang="fr-FR" smtClean="0">
                <a:latin typeface="+mj-lt"/>
              </a:rPr>
              <a:pPr/>
              <a:t>08/09/2024</a:t>
            </a:fld>
            <a:endParaRPr lang="fr-FR">
              <a:latin typeface="+mj-lt"/>
            </a:endParaRPr>
          </a:p>
        </p:txBody>
      </p:sp>
      <p:sp>
        <p:nvSpPr>
          <p:cNvPr id="12" name="Espace réservé du numéro de diapositive 10">
            <a:extLst>
              <a:ext uri="{FF2B5EF4-FFF2-40B4-BE49-F238E27FC236}">
                <a16:creationId xmlns:a16="http://schemas.microsoft.com/office/drawing/2014/main" id="{23F1A09B-9323-9052-8ED8-C5DD811AD15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>
                <a:latin typeface="+mj-lt"/>
              </a:rPr>
              <a:pPr/>
              <a:t>6</a:t>
            </a:fld>
            <a:endParaRPr lang="fr-FR">
              <a:latin typeface="+mj-lt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5F2F3FE-CF8C-2CD6-5D41-C22CC4C4D8F8}"/>
              </a:ext>
            </a:extLst>
          </p:cNvPr>
          <p:cNvCxnSpPr>
            <a:cxnSpLocks/>
          </p:cNvCxnSpPr>
          <p:nvPr/>
        </p:nvCxnSpPr>
        <p:spPr>
          <a:xfrm>
            <a:off x="71284" y="3429000"/>
            <a:ext cx="12049432" cy="0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F2B9397B-0A08-79EA-2BAC-1B66E751CA6D}"/>
              </a:ext>
            </a:extLst>
          </p:cNvPr>
          <p:cNvSpPr txBox="1"/>
          <p:nvPr/>
        </p:nvSpPr>
        <p:spPr>
          <a:xfrm>
            <a:off x="212922" y="1884937"/>
            <a:ext cx="168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Phase de développement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3A626C4-9C31-16A3-6146-8E7859BD5570}"/>
              </a:ext>
            </a:extLst>
          </p:cNvPr>
          <p:cNvSpPr txBox="1"/>
          <p:nvPr/>
        </p:nvSpPr>
        <p:spPr>
          <a:xfrm>
            <a:off x="325661" y="4275840"/>
            <a:ext cx="168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Phase de déploiement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C68471-4928-DB56-961F-E1C510C8A025}"/>
              </a:ext>
            </a:extLst>
          </p:cNvPr>
          <p:cNvSpPr/>
          <p:nvPr/>
        </p:nvSpPr>
        <p:spPr>
          <a:xfrm>
            <a:off x="212922" y="3487993"/>
            <a:ext cx="11784891" cy="3233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FB7070F3-D516-315C-F0E3-C269803380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9058"/>
          <a:stretch/>
        </p:blipFill>
        <p:spPr>
          <a:xfrm>
            <a:off x="2290914" y="1414227"/>
            <a:ext cx="7951839" cy="198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8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136CBE0B-C724-3495-0ACA-A0E052067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981" y="1418171"/>
            <a:ext cx="7626672" cy="4838000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9EB1EE-654B-FAE9-7D71-C981A079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2357EA-7695-4680-BE9F-A7CCE5F8ED50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6217BE-3B6F-1564-B607-C163A0A4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350EF4-954D-25F0-C422-11BB7371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7</a:t>
            </a:fld>
            <a:endParaRPr lang="fr-FR" noProof="0"/>
          </a:p>
        </p:txBody>
      </p:sp>
      <p:sp>
        <p:nvSpPr>
          <p:cNvPr id="8" name="Titre 20">
            <a:extLst>
              <a:ext uri="{FF2B5EF4-FFF2-40B4-BE49-F238E27FC236}">
                <a16:creationId xmlns:a16="http://schemas.microsoft.com/office/drawing/2014/main" id="{E8AB1B43-3027-5263-D7EF-375F8DA705A4}"/>
              </a:ext>
            </a:extLst>
          </p:cNvPr>
          <p:cNvSpPr txBox="1">
            <a:spLocks/>
          </p:cNvSpPr>
          <p:nvPr/>
        </p:nvSpPr>
        <p:spPr>
          <a:xfrm>
            <a:off x="1777042" y="1080380"/>
            <a:ext cx="10414958" cy="278799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b. La démarche globale employée lors de cette étude</a:t>
            </a:r>
          </a:p>
        </p:txBody>
      </p:sp>
      <p:sp>
        <p:nvSpPr>
          <p:cNvPr id="9" name="Titre 20">
            <a:extLst>
              <a:ext uri="{FF2B5EF4-FFF2-40B4-BE49-F238E27FC236}">
                <a16:creationId xmlns:a16="http://schemas.microsoft.com/office/drawing/2014/main" id="{CF8969C0-C683-F8D8-E6AD-2A1BFA7D4EFC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I. Contexte &amp; définition de la mission</a:t>
            </a:r>
          </a:p>
        </p:txBody>
      </p:sp>
      <p:sp>
        <p:nvSpPr>
          <p:cNvPr id="10" name="Espace réservé de la date 7">
            <a:extLst>
              <a:ext uri="{FF2B5EF4-FFF2-40B4-BE49-F238E27FC236}">
                <a16:creationId xmlns:a16="http://schemas.microsoft.com/office/drawing/2014/main" id="{71700F90-54FF-889D-A4B9-219EE71DBA6A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3E3274-8BCD-4E85-8103-279A6E294461}" type="datetime1">
              <a:rPr lang="fr-FR" smtClean="0">
                <a:latin typeface="+mj-lt"/>
              </a:rPr>
              <a:pPr/>
              <a:t>08/09/2024</a:t>
            </a:fld>
            <a:endParaRPr lang="fr-FR">
              <a:latin typeface="+mj-lt"/>
            </a:endParaRPr>
          </a:p>
        </p:txBody>
      </p:sp>
      <p:sp>
        <p:nvSpPr>
          <p:cNvPr id="12" name="Espace réservé du numéro de diapositive 10">
            <a:extLst>
              <a:ext uri="{FF2B5EF4-FFF2-40B4-BE49-F238E27FC236}">
                <a16:creationId xmlns:a16="http://schemas.microsoft.com/office/drawing/2014/main" id="{23F1A09B-9323-9052-8ED8-C5DD811AD15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>
                <a:latin typeface="+mj-lt"/>
              </a:rPr>
              <a:pPr/>
              <a:t>7</a:t>
            </a:fld>
            <a:endParaRPr lang="fr-FR">
              <a:latin typeface="+mj-lt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5F2F3FE-CF8C-2CD6-5D41-C22CC4C4D8F8}"/>
              </a:ext>
            </a:extLst>
          </p:cNvPr>
          <p:cNvCxnSpPr>
            <a:cxnSpLocks/>
          </p:cNvCxnSpPr>
          <p:nvPr/>
        </p:nvCxnSpPr>
        <p:spPr>
          <a:xfrm>
            <a:off x="71284" y="3429000"/>
            <a:ext cx="12049432" cy="0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F2B9397B-0A08-79EA-2BAC-1B66E751CA6D}"/>
              </a:ext>
            </a:extLst>
          </p:cNvPr>
          <p:cNvSpPr txBox="1"/>
          <p:nvPr/>
        </p:nvSpPr>
        <p:spPr>
          <a:xfrm>
            <a:off x="212922" y="1884937"/>
            <a:ext cx="168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Phase de développement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3A626C4-9C31-16A3-6146-8E7859BD5570}"/>
              </a:ext>
            </a:extLst>
          </p:cNvPr>
          <p:cNvSpPr txBox="1"/>
          <p:nvPr/>
        </p:nvSpPr>
        <p:spPr>
          <a:xfrm>
            <a:off x="325661" y="4275840"/>
            <a:ext cx="168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Phase de déploiement</a:t>
            </a:r>
          </a:p>
        </p:txBody>
      </p:sp>
    </p:spTree>
    <p:extLst>
      <p:ext uri="{BB962C8B-B14F-4D97-AF65-F5344CB8AC3E}">
        <p14:creationId xmlns:p14="http://schemas.microsoft.com/office/powerpoint/2010/main" val="247540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9EB1EE-654B-FAE9-7D71-C981A079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62357EA-7695-4680-BE9F-A7CCE5F8ED50}" type="datetime1">
              <a:rPr lang="fr-FR" noProof="0" smtClean="0"/>
              <a:t>08/09/2024</a:t>
            </a:fld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6217BE-3B6F-1564-B607-C163A0A4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Projet n°7 : Implémenter un modèle de scoring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350EF4-954D-25F0-C422-11BB7371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1FEFF75-79D2-EE46-877B-299D1510E681}" type="slidenum">
              <a:rPr lang="fr-FR" noProof="0" smtClean="0"/>
              <a:t>8</a:t>
            </a:fld>
            <a:endParaRPr lang="fr-FR" noProof="0"/>
          </a:p>
        </p:txBody>
      </p:sp>
      <p:sp>
        <p:nvSpPr>
          <p:cNvPr id="8" name="Titre 20">
            <a:extLst>
              <a:ext uri="{FF2B5EF4-FFF2-40B4-BE49-F238E27FC236}">
                <a16:creationId xmlns:a16="http://schemas.microsoft.com/office/drawing/2014/main" id="{E8AB1B43-3027-5263-D7EF-375F8DA705A4}"/>
              </a:ext>
            </a:extLst>
          </p:cNvPr>
          <p:cNvSpPr txBox="1">
            <a:spLocks/>
          </p:cNvSpPr>
          <p:nvPr/>
        </p:nvSpPr>
        <p:spPr>
          <a:xfrm>
            <a:off x="1777042" y="1080380"/>
            <a:ext cx="10414958" cy="278799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sz="1500" dirty="0">
                <a:latin typeface="+mj-lt"/>
              </a:rPr>
              <a:t>b. La démarche globale employée lors de cette étude</a:t>
            </a:r>
          </a:p>
        </p:txBody>
      </p:sp>
      <p:sp>
        <p:nvSpPr>
          <p:cNvPr id="9" name="Titre 20">
            <a:extLst>
              <a:ext uri="{FF2B5EF4-FFF2-40B4-BE49-F238E27FC236}">
                <a16:creationId xmlns:a16="http://schemas.microsoft.com/office/drawing/2014/main" id="{CF8969C0-C683-F8D8-E6AD-2A1BFA7D4EFC}"/>
              </a:ext>
            </a:extLst>
          </p:cNvPr>
          <p:cNvSpPr txBox="1">
            <a:spLocks/>
          </p:cNvSpPr>
          <p:nvPr/>
        </p:nvSpPr>
        <p:spPr>
          <a:xfrm>
            <a:off x="1524000" y="339644"/>
            <a:ext cx="10414958" cy="833548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i="0" kern="120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  <a:ea typeface="+mj-ea"/>
                <a:cs typeface="+mj-cs"/>
              </a:defRPr>
            </a:lvl1pPr>
          </a:lstStyle>
          <a:p>
            <a:r>
              <a:rPr lang="fr-FR" dirty="0">
                <a:latin typeface="+mj-lt"/>
              </a:rPr>
              <a:t>I. Contexte &amp; définition de la mission</a:t>
            </a:r>
          </a:p>
        </p:txBody>
      </p:sp>
      <p:sp>
        <p:nvSpPr>
          <p:cNvPr id="10" name="Espace réservé de la date 7">
            <a:extLst>
              <a:ext uri="{FF2B5EF4-FFF2-40B4-BE49-F238E27FC236}">
                <a16:creationId xmlns:a16="http://schemas.microsoft.com/office/drawing/2014/main" id="{71700F90-54FF-889D-A4B9-219EE71DBA6A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3E3274-8BCD-4E85-8103-279A6E294461}" type="datetime1">
              <a:rPr lang="fr-FR" smtClean="0">
                <a:latin typeface="+mj-lt"/>
              </a:rPr>
              <a:pPr/>
              <a:t>08/09/2024</a:t>
            </a:fld>
            <a:endParaRPr lang="fr-FR">
              <a:latin typeface="+mj-lt"/>
            </a:endParaRPr>
          </a:p>
        </p:txBody>
      </p:sp>
      <p:sp>
        <p:nvSpPr>
          <p:cNvPr id="12" name="Espace réservé du numéro de diapositive 10">
            <a:extLst>
              <a:ext uri="{FF2B5EF4-FFF2-40B4-BE49-F238E27FC236}">
                <a16:creationId xmlns:a16="http://schemas.microsoft.com/office/drawing/2014/main" id="{23F1A09B-9323-9052-8ED8-C5DD811AD15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FEFF75-79D2-EE46-877B-299D1510E681}" type="slidenum">
              <a:rPr lang="fr-FR" smtClean="0">
                <a:latin typeface="+mj-lt"/>
              </a:rPr>
              <a:pPr/>
              <a:t>8</a:t>
            </a:fld>
            <a:endParaRPr lang="fr-FR">
              <a:latin typeface="+mj-lt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2CDD656-8E8B-F1FB-9771-A31409D1B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875" y="1434232"/>
            <a:ext cx="8120250" cy="5287243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5F2F3FE-CF8C-2CD6-5D41-C22CC4C4D8F8}"/>
              </a:ext>
            </a:extLst>
          </p:cNvPr>
          <p:cNvCxnSpPr>
            <a:cxnSpLocks/>
          </p:cNvCxnSpPr>
          <p:nvPr/>
        </p:nvCxnSpPr>
        <p:spPr>
          <a:xfrm>
            <a:off x="71284" y="3429000"/>
            <a:ext cx="12049432" cy="0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F2B9397B-0A08-79EA-2BAC-1B66E751CA6D}"/>
              </a:ext>
            </a:extLst>
          </p:cNvPr>
          <p:cNvSpPr txBox="1"/>
          <p:nvPr/>
        </p:nvSpPr>
        <p:spPr>
          <a:xfrm>
            <a:off x="212922" y="1884937"/>
            <a:ext cx="168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Phase de développement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3A626C4-9C31-16A3-6146-8E7859BD5570}"/>
              </a:ext>
            </a:extLst>
          </p:cNvPr>
          <p:cNvSpPr txBox="1"/>
          <p:nvPr/>
        </p:nvSpPr>
        <p:spPr>
          <a:xfrm>
            <a:off x="325661" y="4275840"/>
            <a:ext cx="168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Phase de déploiement </a:t>
            </a:r>
          </a:p>
        </p:txBody>
      </p:sp>
    </p:spTree>
    <p:extLst>
      <p:ext uri="{BB962C8B-B14F-4D97-AF65-F5344CB8AC3E}">
        <p14:creationId xmlns:p14="http://schemas.microsoft.com/office/powerpoint/2010/main" val="426322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5E494A-28B1-0814-2C3E-0D666B2118F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5"/>
            <a:ext cx="10138913" cy="704058"/>
          </a:xfrm>
        </p:spPr>
        <p:txBody>
          <a:bodyPr>
            <a:normAutofit/>
          </a:bodyPr>
          <a:lstStyle/>
          <a:p>
            <a:r>
              <a:rPr lang="fr-FR" dirty="0"/>
              <a:t>création et optimisation du modèle de machine learning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27DF719-8225-CEEE-A42E-892FDFD37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715790"/>
            <a:ext cx="8465389" cy="2387600"/>
          </a:xfrm>
        </p:spPr>
        <p:txBody>
          <a:bodyPr>
            <a:norm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 La phase de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2837378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127_TF44450328" id="{05A5C71D-5751-4D66-AC17-330CE514BB2E}" vid="{9DC74778-227D-4583-AA24-B04DE22A3BB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TM02900720[[fn=Intégral]]</Template>
  <TotalTime>12892</TotalTime>
  <Words>1746</Words>
  <Application>Microsoft Office PowerPoint</Application>
  <PresentationFormat>Grand écran</PresentationFormat>
  <Paragraphs>373</Paragraphs>
  <Slides>30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Inter</vt:lpstr>
      <vt:lpstr>Sagona ExtraLight</vt:lpstr>
      <vt:lpstr>Speak Pro</vt:lpstr>
      <vt:lpstr>Wingdings</vt:lpstr>
      <vt:lpstr>Thème Office</vt:lpstr>
      <vt:lpstr>Projet N°7 :  implémenter un modèle de scoring</vt:lpstr>
      <vt:lpstr>Sommaire de la présentation:</vt:lpstr>
      <vt:lpstr>I. Le contexte du projet et ses attendus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Ii. La phase de développement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III. Phase de déploiement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IV. Analyse du Data drift</vt:lpstr>
      <vt:lpstr>Présentation PowerPoint</vt:lpstr>
      <vt:lpstr>V. Exemple d’un scoring client</vt:lpstr>
      <vt:lpstr>Vi. Conclusion de l’étude</vt:lpstr>
      <vt:lpstr>Présentation PowerPoint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N°1 :  Démarrer votre formation de data scientist</dc:title>
  <dc:creator>Justin Vacquerie</dc:creator>
  <cp:lastModifiedBy>Justin Vacquerie</cp:lastModifiedBy>
  <cp:revision>3</cp:revision>
  <dcterms:created xsi:type="dcterms:W3CDTF">2024-01-11T11:16:50Z</dcterms:created>
  <dcterms:modified xsi:type="dcterms:W3CDTF">2024-09-08T12:35:50Z</dcterms:modified>
</cp:coreProperties>
</file>