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375" r:id="rId2"/>
    <p:sldId id="305" r:id="rId3"/>
    <p:sldId id="442" r:id="rId4"/>
    <p:sldId id="464" r:id="rId5"/>
    <p:sldId id="554" r:id="rId6"/>
    <p:sldId id="498" r:id="rId7"/>
    <p:sldId id="499" r:id="rId8"/>
    <p:sldId id="557" r:id="rId9"/>
    <p:sldId id="594" r:id="rId10"/>
    <p:sldId id="595" r:id="rId11"/>
    <p:sldId id="596" r:id="rId12"/>
    <p:sldId id="597" r:id="rId13"/>
    <p:sldId id="555" r:id="rId14"/>
    <p:sldId id="466" r:id="rId15"/>
    <p:sldId id="593" r:id="rId16"/>
    <p:sldId id="592" r:id="rId17"/>
    <p:sldId id="441" r:id="rId18"/>
    <p:sldId id="484" r:id="rId19"/>
    <p:sldId id="413"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amp; sommaire" id="{D61C3F83-3C02-44FD-B2E7-B532C4F0EF5A}">
          <p14:sldIdLst>
            <p14:sldId id="375"/>
            <p14:sldId id="305"/>
          </p14:sldIdLst>
        </p14:section>
        <p14:section name="I. Contexte &amp; définition de la mission" id="{68A26C88-7F5A-44DA-9A14-5C7A7F4CC1A9}">
          <p14:sldIdLst>
            <p14:sldId id="442"/>
            <p14:sldId id="464"/>
            <p14:sldId id="554"/>
          </p14:sldIdLst>
        </p14:section>
        <p14:section name="II. La phase de développement" id="{DAAF4009-D17D-48DF-87DB-E2C31DF4D5F5}">
          <p14:sldIdLst>
            <p14:sldId id="498"/>
            <p14:sldId id="499"/>
            <p14:sldId id="557"/>
            <p14:sldId id="594"/>
            <p14:sldId id="595"/>
            <p14:sldId id="596"/>
            <p14:sldId id="597"/>
          </p14:sldIdLst>
        </p14:section>
        <p14:section name="III. Phase de déploiement" id="{3F844AAA-D897-46D8-977F-38663569EBC5}">
          <p14:sldIdLst>
            <p14:sldId id="555"/>
          </p14:sldIdLst>
        </p14:section>
        <p14:section name="IV. Analyse du datadrift" id="{606C13A9-FD87-4D27-AE54-F76859CC9666}">
          <p14:sldIdLst>
            <p14:sldId id="466"/>
            <p14:sldId id="593"/>
          </p14:sldIdLst>
        </p14:section>
        <p14:section name="V. Exemple de scoring client" id="{DB0FA2D1-29CD-4A14-86EE-8AA0E48A1570}">
          <p14:sldIdLst>
            <p14:sldId id="592"/>
          </p14:sldIdLst>
        </p14:section>
        <p14:section name="VI. Conclusion de l'étude" id="{30E280EC-1A23-47FE-8422-CE077C342941}">
          <p14:sldIdLst>
            <p14:sldId id="441"/>
            <p14:sldId id="484"/>
            <p14:sldId id="4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F6EC"/>
    <a:srgbClr val="35E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E37F95-3AC3-47A6-A3F6-AF31F8A2C114}" v="9" dt="2024-09-02T07:31:49.78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34" autoAdjust="0"/>
    <p:restoredTop sz="52522" autoAdjust="0"/>
  </p:normalViewPr>
  <p:slideViewPr>
    <p:cSldViewPr snapToGrid="0">
      <p:cViewPr varScale="1">
        <p:scale>
          <a:sx n="95" d="100"/>
          <a:sy n="95" d="100"/>
        </p:scale>
        <p:origin x="2309" y="77"/>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138" d="100"/>
          <a:sy n="138" d="100"/>
        </p:scale>
        <p:origin x="4661"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Vacquerie" userId="968f4b965d9c7392" providerId="LiveId" clId="{A44E5494-10C1-4F1D-AF39-330BBFBC3E5D}"/>
    <pc:docChg chg="undo custSel addSld delSld modSld sldOrd addSection delSection modSection">
      <pc:chgData name="Justin Vacquerie" userId="968f4b965d9c7392" providerId="LiveId" clId="{A44E5494-10C1-4F1D-AF39-330BBFBC3E5D}" dt="2024-06-11T17:28:30.508" v="69131" actId="20577"/>
      <pc:docMkLst>
        <pc:docMk/>
      </pc:docMkLst>
      <pc:sldChg chg="modSp mod">
        <pc:chgData name="Justin Vacquerie" userId="968f4b965d9c7392" providerId="LiveId" clId="{A44E5494-10C1-4F1D-AF39-330BBFBC3E5D}" dt="2024-06-04T08:45:09.467" v="35602" actId="20577"/>
        <pc:sldMkLst>
          <pc:docMk/>
          <pc:sldMk cId="2625297165" sldId="305"/>
        </pc:sldMkLst>
        <pc:spChg chg="mod">
          <ac:chgData name="Justin Vacquerie" userId="968f4b965d9c7392" providerId="LiveId" clId="{A44E5494-10C1-4F1D-AF39-330BBFBC3E5D}" dt="2024-06-04T08:45:09.467" v="35602" actId="20577"/>
          <ac:spMkLst>
            <pc:docMk/>
            <pc:sldMk cId="2625297165" sldId="305"/>
            <ac:spMk id="7" creationId="{54E9E228-B02C-3941-B458-23CB2D67B476}"/>
          </ac:spMkLst>
        </pc:spChg>
      </pc:sldChg>
      <pc:sldChg chg="modSp mod">
        <pc:chgData name="Justin Vacquerie" userId="968f4b965d9c7392" providerId="LiveId" clId="{A44E5494-10C1-4F1D-AF39-330BBFBC3E5D}" dt="2024-06-10T06:42:47.107" v="45483" actId="20577"/>
        <pc:sldMkLst>
          <pc:docMk/>
          <pc:sldMk cId="4285847947" sldId="375"/>
        </pc:sldMkLst>
        <pc:spChg chg="mod">
          <ac:chgData name="Justin Vacquerie" userId="968f4b965d9c7392" providerId="LiveId" clId="{A44E5494-10C1-4F1D-AF39-330BBFBC3E5D}" dt="2024-05-27T09:43:14.635" v="8124" actId="404"/>
          <ac:spMkLst>
            <pc:docMk/>
            <pc:sldMk cId="4285847947" sldId="375"/>
            <ac:spMk id="5" creationId="{99516ACA-375D-1140-8EDA-CE04AAC75809}"/>
          </ac:spMkLst>
        </pc:spChg>
        <pc:spChg chg="mod">
          <ac:chgData name="Justin Vacquerie" userId="968f4b965d9c7392" providerId="LiveId" clId="{A44E5494-10C1-4F1D-AF39-330BBFBC3E5D}" dt="2024-06-10T06:42:47.107" v="45483" actId="20577"/>
          <ac:spMkLst>
            <pc:docMk/>
            <pc:sldMk cId="4285847947" sldId="375"/>
            <ac:spMk id="6" creationId="{348362CB-F41D-164B-BAC7-F91A6E68A2AC}"/>
          </ac:spMkLst>
        </pc:spChg>
      </pc:sldChg>
      <pc:sldChg chg="modSp mod">
        <pc:chgData name="Justin Vacquerie" userId="968f4b965d9c7392" providerId="LiveId" clId="{A44E5494-10C1-4F1D-AF39-330BBFBC3E5D}" dt="2024-05-23T12:38:08.676" v="4057" actId="20577"/>
        <pc:sldMkLst>
          <pc:docMk/>
          <pc:sldMk cId="2949558166" sldId="435"/>
        </pc:sldMkLst>
        <pc:spChg chg="mod">
          <ac:chgData name="Justin Vacquerie" userId="968f4b965d9c7392" providerId="LiveId" clId="{A44E5494-10C1-4F1D-AF39-330BBFBC3E5D}" dt="2024-05-23T12:38:08.676" v="4057" actId="20577"/>
          <ac:spMkLst>
            <pc:docMk/>
            <pc:sldMk cId="2949558166" sldId="435"/>
            <ac:spMk id="3" creationId="{565E494A-28B1-0814-2C3E-0D666B2118FA}"/>
          </ac:spMkLst>
        </pc:spChg>
        <pc:spChg chg="mod">
          <ac:chgData name="Justin Vacquerie" userId="968f4b965d9c7392" providerId="LiveId" clId="{A44E5494-10C1-4F1D-AF39-330BBFBC3E5D}" dt="2024-05-21T14:09:13.819" v="1297" actId="20577"/>
          <ac:spMkLst>
            <pc:docMk/>
            <pc:sldMk cId="2949558166" sldId="435"/>
            <ac:spMk id="4" creationId="{D27DF719-8225-CEEE-A42E-892FDFD37D1E}"/>
          </ac:spMkLst>
        </pc:spChg>
      </pc:sldChg>
      <pc:sldChg chg="modSp del mod">
        <pc:chgData name="Justin Vacquerie" userId="968f4b965d9c7392" providerId="LiveId" clId="{A44E5494-10C1-4F1D-AF39-330BBFBC3E5D}" dt="2024-05-23T15:03:04.476" v="4905" actId="47"/>
        <pc:sldMkLst>
          <pc:docMk/>
          <pc:sldMk cId="2205920073" sldId="436"/>
        </pc:sldMkLst>
        <pc:spChg chg="mod">
          <ac:chgData name="Justin Vacquerie" userId="968f4b965d9c7392" providerId="LiveId" clId="{A44E5494-10C1-4F1D-AF39-330BBFBC3E5D}" dt="2024-05-23T15:02:52.933" v="4902" actId="20577"/>
          <ac:spMkLst>
            <pc:docMk/>
            <pc:sldMk cId="2205920073" sldId="436"/>
            <ac:spMk id="10" creationId="{7326286A-C007-C2C5-5AEA-255485040FE7}"/>
          </ac:spMkLst>
        </pc:spChg>
      </pc:sldChg>
      <pc:sldChg chg="modSp mod ord">
        <pc:chgData name="Justin Vacquerie" userId="968f4b965d9c7392" providerId="LiveId" clId="{A44E5494-10C1-4F1D-AF39-330BBFBC3E5D}" dt="2024-06-05T09:54:51.137" v="44188" actId="20577"/>
        <pc:sldMkLst>
          <pc:docMk/>
          <pc:sldMk cId="3162306542" sldId="441"/>
        </pc:sldMkLst>
        <pc:spChg chg="mod">
          <ac:chgData name="Justin Vacquerie" userId="968f4b965d9c7392" providerId="LiveId" clId="{A44E5494-10C1-4F1D-AF39-330BBFBC3E5D}" dt="2024-06-05T09:54:51.137" v="44188" actId="20577"/>
          <ac:spMkLst>
            <pc:docMk/>
            <pc:sldMk cId="3162306542" sldId="441"/>
            <ac:spMk id="10" creationId="{2FD916A2-EFE1-3E79-E76F-847498097424}"/>
          </ac:spMkLst>
        </pc:spChg>
      </pc:sldChg>
      <pc:sldChg chg="modSp mod">
        <pc:chgData name="Justin Vacquerie" userId="968f4b965d9c7392" providerId="LiveId" clId="{A44E5494-10C1-4F1D-AF39-330BBFBC3E5D}" dt="2024-05-30T14:23:11.267" v="31760" actId="20577"/>
        <pc:sldMkLst>
          <pc:docMk/>
          <pc:sldMk cId="1499487663" sldId="442"/>
        </pc:sldMkLst>
        <pc:spChg chg="mod">
          <ac:chgData name="Justin Vacquerie" userId="968f4b965d9c7392" providerId="LiveId" clId="{A44E5494-10C1-4F1D-AF39-330BBFBC3E5D}" dt="2024-05-30T14:23:11.267" v="31760" actId="20577"/>
          <ac:spMkLst>
            <pc:docMk/>
            <pc:sldMk cId="1499487663" sldId="442"/>
            <ac:spMk id="3" creationId="{FFD2D1FF-5A5A-EAA1-3ECB-C26C7E0CF2AE}"/>
          </ac:spMkLst>
        </pc:spChg>
      </pc:sldChg>
      <pc:sldChg chg="addSp delSp modSp add del mod modAnim modNotesTx">
        <pc:chgData name="Justin Vacquerie" userId="968f4b965d9c7392" providerId="LiveId" clId="{A44E5494-10C1-4F1D-AF39-330BBFBC3E5D}" dt="2024-06-10T19:52:03.176" v="68219" actId="20577"/>
        <pc:sldMkLst>
          <pc:docMk/>
          <pc:sldMk cId="1314514009" sldId="445"/>
        </pc:sldMkLst>
        <pc:spChg chg="add mod">
          <ac:chgData name="Justin Vacquerie" userId="968f4b965d9c7392" providerId="LiveId" clId="{A44E5494-10C1-4F1D-AF39-330BBFBC3E5D}" dt="2024-05-23T12:43:01.308" v="4114" actId="1076"/>
          <ac:spMkLst>
            <pc:docMk/>
            <pc:sldMk cId="1314514009" sldId="445"/>
            <ac:spMk id="8" creationId="{D26C5CDA-36EF-D42C-3A76-69C19C842046}"/>
          </ac:spMkLst>
        </pc:spChg>
        <pc:spChg chg="mod">
          <ac:chgData name="Justin Vacquerie" userId="968f4b965d9c7392" providerId="LiveId" clId="{A44E5494-10C1-4F1D-AF39-330BBFBC3E5D}" dt="2024-05-28T08:27:11.683" v="21288" actId="20577"/>
          <ac:spMkLst>
            <pc:docMk/>
            <pc:sldMk cId="1314514009" sldId="445"/>
            <ac:spMk id="10" creationId="{1729C6A1-97C8-EDE7-D836-BB3AB5344E17}"/>
          </ac:spMkLst>
        </pc:spChg>
        <pc:spChg chg="mod">
          <ac:chgData name="Justin Vacquerie" userId="968f4b965d9c7392" providerId="LiveId" clId="{A44E5494-10C1-4F1D-AF39-330BBFBC3E5D}" dt="2024-05-21T14:07:39.733" v="1269"/>
          <ac:spMkLst>
            <pc:docMk/>
            <pc:sldMk cId="1314514009" sldId="445"/>
            <ac:spMk id="18" creationId="{3BED0F00-1453-6CB2-915A-83D8D8BBF4F0}"/>
          </ac:spMkLst>
        </pc:spChg>
        <pc:spChg chg="mod">
          <ac:chgData name="Justin Vacquerie" userId="968f4b965d9c7392" providerId="LiveId" clId="{A44E5494-10C1-4F1D-AF39-330BBFBC3E5D}" dt="2024-05-23T12:42:11.460" v="4105" actId="2711"/>
          <ac:spMkLst>
            <pc:docMk/>
            <pc:sldMk cId="1314514009" sldId="445"/>
            <ac:spMk id="48" creationId="{17DDF380-F34E-0EA3-7804-F0AA308BDBD6}"/>
          </ac:spMkLst>
        </pc:spChg>
        <pc:spChg chg="mod">
          <ac:chgData name="Justin Vacquerie" userId="968f4b965d9c7392" providerId="LiveId" clId="{A44E5494-10C1-4F1D-AF39-330BBFBC3E5D}" dt="2024-05-23T12:41:04.243" v="4090" actId="2711"/>
          <ac:spMkLst>
            <pc:docMk/>
            <pc:sldMk cId="1314514009" sldId="445"/>
            <ac:spMk id="49" creationId="{34F5701B-89BD-9B99-AD6A-F55F090CFE89}"/>
          </ac:spMkLst>
        </pc:spChg>
        <pc:spChg chg="mod">
          <ac:chgData name="Justin Vacquerie" userId="968f4b965d9c7392" providerId="LiveId" clId="{A44E5494-10C1-4F1D-AF39-330BBFBC3E5D}" dt="2024-05-23T12:42:15.159" v="4106" actId="2711"/>
          <ac:spMkLst>
            <pc:docMk/>
            <pc:sldMk cId="1314514009" sldId="445"/>
            <ac:spMk id="50" creationId="{3D741C1F-540F-C728-B19B-A8BFA1433493}"/>
          </ac:spMkLst>
        </pc:spChg>
        <pc:spChg chg="mod">
          <ac:chgData name="Justin Vacquerie" userId="968f4b965d9c7392" providerId="LiveId" clId="{A44E5494-10C1-4F1D-AF39-330BBFBC3E5D}" dt="2024-05-23T12:41:29.735" v="4097" actId="2711"/>
          <ac:spMkLst>
            <pc:docMk/>
            <pc:sldMk cId="1314514009" sldId="445"/>
            <ac:spMk id="51" creationId="{64EF6A16-2BDD-5CAC-E5CC-C2418D1CCC4B}"/>
          </ac:spMkLst>
        </pc:spChg>
        <pc:spChg chg="mod">
          <ac:chgData name="Justin Vacquerie" userId="968f4b965d9c7392" providerId="LiveId" clId="{A44E5494-10C1-4F1D-AF39-330BBFBC3E5D}" dt="2024-05-23T12:41:21.699" v="4095" actId="1076"/>
          <ac:spMkLst>
            <pc:docMk/>
            <pc:sldMk cId="1314514009" sldId="445"/>
            <ac:spMk id="52" creationId="{2B01209B-6F46-434D-578A-1F3A89C6A341}"/>
          </ac:spMkLst>
        </pc:spChg>
        <pc:spChg chg="mod">
          <ac:chgData name="Justin Vacquerie" userId="968f4b965d9c7392" providerId="LiveId" clId="{A44E5494-10C1-4F1D-AF39-330BBFBC3E5D}" dt="2024-05-23T12:38:40.347" v="4058" actId="1076"/>
          <ac:spMkLst>
            <pc:docMk/>
            <pc:sldMk cId="1314514009" sldId="445"/>
            <ac:spMk id="53" creationId="{E064D65A-EC17-5A6C-CCAC-BF095D42F8F9}"/>
          </ac:spMkLst>
        </pc:spChg>
        <pc:spChg chg="mod">
          <ac:chgData name="Justin Vacquerie" userId="968f4b965d9c7392" providerId="LiveId" clId="{A44E5494-10C1-4F1D-AF39-330BBFBC3E5D}" dt="2024-05-23T12:42:58.204" v="4113" actId="1076"/>
          <ac:spMkLst>
            <pc:docMk/>
            <pc:sldMk cId="1314514009" sldId="445"/>
            <ac:spMk id="54" creationId="{A33644D9-B32C-FD16-D38A-A4398AA8F06F}"/>
          </ac:spMkLst>
        </pc:spChg>
        <pc:spChg chg="mod">
          <ac:chgData name="Justin Vacquerie" userId="968f4b965d9c7392" providerId="LiveId" clId="{A44E5494-10C1-4F1D-AF39-330BBFBC3E5D}" dt="2024-05-23T12:38:47.755" v="4060" actId="1076"/>
          <ac:spMkLst>
            <pc:docMk/>
            <pc:sldMk cId="1314514009" sldId="445"/>
            <ac:spMk id="55" creationId="{DCEEAC57-468E-4CA6-8B50-5A826A68E14A}"/>
          </ac:spMkLst>
        </pc:spChg>
        <pc:spChg chg="mod">
          <ac:chgData name="Justin Vacquerie" userId="968f4b965d9c7392" providerId="LiveId" clId="{A44E5494-10C1-4F1D-AF39-330BBFBC3E5D}" dt="2024-05-21T14:03:25.751" v="1229" actId="1076"/>
          <ac:spMkLst>
            <pc:docMk/>
            <pc:sldMk cId="1314514009" sldId="445"/>
            <ac:spMk id="56" creationId="{59B2F75E-04AF-B246-ED11-339A4293E28E}"/>
          </ac:spMkLst>
        </pc:spChg>
        <pc:spChg chg="mod">
          <ac:chgData name="Justin Vacquerie" userId="968f4b965d9c7392" providerId="LiveId" clId="{A44E5494-10C1-4F1D-AF39-330BBFBC3E5D}" dt="2024-05-23T12:42:55.229" v="4111" actId="1076"/>
          <ac:spMkLst>
            <pc:docMk/>
            <pc:sldMk cId="1314514009" sldId="445"/>
            <ac:spMk id="57" creationId="{28B33CBA-F554-78A0-1ABD-992A7D4C6E0A}"/>
          </ac:spMkLst>
        </pc:spChg>
        <pc:spChg chg="mod">
          <ac:chgData name="Justin Vacquerie" userId="968f4b965d9c7392" providerId="LiveId" clId="{A44E5494-10C1-4F1D-AF39-330BBFBC3E5D}" dt="2024-05-23T12:38:57.604" v="4064" actId="1076"/>
          <ac:spMkLst>
            <pc:docMk/>
            <pc:sldMk cId="1314514009" sldId="445"/>
            <ac:spMk id="58" creationId="{D0AE2C06-1FBC-ED4D-2573-4CB07CD52B96}"/>
          </ac:spMkLst>
        </pc:spChg>
        <pc:spChg chg="mod">
          <ac:chgData name="Justin Vacquerie" userId="968f4b965d9c7392" providerId="LiveId" clId="{A44E5494-10C1-4F1D-AF39-330BBFBC3E5D}" dt="2024-05-23T12:38:55.480" v="4063" actId="1076"/>
          <ac:spMkLst>
            <pc:docMk/>
            <pc:sldMk cId="1314514009" sldId="445"/>
            <ac:spMk id="59" creationId="{8746C188-F73D-519D-EA7F-E9ADD847CD30}"/>
          </ac:spMkLst>
        </pc:spChg>
        <pc:spChg chg="mod">
          <ac:chgData name="Justin Vacquerie" userId="968f4b965d9c7392" providerId="LiveId" clId="{A44E5494-10C1-4F1D-AF39-330BBFBC3E5D}" dt="2024-06-04T10:03:55.784" v="39719" actId="207"/>
          <ac:spMkLst>
            <pc:docMk/>
            <pc:sldMk cId="1314514009" sldId="445"/>
            <ac:spMk id="66" creationId="{186BEF33-8935-F678-3C60-EF3E93CD3563}"/>
          </ac:spMkLst>
        </pc:spChg>
        <pc:spChg chg="mod">
          <ac:chgData name="Justin Vacquerie" userId="968f4b965d9c7392" providerId="LiveId" clId="{A44E5494-10C1-4F1D-AF39-330BBFBC3E5D}" dt="2024-05-23T12:42:27.556" v="4108" actId="2711"/>
          <ac:spMkLst>
            <pc:docMk/>
            <pc:sldMk cId="1314514009" sldId="445"/>
            <ac:spMk id="67" creationId="{97861099-2674-A9CE-2CDE-90CB29092489}"/>
          </ac:spMkLst>
        </pc:spChg>
        <pc:spChg chg="mod">
          <ac:chgData name="Justin Vacquerie" userId="968f4b965d9c7392" providerId="LiveId" clId="{A44E5494-10C1-4F1D-AF39-330BBFBC3E5D}" dt="2024-05-23T12:42:23.117" v="4107" actId="2711"/>
          <ac:spMkLst>
            <pc:docMk/>
            <pc:sldMk cId="1314514009" sldId="445"/>
            <ac:spMk id="68" creationId="{7F08B846-BD8E-D304-312C-4A74B7815323}"/>
          </ac:spMkLst>
        </pc:spChg>
        <pc:spChg chg="del mod">
          <ac:chgData name="Justin Vacquerie" userId="968f4b965d9c7392" providerId="LiveId" clId="{A44E5494-10C1-4F1D-AF39-330BBFBC3E5D}" dt="2024-05-23T07:10:37.612" v="1483" actId="478"/>
          <ac:spMkLst>
            <pc:docMk/>
            <pc:sldMk cId="1314514009" sldId="445"/>
            <ac:spMk id="71" creationId="{3781D013-70EA-E43A-5511-F6D10CFD7386}"/>
          </ac:spMkLst>
        </pc:spChg>
        <pc:spChg chg="mod">
          <ac:chgData name="Justin Vacquerie" userId="968f4b965d9c7392" providerId="LiveId" clId="{A44E5494-10C1-4F1D-AF39-330BBFBC3E5D}" dt="2024-05-23T07:12:06.266" v="1489" actId="1076"/>
          <ac:spMkLst>
            <pc:docMk/>
            <pc:sldMk cId="1314514009" sldId="445"/>
            <ac:spMk id="73" creationId="{6DC5A244-0F7A-C194-79C7-C3B8B653A294}"/>
          </ac:spMkLst>
        </pc:spChg>
        <pc:spChg chg="mod">
          <ac:chgData name="Justin Vacquerie" userId="968f4b965d9c7392" providerId="LiveId" clId="{A44E5494-10C1-4F1D-AF39-330BBFBC3E5D}" dt="2024-05-23T12:41:01.134" v="4089" actId="2711"/>
          <ac:spMkLst>
            <pc:docMk/>
            <pc:sldMk cId="1314514009" sldId="445"/>
            <ac:spMk id="79" creationId="{01F2F363-E4A6-EF0F-E841-A64AD9D4831C}"/>
          </ac:spMkLst>
        </pc:spChg>
        <pc:picChg chg="add mod">
          <ac:chgData name="Justin Vacquerie" userId="968f4b965d9c7392" providerId="LiveId" clId="{A44E5494-10C1-4F1D-AF39-330BBFBC3E5D}" dt="2024-06-04T09:58:26.103" v="39523" actId="1076"/>
          <ac:picMkLst>
            <pc:docMk/>
            <pc:sldMk cId="1314514009" sldId="445"/>
            <ac:picMk id="5" creationId="{0D1C0909-1989-9CA7-8809-D09F2AFB5C20}"/>
          </ac:picMkLst>
        </pc:picChg>
        <pc:picChg chg="add del mod modCrop">
          <ac:chgData name="Justin Vacquerie" userId="968f4b965d9c7392" providerId="LiveId" clId="{A44E5494-10C1-4F1D-AF39-330BBFBC3E5D}" dt="2024-05-28T08:29:23.281" v="21298" actId="21"/>
          <ac:picMkLst>
            <pc:docMk/>
            <pc:sldMk cId="1314514009" sldId="445"/>
            <ac:picMk id="6" creationId="{ED91006B-7CF7-86DF-B313-F262FDE417D4}"/>
          </ac:picMkLst>
        </pc:picChg>
        <pc:picChg chg="add del mod">
          <ac:chgData name="Justin Vacquerie" userId="968f4b965d9c7392" providerId="LiveId" clId="{A44E5494-10C1-4F1D-AF39-330BBFBC3E5D}" dt="2024-05-28T08:29:23.281" v="21298" actId="21"/>
          <ac:picMkLst>
            <pc:docMk/>
            <pc:sldMk cId="1314514009" sldId="445"/>
            <ac:picMk id="12" creationId="{10F8AC6C-727E-733E-387D-CF021872A64C}"/>
          </ac:picMkLst>
        </pc:picChg>
        <pc:picChg chg="add mod">
          <ac:chgData name="Justin Vacquerie" userId="968f4b965d9c7392" providerId="LiveId" clId="{A44E5494-10C1-4F1D-AF39-330BBFBC3E5D}" dt="2024-06-04T09:58:21.853" v="39522" actId="1076"/>
          <ac:picMkLst>
            <pc:docMk/>
            <pc:sldMk cId="1314514009" sldId="445"/>
            <ac:picMk id="13" creationId="{BC9947C7-E128-FD53-0EB5-5B9069535BDC}"/>
          </ac:picMkLst>
        </pc:picChg>
        <pc:cxnChg chg="add mod">
          <ac:chgData name="Justin Vacquerie" userId="968f4b965d9c7392" providerId="LiveId" clId="{A44E5494-10C1-4F1D-AF39-330BBFBC3E5D}" dt="2024-05-23T12:41:59.662" v="4103" actId="14100"/>
          <ac:cxnSpMkLst>
            <pc:docMk/>
            <pc:sldMk cId="1314514009" sldId="445"/>
            <ac:cxnSpMk id="11" creationId="{8B5E4C87-9C07-94C3-F578-BBCC4290A467}"/>
          </ac:cxnSpMkLst>
        </pc:cxnChg>
        <pc:cxnChg chg="mod">
          <ac:chgData name="Justin Vacquerie" userId="968f4b965d9c7392" providerId="LiveId" clId="{A44E5494-10C1-4F1D-AF39-330BBFBC3E5D}" dt="2024-05-23T12:41:26.166" v="4096" actId="1076"/>
          <ac:cxnSpMkLst>
            <pc:docMk/>
            <pc:sldMk cId="1314514009" sldId="445"/>
            <ac:cxnSpMk id="60" creationId="{C3A5E8F0-61AD-6B8E-D065-07C13026AACF}"/>
          </ac:cxnSpMkLst>
        </pc:cxnChg>
        <pc:cxnChg chg="mod">
          <ac:chgData name="Justin Vacquerie" userId="968f4b965d9c7392" providerId="LiveId" clId="{A44E5494-10C1-4F1D-AF39-330BBFBC3E5D}" dt="2024-05-23T12:41:21.699" v="4095" actId="1076"/>
          <ac:cxnSpMkLst>
            <pc:docMk/>
            <pc:sldMk cId="1314514009" sldId="445"/>
            <ac:cxnSpMk id="61" creationId="{0A9FC02A-ABD9-BB65-C8C7-36C1821D444D}"/>
          </ac:cxnSpMkLst>
        </pc:cxnChg>
        <pc:cxnChg chg="mod">
          <ac:chgData name="Justin Vacquerie" userId="968f4b965d9c7392" providerId="LiveId" clId="{A44E5494-10C1-4F1D-AF39-330BBFBC3E5D}" dt="2024-05-23T12:41:26.166" v="4096" actId="1076"/>
          <ac:cxnSpMkLst>
            <pc:docMk/>
            <pc:sldMk cId="1314514009" sldId="445"/>
            <ac:cxnSpMk id="63" creationId="{E009A223-2B9B-8084-DB8A-733003214E72}"/>
          </ac:cxnSpMkLst>
        </pc:cxnChg>
        <pc:cxnChg chg="mod">
          <ac:chgData name="Justin Vacquerie" userId="968f4b965d9c7392" providerId="LiveId" clId="{A44E5494-10C1-4F1D-AF39-330BBFBC3E5D}" dt="2024-05-23T12:41:21.699" v="4095" actId="1076"/>
          <ac:cxnSpMkLst>
            <pc:docMk/>
            <pc:sldMk cId="1314514009" sldId="445"/>
            <ac:cxnSpMk id="64" creationId="{948CB98F-579D-CBC4-A6BC-AA8CFE41DE5F}"/>
          </ac:cxnSpMkLst>
        </pc:cxnChg>
        <pc:cxnChg chg="mod">
          <ac:chgData name="Justin Vacquerie" userId="968f4b965d9c7392" providerId="LiveId" clId="{A44E5494-10C1-4F1D-AF39-330BBFBC3E5D}" dt="2024-05-23T12:41:26.166" v="4096" actId="1076"/>
          <ac:cxnSpMkLst>
            <pc:docMk/>
            <pc:sldMk cId="1314514009" sldId="445"/>
            <ac:cxnSpMk id="65" creationId="{5393E16A-B40A-A3C2-E4AE-74FF11CC250B}"/>
          </ac:cxnSpMkLst>
        </pc:cxnChg>
        <pc:cxnChg chg="mod">
          <ac:chgData name="Justin Vacquerie" userId="968f4b965d9c7392" providerId="LiveId" clId="{A44E5494-10C1-4F1D-AF39-330BBFBC3E5D}" dt="2024-05-23T07:19:58.278" v="1649" actId="1076"/>
          <ac:cxnSpMkLst>
            <pc:docMk/>
            <pc:sldMk cId="1314514009" sldId="445"/>
            <ac:cxnSpMk id="69" creationId="{8BD39E8F-8B95-0527-4837-406848BB801B}"/>
          </ac:cxnSpMkLst>
        </pc:cxnChg>
        <pc:cxnChg chg="mod">
          <ac:chgData name="Justin Vacquerie" userId="968f4b965d9c7392" providerId="LiveId" clId="{A44E5494-10C1-4F1D-AF39-330BBFBC3E5D}" dt="2024-05-23T07:20:03.658" v="1650" actId="1076"/>
          <ac:cxnSpMkLst>
            <pc:docMk/>
            <pc:sldMk cId="1314514009" sldId="445"/>
            <ac:cxnSpMk id="70" creationId="{3E93B475-02BF-B04E-2820-ABDCF4D32A49}"/>
          </ac:cxnSpMkLst>
        </pc:cxnChg>
      </pc:sldChg>
      <pc:sldChg chg="addSp delSp modSp mod modAnim modNotesTx">
        <pc:chgData name="Justin Vacquerie" userId="968f4b965d9c7392" providerId="LiveId" clId="{A44E5494-10C1-4F1D-AF39-330BBFBC3E5D}" dt="2024-06-11T06:20:50.226" v="68453" actId="20577"/>
        <pc:sldMkLst>
          <pc:docMk/>
          <pc:sldMk cId="3731666523" sldId="464"/>
        </pc:sldMkLst>
        <pc:spChg chg="add del mod">
          <ac:chgData name="Justin Vacquerie" userId="968f4b965d9c7392" providerId="LiveId" clId="{A44E5494-10C1-4F1D-AF39-330BBFBC3E5D}" dt="2024-05-24T06:34:57.801" v="5717" actId="20577"/>
          <ac:spMkLst>
            <pc:docMk/>
            <pc:sldMk cId="3731666523" sldId="464"/>
            <ac:spMk id="5" creationId="{AEA5F3CF-23E3-4D0A-E5D7-8E2335550C06}"/>
          </ac:spMkLst>
        </pc:spChg>
        <pc:spChg chg="add del">
          <ac:chgData name="Justin Vacquerie" userId="968f4b965d9c7392" providerId="LiveId" clId="{A44E5494-10C1-4F1D-AF39-330BBFBC3E5D}" dt="2024-05-21T11:38:42.369" v="340" actId="22"/>
          <ac:spMkLst>
            <pc:docMk/>
            <pc:sldMk cId="3731666523" sldId="464"/>
            <ac:spMk id="7" creationId="{418644FA-1656-D496-A86C-08881F345E43}"/>
          </ac:spMkLst>
        </pc:spChg>
        <pc:spChg chg="mod">
          <ac:chgData name="Justin Vacquerie" userId="968f4b965d9c7392" providerId="LiveId" clId="{A44E5494-10C1-4F1D-AF39-330BBFBC3E5D}" dt="2024-05-27T12:45:15.597" v="8955" actId="20577"/>
          <ac:spMkLst>
            <pc:docMk/>
            <pc:sldMk cId="3731666523" sldId="464"/>
            <ac:spMk id="15" creationId="{30FDF7A4-1BD9-4B71-E79E-0E2A2D7A01CE}"/>
          </ac:spMkLst>
        </pc:spChg>
        <pc:picChg chg="add mod modCrop">
          <ac:chgData name="Justin Vacquerie" userId="968f4b965d9c7392" providerId="LiveId" clId="{A44E5494-10C1-4F1D-AF39-330BBFBC3E5D}" dt="2024-05-23T08:13:43.920" v="2643" actId="1076"/>
          <ac:picMkLst>
            <pc:docMk/>
            <pc:sldMk cId="3731666523" sldId="464"/>
            <ac:picMk id="7" creationId="{DA6A02BE-6F0C-377A-4859-E76177DF9CE4}"/>
          </ac:picMkLst>
        </pc:picChg>
        <pc:picChg chg="add del mod">
          <ac:chgData name="Justin Vacquerie" userId="968f4b965d9c7392" providerId="LiveId" clId="{A44E5494-10C1-4F1D-AF39-330BBFBC3E5D}" dt="2024-05-23T11:53:41.403" v="3079" actId="478"/>
          <ac:picMkLst>
            <pc:docMk/>
            <pc:sldMk cId="3731666523" sldId="464"/>
            <ac:picMk id="11" creationId="{35C094C8-1A29-72CF-554B-55837D855CEF}"/>
          </ac:picMkLst>
        </pc:picChg>
        <pc:picChg chg="add mod">
          <ac:chgData name="Justin Vacquerie" userId="968f4b965d9c7392" providerId="LiveId" clId="{A44E5494-10C1-4F1D-AF39-330BBFBC3E5D}" dt="2024-05-23T12:01:16.525" v="3385" actId="1076"/>
          <ac:picMkLst>
            <pc:docMk/>
            <pc:sldMk cId="3731666523" sldId="464"/>
            <ac:picMk id="13" creationId="{F7551138-432B-3BD9-43E6-5D17A20DFB4D}"/>
          </ac:picMkLst>
        </pc:picChg>
      </pc:sldChg>
      <pc:sldChg chg="modSp mod ord">
        <pc:chgData name="Justin Vacquerie" userId="968f4b965d9c7392" providerId="LiveId" clId="{A44E5494-10C1-4F1D-AF39-330BBFBC3E5D}" dt="2024-06-04T09:11:53.279" v="36990" actId="20577"/>
        <pc:sldMkLst>
          <pc:docMk/>
          <pc:sldMk cId="581102438" sldId="466"/>
        </pc:sldMkLst>
        <pc:spChg chg="mod">
          <ac:chgData name="Justin Vacquerie" userId="968f4b965d9c7392" providerId="LiveId" clId="{A44E5494-10C1-4F1D-AF39-330BBFBC3E5D}" dt="2024-06-04T09:11:53.279" v="36990" actId="20577"/>
          <ac:spMkLst>
            <pc:docMk/>
            <pc:sldMk cId="581102438" sldId="466"/>
            <ac:spMk id="3" creationId="{92EDA8DD-8927-AF03-ACB8-D6AB73E065BB}"/>
          </ac:spMkLst>
        </pc:spChg>
        <pc:spChg chg="mod">
          <ac:chgData name="Justin Vacquerie" userId="968f4b965d9c7392" providerId="LiveId" clId="{A44E5494-10C1-4F1D-AF39-330BBFBC3E5D}" dt="2024-05-23T15:07:19.057" v="4940" actId="20577"/>
          <ac:spMkLst>
            <pc:docMk/>
            <pc:sldMk cId="581102438" sldId="466"/>
            <ac:spMk id="10" creationId="{2FD916A2-EFE1-3E79-E76F-847498097424}"/>
          </ac:spMkLst>
        </pc:spChg>
      </pc:sldChg>
      <pc:sldChg chg="modSp mod">
        <pc:chgData name="Justin Vacquerie" userId="968f4b965d9c7392" providerId="LiveId" clId="{A44E5494-10C1-4F1D-AF39-330BBFBC3E5D}" dt="2024-06-05T09:55:19.136" v="44277" actId="20577"/>
        <pc:sldMkLst>
          <pc:docMk/>
          <pc:sldMk cId="2287635777" sldId="467"/>
        </pc:sldMkLst>
        <pc:spChg chg="mod">
          <ac:chgData name="Justin Vacquerie" userId="968f4b965d9c7392" providerId="LiveId" clId="{A44E5494-10C1-4F1D-AF39-330BBFBC3E5D}" dt="2024-06-05T09:55:19.136" v="44277" actId="20577"/>
          <ac:spMkLst>
            <pc:docMk/>
            <pc:sldMk cId="2287635777" sldId="467"/>
            <ac:spMk id="3" creationId="{92EDA8DD-8927-AF03-ACB8-D6AB73E065BB}"/>
          </ac:spMkLst>
        </pc:spChg>
      </pc:sldChg>
      <pc:sldChg chg="addSp delSp modSp mod ord modClrScheme modAnim chgLayout">
        <pc:chgData name="Justin Vacquerie" userId="968f4b965d9c7392" providerId="LiveId" clId="{A44E5494-10C1-4F1D-AF39-330BBFBC3E5D}" dt="2024-06-05T09:49:21.298" v="43886" actId="20577"/>
        <pc:sldMkLst>
          <pc:docMk/>
          <pc:sldMk cId="3819206255" sldId="484"/>
        </pc:sldMkLst>
        <pc:spChg chg="mod ord">
          <ac:chgData name="Justin Vacquerie" userId="968f4b965d9c7392" providerId="LiveId" clId="{A44E5494-10C1-4F1D-AF39-330BBFBC3E5D}" dt="2024-05-28T11:02:09.273" v="23223" actId="700"/>
          <ac:spMkLst>
            <pc:docMk/>
            <pc:sldMk cId="3819206255" sldId="484"/>
            <ac:spMk id="2" creationId="{318CBC42-2EFB-6058-27DD-A0EF54F4CDCB}"/>
          </ac:spMkLst>
        </pc:spChg>
        <pc:spChg chg="mod ord">
          <ac:chgData name="Justin Vacquerie" userId="968f4b965d9c7392" providerId="LiveId" clId="{A44E5494-10C1-4F1D-AF39-330BBFBC3E5D}" dt="2024-05-28T11:02:09.273" v="23223" actId="700"/>
          <ac:spMkLst>
            <pc:docMk/>
            <pc:sldMk cId="3819206255" sldId="484"/>
            <ac:spMk id="3" creationId="{79950020-0542-B202-7652-BA97D5D487DA}"/>
          </ac:spMkLst>
        </pc:spChg>
        <pc:spChg chg="mod ord">
          <ac:chgData name="Justin Vacquerie" userId="968f4b965d9c7392" providerId="LiveId" clId="{A44E5494-10C1-4F1D-AF39-330BBFBC3E5D}" dt="2024-05-28T11:02:09.273" v="23223" actId="700"/>
          <ac:spMkLst>
            <pc:docMk/>
            <pc:sldMk cId="3819206255" sldId="484"/>
            <ac:spMk id="4" creationId="{5FF5E12A-32F5-50CB-9A2C-2659D57D2E00}"/>
          </ac:spMkLst>
        </pc:spChg>
        <pc:spChg chg="add mod">
          <ac:chgData name="Justin Vacquerie" userId="968f4b965d9c7392" providerId="LiveId" clId="{A44E5494-10C1-4F1D-AF39-330BBFBC3E5D}" dt="2024-06-05T09:06:56.131" v="43560" actId="20577"/>
          <ac:spMkLst>
            <pc:docMk/>
            <pc:sldMk cId="3819206255" sldId="484"/>
            <ac:spMk id="5" creationId="{FB0F67F8-FCE6-CEC4-EED0-3AB09144BAED}"/>
          </ac:spMkLst>
        </pc:spChg>
        <pc:spChg chg="add del mod ord">
          <ac:chgData name="Justin Vacquerie" userId="968f4b965d9c7392" providerId="LiveId" clId="{A44E5494-10C1-4F1D-AF39-330BBFBC3E5D}" dt="2024-05-28T11:02:09.273" v="23223" actId="700"/>
          <ac:spMkLst>
            <pc:docMk/>
            <pc:sldMk cId="3819206255" sldId="484"/>
            <ac:spMk id="5" creationId="{FF4027C4-D7A6-43D6-8FB0-E02EC050D856}"/>
          </ac:spMkLst>
        </pc:spChg>
        <pc:spChg chg="add del mod">
          <ac:chgData name="Justin Vacquerie" userId="968f4b965d9c7392" providerId="LiveId" clId="{A44E5494-10C1-4F1D-AF39-330BBFBC3E5D}" dt="2024-05-28T11:01:33.902" v="23221" actId="478"/>
          <ac:spMkLst>
            <pc:docMk/>
            <pc:sldMk cId="3819206255" sldId="484"/>
            <ac:spMk id="6" creationId="{C6A04423-EDE8-C1F4-3F40-D5E0BF4457D8}"/>
          </ac:spMkLst>
        </pc:spChg>
        <pc:spChg chg="add mod">
          <ac:chgData name="Justin Vacquerie" userId="968f4b965d9c7392" providerId="LiveId" clId="{A44E5494-10C1-4F1D-AF39-330BBFBC3E5D}" dt="2024-06-05T09:08:39.736" v="43664" actId="20577"/>
          <ac:spMkLst>
            <pc:docMk/>
            <pc:sldMk cId="3819206255" sldId="484"/>
            <ac:spMk id="6" creationId="{DF5BEBD7-B6AC-4AC3-4672-207B074507F8}"/>
          </ac:spMkLst>
        </pc:spChg>
        <pc:spChg chg="add mod">
          <ac:chgData name="Justin Vacquerie" userId="968f4b965d9c7392" providerId="LiveId" clId="{A44E5494-10C1-4F1D-AF39-330BBFBC3E5D}" dt="2024-06-05T09:08:05.602" v="43663" actId="20577"/>
          <ac:spMkLst>
            <pc:docMk/>
            <pc:sldMk cId="3819206255" sldId="484"/>
            <ac:spMk id="7" creationId="{CA4FD9DE-12D2-F613-0CA6-45C5A92B55EC}"/>
          </ac:spMkLst>
        </pc:spChg>
        <pc:spChg chg="add del mod ord">
          <ac:chgData name="Justin Vacquerie" userId="968f4b965d9c7392" providerId="LiveId" clId="{A44E5494-10C1-4F1D-AF39-330BBFBC3E5D}" dt="2024-05-28T11:02:09.273" v="23223" actId="700"/>
          <ac:spMkLst>
            <pc:docMk/>
            <pc:sldMk cId="3819206255" sldId="484"/>
            <ac:spMk id="7" creationId="{D3FE024B-AEFF-1864-4D3E-145F06E8D1F0}"/>
          </ac:spMkLst>
        </pc:spChg>
        <pc:spChg chg="add del mod ord">
          <ac:chgData name="Justin Vacquerie" userId="968f4b965d9c7392" providerId="LiveId" clId="{A44E5494-10C1-4F1D-AF39-330BBFBC3E5D}" dt="2024-05-28T11:02:09.273" v="23223" actId="700"/>
          <ac:spMkLst>
            <pc:docMk/>
            <pc:sldMk cId="3819206255" sldId="484"/>
            <ac:spMk id="8" creationId="{F42A857F-5BE5-9A6A-BA9C-B6EC1366E8A3}"/>
          </ac:spMkLst>
        </pc:spChg>
        <pc:spChg chg="mod">
          <ac:chgData name="Justin Vacquerie" userId="968f4b965d9c7392" providerId="LiveId" clId="{A44E5494-10C1-4F1D-AF39-330BBFBC3E5D}" dt="2024-06-05T09:49:21.298" v="43886" actId="20577"/>
          <ac:spMkLst>
            <pc:docMk/>
            <pc:sldMk cId="3819206255" sldId="484"/>
            <ac:spMk id="9" creationId="{33E1D391-61AF-13C9-CDAC-6171F5D82677}"/>
          </ac:spMkLst>
        </pc:spChg>
        <pc:spChg chg="add del mod ord">
          <ac:chgData name="Justin Vacquerie" userId="968f4b965d9c7392" providerId="LiveId" clId="{A44E5494-10C1-4F1D-AF39-330BBFBC3E5D}" dt="2024-05-28T11:02:09.273" v="23223" actId="700"/>
          <ac:spMkLst>
            <pc:docMk/>
            <pc:sldMk cId="3819206255" sldId="484"/>
            <ac:spMk id="10" creationId="{7056B17A-A669-AAC3-6348-82C764AFB1D3}"/>
          </ac:spMkLst>
        </pc:spChg>
        <pc:spChg chg="add del mod ord">
          <ac:chgData name="Justin Vacquerie" userId="968f4b965d9c7392" providerId="LiveId" clId="{A44E5494-10C1-4F1D-AF39-330BBFBC3E5D}" dt="2024-05-28T11:02:09.273" v="23223" actId="700"/>
          <ac:spMkLst>
            <pc:docMk/>
            <pc:sldMk cId="3819206255" sldId="484"/>
            <ac:spMk id="11" creationId="{38D76474-FEF8-9A16-06F0-46338A616310}"/>
          </ac:spMkLst>
        </pc:spChg>
        <pc:spChg chg="add del mod ord">
          <ac:chgData name="Justin Vacquerie" userId="968f4b965d9c7392" providerId="LiveId" clId="{A44E5494-10C1-4F1D-AF39-330BBFBC3E5D}" dt="2024-05-28T11:02:09.273" v="23223" actId="700"/>
          <ac:spMkLst>
            <pc:docMk/>
            <pc:sldMk cId="3819206255" sldId="484"/>
            <ac:spMk id="12" creationId="{2B5D96EB-8E41-59B7-2A4F-0216B12A6DC4}"/>
          </ac:spMkLst>
        </pc:spChg>
        <pc:spChg chg="add del mod ord">
          <ac:chgData name="Justin Vacquerie" userId="968f4b965d9c7392" providerId="LiveId" clId="{A44E5494-10C1-4F1D-AF39-330BBFBC3E5D}" dt="2024-05-28T11:02:09.273" v="23223" actId="700"/>
          <ac:spMkLst>
            <pc:docMk/>
            <pc:sldMk cId="3819206255" sldId="484"/>
            <ac:spMk id="13" creationId="{8C026B3B-05DB-EA61-D2E3-AAF96DD107B4}"/>
          </ac:spMkLst>
        </pc:spChg>
        <pc:spChg chg="add del mod ord">
          <ac:chgData name="Justin Vacquerie" userId="968f4b965d9c7392" providerId="LiveId" clId="{A44E5494-10C1-4F1D-AF39-330BBFBC3E5D}" dt="2024-05-28T11:02:09.273" v="23223" actId="700"/>
          <ac:spMkLst>
            <pc:docMk/>
            <pc:sldMk cId="3819206255" sldId="484"/>
            <ac:spMk id="14" creationId="{432DF0AD-4F44-1946-51F6-8F826438ABF3}"/>
          </ac:spMkLst>
        </pc:spChg>
        <pc:spChg chg="add del mod ord">
          <ac:chgData name="Justin Vacquerie" userId="968f4b965d9c7392" providerId="LiveId" clId="{A44E5494-10C1-4F1D-AF39-330BBFBC3E5D}" dt="2024-05-28T11:02:09.273" v="23223" actId="700"/>
          <ac:spMkLst>
            <pc:docMk/>
            <pc:sldMk cId="3819206255" sldId="484"/>
            <ac:spMk id="15" creationId="{2D47F117-6C44-3F55-260E-1912F054AC15}"/>
          </ac:spMkLst>
        </pc:spChg>
        <pc:spChg chg="add del mod ord">
          <ac:chgData name="Justin Vacquerie" userId="968f4b965d9c7392" providerId="LiveId" clId="{A44E5494-10C1-4F1D-AF39-330BBFBC3E5D}" dt="2024-05-28T11:02:09.273" v="23223" actId="700"/>
          <ac:spMkLst>
            <pc:docMk/>
            <pc:sldMk cId="3819206255" sldId="484"/>
            <ac:spMk id="16" creationId="{634B2D9F-6C8B-EC92-A8A4-EE873B7C084A}"/>
          </ac:spMkLst>
        </pc:spChg>
        <pc:spChg chg="add del mod ord">
          <ac:chgData name="Justin Vacquerie" userId="968f4b965d9c7392" providerId="LiveId" clId="{A44E5494-10C1-4F1D-AF39-330BBFBC3E5D}" dt="2024-05-28T11:02:09.273" v="23223" actId="700"/>
          <ac:spMkLst>
            <pc:docMk/>
            <pc:sldMk cId="3819206255" sldId="484"/>
            <ac:spMk id="17" creationId="{3165D2BD-8233-C4D4-474A-55EBF99B0C63}"/>
          </ac:spMkLst>
        </pc:spChg>
        <pc:spChg chg="add del mod ord">
          <ac:chgData name="Justin Vacquerie" userId="968f4b965d9c7392" providerId="LiveId" clId="{A44E5494-10C1-4F1D-AF39-330BBFBC3E5D}" dt="2024-05-28T11:02:09.273" v="23223" actId="700"/>
          <ac:spMkLst>
            <pc:docMk/>
            <pc:sldMk cId="3819206255" sldId="484"/>
            <ac:spMk id="18" creationId="{190830BF-80AF-F7E7-BEDB-4C616A8924BF}"/>
          </ac:spMkLst>
        </pc:spChg>
        <pc:spChg chg="add del mod ord">
          <ac:chgData name="Justin Vacquerie" userId="968f4b965d9c7392" providerId="LiveId" clId="{A44E5494-10C1-4F1D-AF39-330BBFBC3E5D}" dt="2024-05-28T11:02:09.273" v="23223" actId="700"/>
          <ac:spMkLst>
            <pc:docMk/>
            <pc:sldMk cId="3819206255" sldId="484"/>
            <ac:spMk id="19" creationId="{59D26D2C-F72B-25C1-346C-976762E0308C}"/>
          </ac:spMkLst>
        </pc:spChg>
        <pc:spChg chg="add del mod ord">
          <ac:chgData name="Justin Vacquerie" userId="968f4b965d9c7392" providerId="LiveId" clId="{A44E5494-10C1-4F1D-AF39-330BBFBC3E5D}" dt="2024-05-28T11:02:09.273" v="23223" actId="700"/>
          <ac:spMkLst>
            <pc:docMk/>
            <pc:sldMk cId="3819206255" sldId="484"/>
            <ac:spMk id="20" creationId="{69C62B62-C147-A656-1514-18486096B135}"/>
          </ac:spMkLst>
        </pc:spChg>
        <pc:spChg chg="add del mod ord">
          <ac:chgData name="Justin Vacquerie" userId="968f4b965d9c7392" providerId="LiveId" clId="{A44E5494-10C1-4F1D-AF39-330BBFBC3E5D}" dt="2024-05-28T11:02:09.273" v="23223" actId="700"/>
          <ac:spMkLst>
            <pc:docMk/>
            <pc:sldMk cId="3819206255" sldId="484"/>
            <ac:spMk id="21" creationId="{A3849234-C467-0EA1-79BA-E6FB419A094D}"/>
          </ac:spMkLst>
        </pc:spChg>
        <pc:spChg chg="add del mod ord">
          <ac:chgData name="Justin Vacquerie" userId="968f4b965d9c7392" providerId="LiveId" clId="{A44E5494-10C1-4F1D-AF39-330BBFBC3E5D}" dt="2024-05-28T11:02:09.273" v="23223" actId="700"/>
          <ac:spMkLst>
            <pc:docMk/>
            <pc:sldMk cId="3819206255" sldId="484"/>
            <ac:spMk id="22" creationId="{C3C2E130-0A73-896F-42B3-34A1891AF8F0}"/>
          </ac:spMkLst>
        </pc:spChg>
        <pc:spChg chg="add del mod ord">
          <ac:chgData name="Justin Vacquerie" userId="968f4b965d9c7392" providerId="LiveId" clId="{A44E5494-10C1-4F1D-AF39-330BBFBC3E5D}" dt="2024-05-28T11:02:09.273" v="23223" actId="700"/>
          <ac:spMkLst>
            <pc:docMk/>
            <pc:sldMk cId="3819206255" sldId="484"/>
            <ac:spMk id="23" creationId="{8DB566AB-19E9-1B8C-1878-A4767F3DE76D}"/>
          </ac:spMkLst>
        </pc:spChg>
        <pc:spChg chg="add del mod ord">
          <ac:chgData name="Justin Vacquerie" userId="968f4b965d9c7392" providerId="LiveId" clId="{A44E5494-10C1-4F1D-AF39-330BBFBC3E5D}" dt="2024-05-28T11:02:09.273" v="23223" actId="700"/>
          <ac:spMkLst>
            <pc:docMk/>
            <pc:sldMk cId="3819206255" sldId="484"/>
            <ac:spMk id="24" creationId="{EEF2C33E-9047-EBDC-129A-F72E1CC3A3DE}"/>
          </ac:spMkLst>
        </pc:spChg>
        <pc:spChg chg="add del mod ord">
          <ac:chgData name="Justin Vacquerie" userId="968f4b965d9c7392" providerId="LiveId" clId="{A44E5494-10C1-4F1D-AF39-330BBFBC3E5D}" dt="2024-05-28T11:02:09.273" v="23223" actId="700"/>
          <ac:spMkLst>
            <pc:docMk/>
            <pc:sldMk cId="3819206255" sldId="484"/>
            <ac:spMk id="25" creationId="{795E35E9-F1F8-D603-4219-F2D503C1649B}"/>
          </ac:spMkLst>
        </pc:spChg>
        <pc:cxnChg chg="add mod">
          <ac:chgData name="Justin Vacquerie" userId="968f4b965d9c7392" providerId="LiveId" clId="{A44E5494-10C1-4F1D-AF39-330BBFBC3E5D}" dt="2024-05-29T17:02:56.971" v="30536" actId="1076"/>
          <ac:cxnSpMkLst>
            <pc:docMk/>
            <pc:sldMk cId="3819206255" sldId="484"/>
            <ac:cxnSpMk id="27" creationId="{19605906-90B0-09D0-B440-A6048F7E6A65}"/>
          </ac:cxnSpMkLst>
        </pc:cxnChg>
      </pc:sldChg>
      <pc:sldChg chg="addSp delSp modSp del mod">
        <pc:chgData name="Justin Vacquerie" userId="968f4b965d9c7392" providerId="LiveId" clId="{A44E5494-10C1-4F1D-AF39-330BBFBC3E5D}" dt="2024-05-23T08:29:05.608" v="2893" actId="47"/>
        <pc:sldMkLst>
          <pc:docMk/>
          <pc:sldMk cId="3376293841" sldId="496"/>
        </pc:sldMkLst>
        <pc:spChg chg="mod">
          <ac:chgData name="Justin Vacquerie" userId="968f4b965d9c7392" providerId="LiveId" clId="{A44E5494-10C1-4F1D-AF39-330BBFBC3E5D}" dt="2024-05-21T11:41:41.786" v="472" actId="20577"/>
          <ac:spMkLst>
            <pc:docMk/>
            <pc:sldMk cId="3376293841" sldId="496"/>
            <ac:spMk id="10" creationId="{1729C6A1-97C8-EDE7-D836-BB3AB5344E17}"/>
          </ac:spMkLst>
        </pc:spChg>
        <pc:spChg chg="mod">
          <ac:chgData name="Justin Vacquerie" userId="968f4b965d9c7392" providerId="LiveId" clId="{A44E5494-10C1-4F1D-AF39-330BBFBC3E5D}" dt="2024-05-21T13:53:18.907" v="1174"/>
          <ac:spMkLst>
            <pc:docMk/>
            <pc:sldMk cId="3376293841" sldId="496"/>
            <ac:spMk id="13" creationId="{BDB09EAD-00D3-7824-43E0-739E574F8B8B}"/>
          </ac:spMkLst>
        </pc:spChg>
        <pc:spChg chg="add mod">
          <ac:chgData name="Justin Vacquerie" userId="968f4b965d9c7392" providerId="LiveId" clId="{A44E5494-10C1-4F1D-AF39-330BBFBC3E5D}" dt="2024-05-21T13:54:10.473" v="1182" actId="1076"/>
          <ac:spMkLst>
            <pc:docMk/>
            <pc:sldMk cId="3376293841" sldId="496"/>
            <ac:spMk id="15" creationId="{D81F412A-E455-213F-0785-1AB70B1478F1}"/>
          </ac:spMkLst>
        </pc:spChg>
        <pc:spChg chg="add mod">
          <ac:chgData name="Justin Vacquerie" userId="968f4b965d9c7392" providerId="LiveId" clId="{A44E5494-10C1-4F1D-AF39-330BBFBC3E5D}" dt="2024-05-21T13:54:04.638" v="1180" actId="1076"/>
          <ac:spMkLst>
            <pc:docMk/>
            <pc:sldMk cId="3376293841" sldId="496"/>
            <ac:spMk id="16" creationId="{A1447D97-5C5D-23C2-44D9-6B46CC84EAC5}"/>
          </ac:spMkLst>
        </pc:spChg>
        <pc:spChg chg="mod">
          <ac:chgData name="Justin Vacquerie" userId="968f4b965d9c7392" providerId="LiveId" clId="{A44E5494-10C1-4F1D-AF39-330BBFBC3E5D}" dt="2024-05-21T14:07:49.799" v="1271"/>
          <ac:spMkLst>
            <pc:docMk/>
            <pc:sldMk cId="3376293841" sldId="496"/>
            <ac:spMk id="18" creationId="{3BED0F00-1453-6CB2-915A-83D8D8BBF4F0}"/>
          </ac:spMkLst>
        </pc:spChg>
        <pc:spChg chg="add mod">
          <ac:chgData name="Justin Vacquerie" userId="968f4b965d9c7392" providerId="LiveId" clId="{A44E5494-10C1-4F1D-AF39-330BBFBC3E5D}" dt="2024-05-21T13:54:24.913" v="1208" actId="20577"/>
          <ac:spMkLst>
            <pc:docMk/>
            <pc:sldMk cId="3376293841" sldId="496"/>
            <ac:spMk id="19" creationId="{33090632-7295-2F97-774C-B64AE0F9F6E1}"/>
          </ac:spMkLst>
        </pc:spChg>
        <pc:grpChg chg="add mod">
          <ac:chgData name="Justin Vacquerie" userId="968f4b965d9c7392" providerId="LiveId" clId="{A44E5494-10C1-4F1D-AF39-330BBFBC3E5D}" dt="2024-05-21T13:54:06.858" v="1181" actId="1076"/>
          <ac:grpSpMkLst>
            <pc:docMk/>
            <pc:sldMk cId="3376293841" sldId="496"/>
            <ac:grpSpMk id="5" creationId="{8FAA84AA-F09E-B54A-3653-C28DB16E91F9}"/>
          </ac:grpSpMkLst>
        </pc:grpChg>
        <pc:grpChg chg="del mod">
          <ac:chgData name="Justin Vacquerie" userId="968f4b965d9c7392" providerId="LiveId" clId="{A44E5494-10C1-4F1D-AF39-330BBFBC3E5D}" dt="2024-05-21T13:53:23.570" v="1176" actId="478"/>
          <ac:grpSpMkLst>
            <pc:docMk/>
            <pc:sldMk cId="3376293841" sldId="496"/>
            <ac:grpSpMk id="8" creationId="{77C00137-744E-D315-5CC2-F81A24B97D67}"/>
          </ac:grpSpMkLst>
        </pc:grpChg>
        <pc:cxnChg chg="mod">
          <ac:chgData name="Justin Vacquerie" userId="968f4b965d9c7392" providerId="LiveId" clId="{A44E5494-10C1-4F1D-AF39-330BBFBC3E5D}" dt="2024-05-21T13:54:15.123" v="1183" actId="14100"/>
          <ac:cxnSpMkLst>
            <pc:docMk/>
            <pc:sldMk cId="3376293841" sldId="496"/>
            <ac:cxnSpMk id="11" creationId="{77500BFB-17DA-3907-E406-6B8A2C8AF514}"/>
          </ac:cxnSpMkLst>
        </pc:cxnChg>
        <pc:cxnChg chg="del mod">
          <ac:chgData name="Justin Vacquerie" userId="968f4b965d9c7392" providerId="LiveId" clId="{A44E5494-10C1-4F1D-AF39-330BBFBC3E5D}" dt="2024-05-21T13:53:23.570" v="1176" actId="478"/>
          <ac:cxnSpMkLst>
            <pc:docMk/>
            <pc:sldMk cId="3376293841" sldId="496"/>
            <ac:cxnSpMk id="14" creationId="{4C5F1D32-1848-CF53-85C5-3F065E2B67CF}"/>
          </ac:cxnSpMkLst>
        </pc:cxnChg>
      </pc:sldChg>
      <pc:sldChg chg="modSp mod">
        <pc:chgData name="Justin Vacquerie" userId="968f4b965d9c7392" providerId="LiveId" clId="{A44E5494-10C1-4F1D-AF39-330BBFBC3E5D}" dt="2024-06-04T10:03:35.566" v="39718" actId="20577"/>
        <pc:sldMkLst>
          <pc:docMk/>
          <pc:sldMk cId="283737863" sldId="498"/>
        </pc:sldMkLst>
        <pc:spChg chg="mod">
          <ac:chgData name="Justin Vacquerie" userId="968f4b965d9c7392" providerId="LiveId" clId="{A44E5494-10C1-4F1D-AF39-330BBFBC3E5D}" dt="2024-06-04T10:03:35.566" v="39718" actId="20577"/>
          <ac:spMkLst>
            <pc:docMk/>
            <pc:sldMk cId="283737863" sldId="498"/>
            <ac:spMk id="3" creationId="{565E494A-28B1-0814-2C3E-0D666B2118FA}"/>
          </ac:spMkLst>
        </pc:spChg>
      </pc:sldChg>
      <pc:sldChg chg="addSp delSp modSp add mod modAnim modNotesTx">
        <pc:chgData name="Justin Vacquerie" userId="968f4b965d9c7392" providerId="LiveId" clId="{A44E5494-10C1-4F1D-AF39-330BBFBC3E5D}" dt="2024-06-11T06:22:14.381" v="68457" actId="20577"/>
        <pc:sldMkLst>
          <pc:docMk/>
          <pc:sldMk cId="2809726428" sldId="499"/>
        </pc:sldMkLst>
        <pc:spChg chg="add mod">
          <ac:chgData name="Justin Vacquerie" userId="968f4b965d9c7392" providerId="LiveId" clId="{A44E5494-10C1-4F1D-AF39-330BBFBC3E5D}" dt="2024-05-30T14:26:33.386" v="31970" actId="20577"/>
          <ac:spMkLst>
            <pc:docMk/>
            <pc:sldMk cId="2809726428" sldId="499"/>
            <ac:spMk id="6" creationId="{A954AB1F-220E-8E8D-ABD8-C8B03005489D}"/>
          </ac:spMkLst>
        </pc:spChg>
        <pc:spChg chg="mod">
          <ac:chgData name="Justin Vacquerie" userId="968f4b965d9c7392" providerId="LiveId" clId="{A44E5494-10C1-4F1D-AF39-330BBFBC3E5D}" dt="2024-05-30T14:26:15.958" v="31969" actId="20577"/>
          <ac:spMkLst>
            <pc:docMk/>
            <pc:sldMk cId="2809726428" sldId="499"/>
            <ac:spMk id="10" creationId="{1729C6A1-97C8-EDE7-D836-BB3AB5344E17}"/>
          </ac:spMkLst>
        </pc:spChg>
        <pc:spChg chg="mod">
          <ac:chgData name="Justin Vacquerie" userId="968f4b965d9c7392" providerId="LiveId" clId="{A44E5494-10C1-4F1D-AF39-330BBFBC3E5D}" dt="2024-05-21T14:07:26.686" v="1266" actId="20577"/>
          <ac:spMkLst>
            <pc:docMk/>
            <pc:sldMk cId="2809726428" sldId="499"/>
            <ac:spMk id="18" creationId="{3BED0F00-1453-6CB2-915A-83D8D8BBF4F0}"/>
          </ac:spMkLst>
        </pc:spChg>
        <pc:spChg chg="del">
          <ac:chgData name="Justin Vacquerie" userId="968f4b965d9c7392" providerId="LiveId" clId="{A44E5494-10C1-4F1D-AF39-330BBFBC3E5D}" dt="2024-05-21T11:41:12.690" v="433" actId="478"/>
          <ac:spMkLst>
            <pc:docMk/>
            <pc:sldMk cId="2809726428" sldId="499"/>
            <ac:spMk id="48" creationId="{17DDF380-F34E-0EA3-7804-F0AA308BDBD6}"/>
          </ac:spMkLst>
        </pc:spChg>
        <pc:spChg chg="del">
          <ac:chgData name="Justin Vacquerie" userId="968f4b965d9c7392" providerId="LiveId" clId="{A44E5494-10C1-4F1D-AF39-330BBFBC3E5D}" dt="2024-05-21T11:41:15.944" v="437" actId="478"/>
          <ac:spMkLst>
            <pc:docMk/>
            <pc:sldMk cId="2809726428" sldId="499"/>
            <ac:spMk id="49" creationId="{34F5701B-89BD-9B99-AD6A-F55F090CFE89}"/>
          </ac:spMkLst>
        </pc:spChg>
        <pc:spChg chg="del">
          <ac:chgData name="Justin Vacquerie" userId="968f4b965d9c7392" providerId="LiveId" clId="{A44E5494-10C1-4F1D-AF39-330BBFBC3E5D}" dt="2024-05-21T11:41:13.381" v="434" actId="478"/>
          <ac:spMkLst>
            <pc:docMk/>
            <pc:sldMk cId="2809726428" sldId="499"/>
            <ac:spMk id="50" creationId="{3D741C1F-540F-C728-B19B-A8BFA1433493}"/>
          </ac:spMkLst>
        </pc:spChg>
        <pc:spChg chg="del">
          <ac:chgData name="Justin Vacquerie" userId="968f4b965d9c7392" providerId="LiveId" clId="{A44E5494-10C1-4F1D-AF39-330BBFBC3E5D}" dt="2024-05-21T11:41:03.514" v="425" actId="478"/>
          <ac:spMkLst>
            <pc:docMk/>
            <pc:sldMk cId="2809726428" sldId="499"/>
            <ac:spMk id="51" creationId="{64EF6A16-2BDD-5CAC-E5CC-C2418D1CCC4B}"/>
          </ac:spMkLst>
        </pc:spChg>
        <pc:spChg chg="del">
          <ac:chgData name="Justin Vacquerie" userId="968f4b965d9c7392" providerId="LiveId" clId="{A44E5494-10C1-4F1D-AF39-330BBFBC3E5D}" dt="2024-05-21T11:41:08.724" v="429" actId="478"/>
          <ac:spMkLst>
            <pc:docMk/>
            <pc:sldMk cId="2809726428" sldId="499"/>
            <ac:spMk id="52" creationId="{2B01209B-6F46-434D-578A-1F3A89C6A341}"/>
          </ac:spMkLst>
        </pc:spChg>
        <pc:spChg chg="del">
          <ac:chgData name="Justin Vacquerie" userId="968f4b965d9c7392" providerId="LiveId" clId="{A44E5494-10C1-4F1D-AF39-330BBFBC3E5D}" dt="2024-05-21T11:41:11.967" v="432" actId="478"/>
          <ac:spMkLst>
            <pc:docMk/>
            <pc:sldMk cId="2809726428" sldId="499"/>
            <ac:spMk id="53" creationId="{E064D65A-EC17-5A6C-CCAC-BF095D42F8F9}"/>
          </ac:spMkLst>
        </pc:spChg>
        <pc:spChg chg="del">
          <ac:chgData name="Justin Vacquerie" userId="968f4b965d9c7392" providerId="LiveId" clId="{A44E5494-10C1-4F1D-AF39-330BBFBC3E5D}" dt="2024-05-21T11:41:14.940" v="436" actId="478"/>
          <ac:spMkLst>
            <pc:docMk/>
            <pc:sldMk cId="2809726428" sldId="499"/>
            <ac:spMk id="54" creationId="{A33644D9-B32C-FD16-D38A-A4398AA8F06F}"/>
          </ac:spMkLst>
        </pc:spChg>
        <pc:spChg chg="del mod">
          <ac:chgData name="Justin Vacquerie" userId="968f4b965d9c7392" providerId="LiveId" clId="{A44E5494-10C1-4F1D-AF39-330BBFBC3E5D}" dt="2024-05-21T11:41:01.173" v="423" actId="478"/>
          <ac:spMkLst>
            <pc:docMk/>
            <pc:sldMk cId="2809726428" sldId="499"/>
            <ac:spMk id="55" creationId="{DCEEAC57-468E-4CA6-8B50-5A826A68E14A}"/>
          </ac:spMkLst>
        </pc:spChg>
        <pc:spChg chg="del">
          <ac:chgData name="Justin Vacquerie" userId="968f4b965d9c7392" providerId="LiveId" clId="{A44E5494-10C1-4F1D-AF39-330BBFBC3E5D}" dt="2024-05-21T11:41:06.527" v="427" actId="478"/>
          <ac:spMkLst>
            <pc:docMk/>
            <pc:sldMk cId="2809726428" sldId="499"/>
            <ac:spMk id="56" creationId="{59B2F75E-04AF-B246-ED11-339A4293E28E}"/>
          </ac:spMkLst>
        </pc:spChg>
        <pc:spChg chg="del mod">
          <ac:chgData name="Justin Vacquerie" userId="968f4b965d9c7392" providerId="LiveId" clId="{A44E5494-10C1-4F1D-AF39-330BBFBC3E5D}" dt="2024-05-21T11:41:07.260" v="428" actId="478"/>
          <ac:spMkLst>
            <pc:docMk/>
            <pc:sldMk cId="2809726428" sldId="499"/>
            <ac:spMk id="57" creationId="{28B33CBA-F554-78A0-1ABD-992A7D4C6E0A}"/>
          </ac:spMkLst>
        </pc:spChg>
        <pc:spChg chg="del">
          <ac:chgData name="Justin Vacquerie" userId="968f4b965d9c7392" providerId="LiveId" clId="{A44E5494-10C1-4F1D-AF39-330BBFBC3E5D}" dt="2024-05-21T11:40:47.610" v="412" actId="478"/>
          <ac:spMkLst>
            <pc:docMk/>
            <pc:sldMk cId="2809726428" sldId="499"/>
            <ac:spMk id="58" creationId="{D0AE2C06-1FBC-ED4D-2573-4CB07CD52B96}"/>
          </ac:spMkLst>
        </pc:spChg>
        <pc:spChg chg="del">
          <ac:chgData name="Justin Vacquerie" userId="968f4b965d9c7392" providerId="LiveId" clId="{A44E5494-10C1-4F1D-AF39-330BBFBC3E5D}" dt="2024-05-21T11:40:50.384" v="416" actId="478"/>
          <ac:spMkLst>
            <pc:docMk/>
            <pc:sldMk cId="2809726428" sldId="499"/>
            <ac:spMk id="59" creationId="{8746C188-F73D-519D-EA7F-E9ADD847CD30}"/>
          </ac:spMkLst>
        </pc:spChg>
        <pc:spChg chg="del mod">
          <ac:chgData name="Justin Vacquerie" userId="968f4b965d9c7392" providerId="LiveId" clId="{A44E5494-10C1-4F1D-AF39-330BBFBC3E5D}" dt="2024-05-21T11:40:49.303" v="415" actId="478"/>
          <ac:spMkLst>
            <pc:docMk/>
            <pc:sldMk cId="2809726428" sldId="499"/>
            <ac:spMk id="66" creationId="{186BEF33-8935-F678-3C60-EF3E93CD3563}"/>
          </ac:spMkLst>
        </pc:spChg>
        <pc:spChg chg="del">
          <ac:chgData name="Justin Vacquerie" userId="968f4b965d9c7392" providerId="LiveId" clId="{A44E5494-10C1-4F1D-AF39-330BBFBC3E5D}" dt="2024-05-21T11:40:48.078" v="413" actId="478"/>
          <ac:spMkLst>
            <pc:docMk/>
            <pc:sldMk cId="2809726428" sldId="499"/>
            <ac:spMk id="67" creationId="{97861099-2674-A9CE-2CDE-90CB29092489}"/>
          </ac:spMkLst>
        </pc:spChg>
        <pc:spChg chg="del">
          <ac:chgData name="Justin Vacquerie" userId="968f4b965d9c7392" providerId="LiveId" clId="{A44E5494-10C1-4F1D-AF39-330BBFBC3E5D}" dt="2024-05-21T11:40:45.902" v="411" actId="478"/>
          <ac:spMkLst>
            <pc:docMk/>
            <pc:sldMk cId="2809726428" sldId="499"/>
            <ac:spMk id="68" creationId="{7F08B846-BD8E-D304-312C-4A74B7815323}"/>
          </ac:spMkLst>
        </pc:spChg>
        <pc:spChg chg="del">
          <ac:chgData name="Justin Vacquerie" userId="968f4b965d9c7392" providerId="LiveId" clId="{A44E5494-10C1-4F1D-AF39-330BBFBC3E5D}" dt="2024-05-21T11:40:52.943" v="418" actId="478"/>
          <ac:spMkLst>
            <pc:docMk/>
            <pc:sldMk cId="2809726428" sldId="499"/>
            <ac:spMk id="71" creationId="{3781D013-70EA-E43A-5511-F6D10CFD7386}"/>
          </ac:spMkLst>
        </pc:spChg>
        <pc:spChg chg="del">
          <ac:chgData name="Justin Vacquerie" userId="968f4b965d9c7392" providerId="LiveId" clId="{A44E5494-10C1-4F1D-AF39-330BBFBC3E5D}" dt="2024-05-21T11:41:09.922" v="430" actId="478"/>
          <ac:spMkLst>
            <pc:docMk/>
            <pc:sldMk cId="2809726428" sldId="499"/>
            <ac:spMk id="73" creationId="{6DC5A244-0F7A-C194-79C7-C3B8B653A294}"/>
          </ac:spMkLst>
        </pc:spChg>
        <pc:grpChg chg="del">
          <ac:chgData name="Justin Vacquerie" userId="968f4b965d9c7392" providerId="LiveId" clId="{A44E5494-10C1-4F1D-AF39-330BBFBC3E5D}" dt="2024-05-21T11:41:16.665" v="438" actId="478"/>
          <ac:grpSpMkLst>
            <pc:docMk/>
            <pc:sldMk cId="2809726428" sldId="499"/>
            <ac:grpSpMk id="72" creationId="{BC2434D3-1930-772C-EB00-063E9E485B84}"/>
          </ac:grpSpMkLst>
        </pc:grpChg>
        <pc:graphicFrameChg chg="add mod modGraphic">
          <ac:chgData name="Justin Vacquerie" userId="968f4b965d9c7392" providerId="LiveId" clId="{A44E5494-10C1-4F1D-AF39-330BBFBC3E5D}" dt="2024-05-27T14:58:49.250" v="9567" actId="113"/>
          <ac:graphicFrameMkLst>
            <pc:docMk/>
            <pc:sldMk cId="2809726428" sldId="499"/>
            <ac:graphicFrameMk id="8" creationId="{3F8EECAA-8AFD-52C6-51DC-8210AAF0FDE4}"/>
          </ac:graphicFrameMkLst>
        </pc:graphicFrameChg>
        <pc:cxnChg chg="del mod">
          <ac:chgData name="Justin Vacquerie" userId="968f4b965d9c7392" providerId="LiveId" clId="{A44E5494-10C1-4F1D-AF39-330BBFBC3E5D}" dt="2024-05-21T11:41:11.022" v="431" actId="478"/>
          <ac:cxnSpMkLst>
            <pc:docMk/>
            <pc:sldMk cId="2809726428" sldId="499"/>
            <ac:cxnSpMk id="60" creationId="{C3A5E8F0-61AD-6B8E-D065-07C13026AACF}"/>
          </ac:cxnSpMkLst>
        </pc:cxnChg>
        <pc:cxnChg chg="del">
          <ac:chgData name="Justin Vacquerie" userId="968f4b965d9c7392" providerId="LiveId" clId="{A44E5494-10C1-4F1D-AF39-330BBFBC3E5D}" dt="2024-05-21T11:40:58.486" v="419" actId="478"/>
          <ac:cxnSpMkLst>
            <pc:docMk/>
            <pc:sldMk cId="2809726428" sldId="499"/>
            <ac:cxnSpMk id="61" creationId="{0A9FC02A-ABD9-BB65-C8C7-36C1821D444D}"/>
          </ac:cxnSpMkLst>
        </pc:cxnChg>
        <pc:cxnChg chg="del">
          <ac:chgData name="Justin Vacquerie" userId="968f4b965d9c7392" providerId="LiveId" clId="{A44E5494-10C1-4F1D-AF39-330BBFBC3E5D}" dt="2024-05-21T11:41:04.709" v="426" actId="478"/>
          <ac:cxnSpMkLst>
            <pc:docMk/>
            <pc:sldMk cId="2809726428" sldId="499"/>
            <ac:cxnSpMk id="63" creationId="{E009A223-2B9B-8084-DB8A-733003214E72}"/>
          </ac:cxnSpMkLst>
        </pc:cxnChg>
        <pc:cxnChg chg="del">
          <ac:chgData name="Justin Vacquerie" userId="968f4b965d9c7392" providerId="LiveId" clId="{A44E5494-10C1-4F1D-AF39-330BBFBC3E5D}" dt="2024-05-21T11:41:14.422" v="435" actId="478"/>
          <ac:cxnSpMkLst>
            <pc:docMk/>
            <pc:sldMk cId="2809726428" sldId="499"/>
            <ac:cxnSpMk id="64" creationId="{948CB98F-579D-CBC4-A6BC-AA8CFE41DE5F}"/>
          </ac:cxnSpMkLst>
        </pc:cxnChg>
        <pc:cxnChg chg="del">
          <ac:chgData name="Justin Vacquerie" userId="968f4b965d9c7392" providerId="LiveId" clId="{A44E5494-10C1-4F1D-AF39-330BBFBC3E5D}" dt="2024-05-21T11:41:02.671" v="424" actId="478"/>
          <ac:cxnSpMkLst>
            <pc:docMk/>
            <pc:sldMk cId="2809726428" sldId="499"/>
            <ac:cxnSpMk id="65" creationId="{5393E16A-B40A-A3C2-E4AE-74FF11CC250B}"/>
          </ac:cxnSpMkLst>
        </pc:cxnChg>
        <pc:cxnChg chg="del">
          <ac:chgData name="Justin Vacquerie" userId="968f4b965d9c7392" providerId="LiveId" clId="{A44E5494-10C1-4F1D-AF39-330BBFBC3E5D}" dt="2024-05-21T11:40:51.545" v="417" actId="478"/>
          <ac:cxnSpMkLst>
            <pc:docMk/>
            <pc:sldMk cId="2809726428" sldId="499"/>
            <ac:cxnSpMk id="69" creationId="{8BD39E8F-8B95-0527-4837-406848BB801B}"/>
          </ac:cxnSpMkLst>
        </pc:cxnChg>
        <pc:cxnChg chg="del">
          <ac:chgData name="Justin Vacquerie" userId="968f4b965d9c7392" providerId="LiveId" clId="{A44E5494-10C1-4F1D-AF39-330BBFBC3E5D}" dt="2024-05-21T11:40:59.637" v="421" actId="478"/>
          <ac:cxnSpMkLst>
            <pc:docMk/>
            <pc:sldMk cId="2809726428" sldId="499"/>
            <ac:cxnSpMk id="70" creationId="{3E93B475-02BF-B04E-2820-ABDCF4D32A49}"/>
          </ac:cxnSpMkLst>
        </pc:cxnChg>
      </pc:sldChg>
      <pc:sldChg chg="new del">
        <pc:chgData name="Justin Vacquerie" userId="968f4b965d9c7392" providerId="LiveId" clId="{A44E5494-10C1-4F1D-AF39-330BBFBC3E5D}" dt="2024-05-21T11:40:12.472" v="343" actId="680"/>
        <pc:sldMkLst>
          <pc:docMk/>
          <pc:sldMk cId="3916478088" sldId="499"/>
        </pc:sldMkLst>
      </pc:sldChg>
      <pc:sldChg chg="add del">
        <pc:chgData name="Justin Vacquerie" userId="968f4b965d9c7392" providerId="LiveId" clId="{A44E5494-10C1-4F1D-AF39-330BBFBC3E5D}" dt="2024-05-21T13:42:25.098" v="891" actId="47"/>
        <pc:sldMkLst>
          <pc:docMk/>
          <pc:sldMk cId="988968177" sldId="500"/>
        </pc:sldMkLst>
      </pc:sldChg>
      <pc:sldChg chg="add del">
        <pc:chgData name="Justin Vacquerie" userId="968f4b965d9c7392" providerId="LiveId" clId="{A44E5494-10C1-4F1D-AF39-330BBFBC3E5D}" dt="2024-05-21T11:41:52.112" v="474"/>
        <pc:sldMkLst>
          <pc:docMk/>
          <pc:sldMk cId="4009951648" sldId="500"/>
        </pc:sldMkLst>
      </pc:sldChg>
      <pc:sldChg chg="addSp modSp new del">
        <pc:chgData name="Justin Vacquerie" userId="968f4b965d9c7392" providerId="LiveId" clId="{A44E5494-10C1-4F1D-AF39-330BBFBC3E5D}" dt="2024-05-21T13:45:35.839" v="1027" actId="47"/>
        <pc:sldMkLst>
          <pc:docMk/>
          <pc:sldMk cId="3250965131" sldId="501"/>
        </pc:sldMkLst>
        <pc:spChg chg="add mod">
          <ac:chgData name="Justin Vacquerie" userId="968f4b965d9c7392" providerId="LiveId" clId="{A44E5494-10C1-4F1D-AF39-330BBFBC3E5D}" dt="2024-05-21T13:42:22.562" v="890"/>
          <ac:spMkLst>
            <pc:docMk/>
            <pc:sldMk cId="3250965131" sldId="501"/>
            <ac:spMk id="8" creationId="{E1D3F44C-823F-C8CF-CF9F-1BB50D3A405E}"/>
          </ac:spMkLst>
        </pc:spChg>
        <pc:spChg chg="add mod">
          <ac:chgData name="Justin Vacquerie" userId="968f4b965d9c7392" providerId="LiveId" clId="{A44E5494-10C1-4F1D-AF39-330BBFBC3E5D}" dt="2024-05-21T13:42:22.562" v="890"/>
          <ac:spMkLst>
            <pc:docMk/>
            <pc:sldMk cId="3250965131" sldId="501"/>
            <ac:spMk id="9" creationId="{62175C88-0B4F-CD2C-67AC-7A3FAB69D505}"/>
          </ac:spMkLst>
        </pc:spChg>
        <pc:grpChg chg="add mod">
          <ac:chgData name="Justin Vacquerie" userId="968f4b965d9c7392" providerId="LiveId" clId="{A44E5494-10C1-4F1D-AF39-330BBFBC3E5D}" dt="2024-05-21T13:42:22.562" v="890"/>
          <ac:grpSpMkLst>
            <pc:docMk/>
            <pc:sldMk cId="3250965131" sldId="501"/>
            <ac:grpSpMk id="7" creationId="{CF571081-5C07-C666-D32C-66C522D82257}"/>
          </ac:grpSpMkLst>
        </pc:grpChg>
      </pc:sldChg>
      <pc:sldChg chg="addSp delSp modSp add mod modAnim modNotesTx">
        <pc:chgData name="Justin Vacquerie" userId="968f4b965d9c7392" providerId="LiveId" clId="{A44E5494-10C1-4F1D-AF39-330BBFBC3E5D}" dt="2024-06-10T19:53:27.516" v="68230" actId="20577"/>
        <pc:sldMkLst>
          <pc:docMk/>
          <pc:sldMk cId="3082022873" sldId="502"/>
        </pc:sldMkLst>
        <pc:spChg chg="add mod">
          <ac:chgData name="Justin Vacquerie" userId="968f4b965d9c7392" providerId="LiveId" clId="{A44E5494-10C1-4F1D-AF39-330BBFBC3E5D}" dt="2024-05-27T16:40:31.682" v="15151" actId="20577"/>
          <ac:spMkLst>
            <pc:docMk/>
            <pc:sldMk cId="3082022873" sldId="502"/>
            <ac:spMk id="5" creationId="{53A63072-A30E-DE8F-A8D3-5B88BE4B6049}"/>
          </ac:spMkLst>
        </pc:spChg>
        <pc:spChg chg="add mod">
          <ac:chgData name="Justin Vacquerie" userId="968f4b965d9c7392" providerId="LiveId" clId="{A44E5494-10C1-4F1D-AF39-330BBFBC3E5D}" dt="2024-06-10T07:28:14.208" v="48340" actId="207"/>
          <ac:spMkLst>
            <pc:docMk/>
            <pc:sldMk cId="3082022873" sldId="502"/>
            <ac:spMk id="6" creationId="{21E4721E-1F3A-2531-49C0-AE8EEED6EBB4}"/>
          </ac:spMkLst>
        </pc:spChg>
        <pc:spChg chg="add mod">
          <ac:chgData name="Justin Vacquerie" userId="968f4b965d9c7392" providerId="LiveId" clId="{A44E5494-10C1-4F1D-AF39-330BBFBC3E5D}" dt="2024-05-28T10:57:00.013" v="23111" actId="207"/>
          <ac:spMkLst>
            <pc:docMk/>
            <pc:sldMk cId="3082022873" sldId="502"/>
            <ac:spMk id="8" creationId="{692AC516-D91F-CD25-8ED7-9FB98912AD5B}"/>
          </ac:spMkLst>
        </pc:spChg>
        <pc:spChg chg="mod">
          <ac:chgData name="Justin Vacquerie" userId="968f4b965d9c7392" providerId="LiveId" clId="{A44E5494-10C1-4F1D-AF39-330BBFBC3E5D}" dt="2024-05-21T13:45:55.569" v="1082" actId="20577"/>
          <ac:spMkLst>
            <pc:docMk/>
            <pc:sldMk cId="3082022873" sldId="502"/>
            <ac:spMk id="10" creationId="{1729C6A1-97C8-EDE7-D836-BB3AB5344E17}"/>
          </ac:spMkLst>
        </pc:spChg>
        <pc:spChg chg="add mod">
          <ac:chgData name="Justin Vacquerie" userId="968f4b965d9c7392" providerId="LiveId" clId="{A44E5494-10C1-4F1D-AF39-330BBFBC3E5D}" dt="2024-06-04T07:41:43.725" v="34721" actId="20577"/>
          <ac:spMkLst>
            <pc:docMk/>
            <pc:sldMk cId="3082022873" sldId="502"/>
            <ac:spMk id="11" creationId="{E26CDE9E-27B2-0FED-81FA-D7336139DB0D}"/>
          </ac:spMkLst>
        </pc:spChg>
        <pc:spChg chg="add mod">
          <ac:chgData name="Justin Vacquerie" userId="968f4b965d9c7392" providerId="LiveId" clId="{A44E5494-10C1-4F1D-AF39-330BBFBC3E5D}" dt="2024-05-24T06:37:25.017" v="5734" actId="693"/>
          <ac:spMkLst>
            <pc:docMk/>
            <pc:sldMk cId="3082022873" sldId="502"/>
            <ac:spMk id="12" creationId="{407782C2-D397-D3EA-7ACB-2300573BEE14}"/>
          </ac:spMkLst>
        </pc:spChg>
        <pc:spChg chg="add mod">
          <ac:chgData name="Justin Vacquerie" userId="968f4b965d9c7392" providerId="LiveId" clId="{A44E5494-10C1-4F1D-AF39-330BBFBC3E5D}" dt="2024-05-28T15:57:39.992" v="24678" actId="1076"/>
          <ac:spMkLst>
            <pc:docMk/>
            <pc:sldMk cId="3082022873" sldId="502"/>
            <ac:spMk id="13" creationId="{19EF861B-91B2-A018-2340-1DCCCE5D389B}"/>
          </ac:spMkLst>
        </pc:spChg>
        <pc:spChg chg="add del mod">
          <ac:chgData name="Justin Vacquerie" userId="968f4b965d9c7392" providerId="LiveId" clId="{A44E5494-10C1-4F1D-AF39-330BBFBC3E5D}" dt="2024-05-24T06:37:02.121" v="5731" actId="478"/>
          <ac:spMkLst>
            <pc:docMk/>
            <pc:sldMk cId="3082022873" sldId="502"/>
            <ac:spMk id="13" creationId="{CE4B0E84-2C4E-ADD7-1FC6-14D7BB773C2C}"/>
          </ac:spMkLst>
        </pc:spChg>
        <pc:spChg chg="add mod">
          <ac:chgData name="Justin Vacquerie" userId="968f4b965d9c7392" providerId="LiveId" clId="{A44E5494-10C1-4F1D-AF39-330BBFBC3E5D}" dt="2024-06-04T07:41:14.116" v="34719" actId="1076"/>
          <ac:spMkLst>
            <pc:docMk/>
            <pc:sldMk cId="3082022873" sldId="502"/>
            <ac:spMk id="14" creationId="{2A5CC903-3DA8-E9CB-0331-01BA4BF16ADC}"/>
          </ac:spMkLst>
        </pc:spChg>
        <pc:spChg chg="add mod">
          <ac:chgData name="Justin Vacquerie" userId="968f4b965d9c7392" providerId="LiveId" clId="{A44E5494-10C1-4F1D-AF39-330BBFBC3E5D}" dt="2024-05-28T11:05:06.329" v="23419"/>
          <ac:spMkLst>
            <pc:docMk/>
            <pc:sldMk cId="3082022873" sldId="502"/>
            <ac:spMk id="15" creationId="{DFD9C735-4798-08FB-B1CD-E34F8FF9DC82}"/>
          </ac:spMkLst>
        </pc:spChg>
        <pc:spChg chg="mod">
          <ac:chgData name="Justin Vacquerie" userId="968f4b965d9c7392" providerId="LiveId" clId="{A44E5494-10C1-4F1D-AF39-330BBFBC3E5D}" dt="2024-05-21T14:07:43.974" v="1270"/>
          <ac:spMkLst>
            <pc:docMk/>
            <pc:sldMk cId="3082022873" sldId="502"/>
            <ac:spMk id="18" creationId="{3BED0F00-1453-6CB2-915A-83D8D8BBF4F0}"/>
          </ac:spMkLst>
        </pc:spChg>
        <pc:spChg chg="del">
          <ac:chgData name="Justin Vacquerie" userId="968f4b965d9c7392" providerId="LiveId" clId="{A44E5494-10C1-4F1D-AF39-330BBFBC3E5D}" dt="2024-05-21T13:46:15.616" v="1091" actId="478"/>
          <ac:spMkLst>
            <pc:docMk/>
            <pc:sldMk cId="3082022873" sldId="502"/>
            <ac:spMk id="48" creationId="{17DDF380-F34E-0EA3-7804-F0AA308BDBD6}"/>
          </ac:spMkLst>
        </pc:spChg>
        <pc:spChg chg="del">
          <ac:chgData name="Justin Vacquerie" userId="968f4b965d9c7392" providerId="LiveId" clId="{A44E5494-10C1-4F1D-AF39-330BBFBC3E5D}" dt="2024-05-21T13:46:08.711" v="1084" actId="478"/>
          <ac:spMkLst>
            <pc:docMk/>
            <pc:sldMk cId="3082022873" sldId="502"/>
            <ac:spMk id="49" creationId="{34F5701B-89BD-9B99-AD6A-F55F090CFE89}"/>
          </ac:spMkLst>
        </pc:spChg>
        <pc:spChg chg="del">
          <ac:chgData name="Justin Vacquerie" userId="968f4b965d9c7392" providerId="LiveId" clId="{A44E5494-10C1-4F1D-AF39-330BBFBC3E5D}" dt="2024-05-21T13:46:13.747" v="1089" actId="478"/>
          <ac:spMkLst>
            <pc:docMk/>
            <pc:sldMk cId="3082022873" sldId="502"/>
            <ac:spMk id="50" creationId="{3D741C1F-540F-C728-B19B-A8BFA1433493}"/>
          </ac:spMkLst>
        </pc:spChg>
        <pc:spChg chg="del">
          <ac:chgData name="Justin Vacquerie" userId="968f4b965d9c7392" providerId="LiveId" clId="{A44E5494-10C1-4F1D-AF39-330BBFBC3E5D}" dt="2024-05-21T13:46:22.143" v="1097" actId="478"/>
          <ac:spMkLst>
            <pc:docMk/>
            <pc:sldMk cId="3082022873" sldId="502"/>
            <ac:spMk id="51" creationId="{64EF6A16-2BDD-5CAC-E5CC-C2418D1CCC4B}"/>
          </ac:spMkLst>
        </pc:spChg>
        <pc:spChg chg="del">
          <ac:chgData name="Justin Vacquerie" userId="968f4b965d9c7392" providerId="LiveId" clId="{A44E5494-10C1-4F1D-AF39-330BBFBC3E5D}" dt="2024-05-21T13:46:09.535" v="1085" actId="478"/>
          <ac:spMkLst>
            <pc:docMk/>
            <pc:sldMk cId="3082022873" sldId="502"/>
            <ac:spMk id="52" creationId="{2B01209B-6F46-434D-578A-1F3A89C6A341}"/>
          </ac:spMkLst>
        </pc:spChg>
        <pc:spChg chg="del">
          <ac:chgData name="Justin Vacquerie" userId="968f4b965d9c7392" providerId="LiveId" clId="{A44E5494-10C1-4F1D-AF39-330BBFBC3E5D}" dt="2024-05-21T13:46:16.428" v="1092" actId="478"/>
          <ac:spMkLst>
            <pc:docMk/>
            <pc:sldMk cId="3082022873" sldId="502"/>
            <ac:spMk id="53" creationId="{E064D65A-EC17-5A6C-CCAC-BF095D42F8F9}"/>
          </ac:spMkLst>
        </pc:spChg>
        <pc:spChg chg="del">
          <ac:chgData name="Justin Vacquerie" userId="968f4b965d9c7392" providerId="LiveId" clId="{A44E5494-10C1-4F1D-AF39-330BBFBC3E5D}" dt="2024-05-21T13:46:11.349" v="1086" actId="478"/>
          <ac:spMkLst>
            <pc:docMk/>
            <pc:sldMk cId="3082022873" sldId="502"/>
            <ac:spMk id="54" creationId="{A33644D9-B32C-FD16-D38A-A4398AA8F06F}"/>
          </ac:spMkLst>
        </pc:spChg>
        <pc:spChg chg="del">
          <ac:chgData name="Justin Vacquerie" userId="968f4b965d9c7392" providerId="LiveId" clId="{A44E5494-10C1-4F1D-AF39-330BBFBC3E5D}" dt="2024-05-21T13:46:19.757" v="1095" actId="478"/>
          <ac:spMkLst>
            <pc:docMk/>
            <pc:sldMk cId="3082022873" sldId="502"/>
            <ac:spMk id="55" creationId="{DCEEAC57-468E-4CA6-8B50-5A826A68E14A}"/>
          </ac:spMkLst>
        </pc:spChg>
        <pc:spChg chg="del">
          <ac:chgData name="Justin Vacquerie" userId="968f4b965d9c7392" providerId="LiveId" clId="{A44E5494-10C1-4F1D-AF39-330BBFBC3E5D}" dt="2024-05-21T13:46:29.735" v="1107" actId="478"/>
          <ac:spMkLst>
            <pc:docMk/>
            <pc:sldMk cId="3082022873" sldId="502"/>
            <ac:spMk id="56" creationId="{59B2F75E-04AF-B246-ED11-339A4293E28E}"/>
          </ac:spMkLst>
        </pc:spChg>
        <pc:spChg chg="del">
          <ac:chgData name="Justin Vacquerie" userId="968f4b965d9c7392" providerId="LiveId" clId="{A44E5494-10C1-4F1D-AF39-330BBFBC3E5D}" dt="2024-05-21T13:46:28.104" v="1105" actId="478"/>
          <ac:spMkLst>
            <pc:docMk/>
            <pc:sldMk cId="3082022873" sldId="502"/>
            <ac:spMk id="57" creationId="{28B33CBA-F554-78A0-1ABD-992A7D4C6E0A}"/>
          </ac:spMkLst>
        </pc:spChg>
        <pc:spChg chg="del mod">
          <ac:chgData name="Justin Vacquerie" userId="968f4b965d9c7392" providerId="LiveId" clId="{A44E5494-10C1-4F1D-AF39-330BBFBC3E5D}" dt="2024-05-21T13:46:24.193" v="1099" actId="478"/>
          <ac:spMkLst>
            <pc:docMk/>
            <pc:sldMk cId="3082022873" sldId="502"/>
            <ac:spMk id="58" creationId="{D0AE2C06-1FBC-ED4D-2573-4CB07CD52B96}"/>
          </ac:spMkLst>
        </pc:spChg>
        <pc:spChg chg="del">
          <ac:chgData name="Justin Vacquerie" userId="968f4b965d9c7392" providerId="LiveId" clId="{A44E5494-10C1-4F1D-AF39-330BBFBC3E5D}" dt="2024-05-21T13:46:26.342" v="1102" actId="478"/>
          <ac:spMkLst>
            <pc:docMk/>
            <pc:sldMk cId="3082022873" sldId="502"/>
            <ac:spMk id="59" creationId="{8746C188-F73D-519D-EA7F-E9ADD847CD30}"/>
          </ac:spMkLst>
        </pc:spChg>
        <pc:spChg chg="del">
          <ac:chgData name="Justin Vacquerie" userId="968f4b965d9c7392" providerId="LiveId" clId="{A44E5494-10C1-4F1D-AF39-330BBFBC3E5D}" dt="2024-05-21T13:46:27.552" v="1104" actId="478"/>
          <ac:spMkLst>
            <pc:docMk/>
            <pc:sldMk cId="3082022873" sldId="502"/>
            <ac:spMk id="66" creationId="{186BEF33-8935-F678-3C60-EF3E93CD3563}"/>
          </ac:spMkLst>
        </pc:spChg>
        <pc:spChg chg="del">
          <ac:chgData name="Justin Vacquerie" userId="968f4b965d9c7392" providerId="LiveId" clId="{A44E5494-10C1-4F1D-AF39-330BBFBC3E5D}" dt="2024-05-21T13:46:25.033" v="1100" actId="478"/>
          <ac:spMkLst>
            <pc:docMk/>
            <pc:sldMk cId="3082022873" sldId="502"/>
            <ac:spMk id="67" creationId="{97861099-2674-A9CE-2CDE-90CB29092489}"/>
          </ac:spMkLst>
        </pc:spChg>
        <pc:spChg chg="del">
          <ac:chgData name="Justin Vacquerie" userId="968f4b965d9c7392" providerId="LiveId" clId="{A44E5494-10C1-4F1D-AF39-330BBFBC3E5D}" dt="2024-05-21T13:46:18.398" v="1093" actId="478"/>
          <ac:spMkLst>
            <pc:docMk/>
            <pc:sldMk cId="3082022873" sldId="502"/>
            <ac:spMk id="68" creationId="{7F08B846-BD8E-D304-312C-4A74B7815323}"/>
          </ac:spMkLst>
        </pc:spChg>
        <pc:spChg chg="del">
          <ac:chgData name="Justin Vacquerie" userId="968f4b965d9c7392" providerId="LiveId" clId="{A44E5494-10C1-4F1D-AF39-330BBFBC3E5D}" dt="2024-05-21T13:46:30.958" v="1108" actId="478"/>
          <ac:spMkLst>
            <pc:docMk/>
            <pc:sldMk cId="3082022873" sldId="502"/>
            <ac:spMk id="71" creationId="{3781D013-70EA-E43A-5511-F6D10CFD7386}"/>
          </ac:spMkLst>
        </pc:spChg>
        <pc:spChg chg="del">
          <ac:chgData name="Justin Vacquerie" userId="968f4b965d9c7392" providerId="LiveId" clId="{A44E5494-10C1-4F1D-AF39-330BBFBC3E5D}" dt="2024-05-21T13:46:14.610" v="1090" actId="478"/>
          <ac:spMkLst>
            <pc:docMk/>
            <pc:sldMk cId="3082022873" sldId="502"/>
            <ac:spMk id="73" creationId="{6DC5A244-0F7A-C194-79C7-C3B8B653A294}"/>
          </ac:spMkLst>
        </pc:spChg>
        <pc:grpChg chg="del">
          <ac:chgData name="Justin Vacquerie" userId="968f4b965d9c7392" providerId="LiveId" clId="{A44E5494-10C1-4F1D-AF39-330BBFBC3E5D}" dt="2024-05-21T13:46:07.646" v="1083" actId="478"/>
          <ac:grpSpMkLst>
            <pc:docMk/>
            <pc:sldMk cId="3082022873" sldId="502"/>
            <ac:grpSpMk id="72" creationId="{BC2434D3-1930-772C-EB00-063E9E485B84}"/>
          </ac:grpSpMkLst>
        </pc:grpChg>
        <pc:graphicFrameChg chg="add mod">
          <ac:chgData name="Justin Vacquerie" userId="968f4b965d9c7392" providerId="LiveId" clId="{A44E5494-10C1-4F1D-AF39-330BBFBC3E5D}" dt="2024-05-23T12:10:33.237" v="3699"/>
          <ac:graphicFrameMkLst>
            <pc:docMk/>
            <pc:sldMk cId="3082022873" sldId="502"/>
            <ac:graphicFrameMk id="12" creationId="{2F8C479B-40C1-DC4D-8443-F085A5D32398}"/>
          </ac:graphicFrameMkLst>
        </pc:graphicFrameChg>
        <pc:cxnChg chg="del mod">
          <ac:chgData name="Justin Vacquerie" userId="968f4b965d9c7392" providerId="LiveId" clId="{A44E5494-10C1-4F1D-AF39-330BBFBC3E5D}" dt="2024-05-21T13:46:12.219" v="1087" actId="478"/>
          <ac:cxnSpMkLst>
            <pc:docMk/>
            <pc:sldMk cId="3082022873" sldId="502"/>
            <ac:cxnSpMk id="60" creationId="{C3A5E8F0-61AD-6B8E-D065-07C13026AACF}"/>
          </ac:cxnSpMkLst>
        </pc:cxnChg>
        <pc:cxnChg chg="del">
          <ac:chgData name="Justin Vacquerie" userId="968f4b965d9c7392" providerId="LiveId" clId="{A44E5494-10C1-4F1D-AF39-330BBFBC3E5D}" dt="2024-05-21T13:46:28.821" v="1106" actId="478"/>
          <ac:cxnSpMkLst>
            <pc:docMk/>
            <pc:sldMk cId="3082022873" sldId="502"/>
            <ac:cxnSpMk id="61" creationId="{0A9FC02A-ABD9-BB65-C8C7-36C1821D444D}"/>
          </ac:cxnSpMkLst>
        </pc:cxnChg>
        <pc:cxnChg chg="del">
          <ac:chgData name="Justin Vacquerie" userId="968f4b965d9c7392" providerId="LiveId" clId="{A44E5494-10C1-4F1D-AF39-330BBFBC3E5D}" dt="2024-05-21T13:46:21.543" v="1096" actId="478"/>
          <ac:cxnSpMkLst>
            <pc:docMk/>
            <pc:sldMk cId="3082022873" sldId="502"/>
            <ac:cxnSpMk id="63" creationId="{E009A223-2B9B-8084-DB8A-733003214E72}"/>
          </ac:cxnSpMkLst>
        </pc:cxnChg>
        <pc:cxnChg chg="del">
          <ac:chgData name="Justin Vacquerie" userId="968f4b965d9c7392" providerId="LiveId" clId="{A44E5494-10C1-4F1D-AF39-330BBFBC3E5D}" dt="2024-05-21T13:46:12.947" v="1088" actId="478"/>
          <ac:cxnSpMkLst>
            <pc:docMk/>
            <pc:sldMk cId="3082022873" sldId="502"/>
            <ac:cxnSpMk id="64" creationId="{948CB98F-579D-CBC4-A6BC-AA8CFE41DE5F}"/>
          </ac:cxnSpMkLst>
        </pc:cxnChg>
        <pc:cxnChg chg="del">
          <ac:chgData name="Justin Vacquerie" userId="968f4b965d9c7392" providerId="LiveId" clId="{A44E5494-10C1-4F1D-AF39-330BBFBC3E5D}" dt="2024-05-21T13:46:19.304" v="1094" actId="478"/>
          <ac:cxnSpMkLst>
            <pc:docMk/>
            <pc:sldMk cId="3082022873" sldId="502"/>
            <ac:cxnSpMk id="65" creationId="{5393E16A-B40A-A3C2-E4AE-74FF11CC250B}"/>
          </ac:cxnSpMkLst>
        </pc:cxnChg>
        <pc:cxnChg chg="del">
          <ac:chgData name="Justin Vacquerie" userId="968f4b965d9c7392" providerId="LiveId" clId="{A44E5494-10C1-4F1D-AF39-330BBFBC3E5D}" dt="2024-05-21T13:46:25.707" v="1101" actId="478"/>
          <ac:cxnSpMkLst>
            <pc:docMk/>
            <pc:sldMk cId="3082022873" sldId="502"/>
            <ac:cxnSpMk id="69" creationId="{8BD39E8F-8B95-0527-4837-406848BB801B}"/>
          </ac:cxnSpMkLst>
        </pc:cxnChg>
        <pc:cxnChg chg="del">
          <ac:chgData name="Justin Vacquerie" userId="968f4b965d9c7392" providerId="LiveId" clId="{A44E5494-10C1-4F1D-AF39-330BBFBC3E5D}" dt="2024-05-21T13:46:27.151" v="1103" actId="478"/>
          <ac:cxnSpMkLst>
            <pc:docMk/>
            <pc:sldMk cId="3082022873" sldId="502"/>
            <ac:cxnSpMk id="70" creationId="{3E93B475-02BF-B04E-2820-ABDCF4D32A49}"/>
          </ac:cxnSpMkLst>
        </pc:cxnChg>
      </pc:sldChg>
      <pc:sldChg chg="addSp delSp modSp new del mod ord">
        <pc:chgData name="Justin Vacquerie" userId="968f4b965d9c7392" providerId="LiveId" clId="{A44E5494-10C1-4F1D-AF39-330BBFBC3E5D}" dt="2024-05-24T07:33:54.818" v="5853" actId="47"/>
        <pc:sldMkLst>
          <pc:docMk/>
          <pc:sldMk cId="869940763" sldId="503"/>
        </pc:sldMkLst>
        <pc:spChg chg="add mod">
          <ac:chgData name="Justin Vacquerie" userId="968f4b965d9c7392" providerId="LiveId" clId="{A44E5494-10C1-4F1D-AF39-330BBFBC3E5D}" dt="2024-05-23T15:14:25.093" v="5045" actId="20577"/>
          <ac:spMkLst>
            <pc:docMk/>
            <pc:sldMk cId="869940763" sldId="503"/>
            <ac:spMk id="5" creationId="{C8633E31-F837-C4A4-6833-38BE7AF6F1D0}"/>
          </ac:spMkLst>
        </pc:spChg>
        <pc:spChg chg="del mod">
          <ac:chgData name="Justin Vacquerie" userId="968f4b965d9c7392" providerId="LiveId" clId="{A44E5494-10C1-4F1D-AF39-330BBFBC3E5D}" dt="2024-05-21T14:08:51.546" v="1275" actId="478"/>
          <ac:spMkLst>
            <pc:docMk/>
            <pc:sldMk cId="869940763" sldId="503"/>
            <ac:spMk id="5" creationId="{DBA2CD08-9908-A98F-D2F8-B66DD554722A}"/>
          </ac:spMkLst>
        </pc:spChg>
        <pc:spChg chg="del">
          <ac:chgData name="Justin Vacquerie" userId="968f4b965d9c7392" providerId="LiveId" clId="{A44E5494-10C1-4F1D-AF39-330BBFBC3E5D}" dt="2024-05-23T15:16:08.777" v="5053" actId="478"/>
          <ac:spMkLst>
            <pc:docMk/>
            <pc:sldMk cId="869940763" sldId="503"/>
            <ac:spMk id="6" creationId="{ADA66685-4A40-0FEF-53F4-04188E3F875A}"/>
          </ac:spMkLst>
        </pc:spChg>
        <pc:spChg chg="add mod">
          <ac:chgData name="Justin Vacquerie" userId="968f4b965d9c7392" providerId="LiveId" clId="{A44E5494-10C1-4F1D-AF39-330BBFBC3E5D}" dt="2024-05-23T15:16:02.777" v="5049" actId="20577"/>
          <ac:spMkLst>
            <pc:docMk/>
            <pc:sldMk cId="869940763" sldId="503"/>
            <ac:spMk id="7" creationId="{640E6285-DD34-7EFD-EF5A-97830A5FF76A}"/>
          </ac:spMkLst>
        </pc:spChg>
        <pc:picChg chg="add del mod">
          <ac:chgData name="Justin Vacquerie" userId="968f4b965d9c7392" providerId="LiveId" clId="{A44E5494-10C1-4F1D-AF39-330BBFBC3E5D}" dt="2024-05-24T07:20:02.930" v="5794" actId="478"/>
          <ac:picMkLst>
            <pc:docMk/>
            <pc:sldMk cId="869940763" sldId="503"/>
            <ac:picMk id="9" creationId="{70D8A7B2-D6B0-89EB-2123-2F8AFC62EC31}"/>
          </ac:picMkLst>
        </pc:picChg>
      </pc:sldChg>
      <pc:sldChg chg="delSp modSp add del mod">
        <pc:chgData name="Justin Vacquerie" userId="968f4b965d9c7392" providerId="LiveId" clId="{A44E5494-10C1-4F1D-AF39-330BBFBC3E5D}" dt="2024-05-23T08:29:26.174" v="2895" actId="47"/>
        <pc:sldMkLst>
          <pc:docMk/>
          <pc:sldMk cId="3827765623" sldId="504"/>
        </pc:sldMkLst>
        <pc:spChg chg="del">
          <ac:chgData name="Justin Vacquerie" userId="968f4b965d9c7392" providerId="LiveId" clId="{A44E5494-10C1-4F1D-AF39-330BBFBC3E5D}" dt="2024-05-21T14:09:54.033" v="1333" actId="478"/>
          <ac:spMkLst>
            <pc:docMk/>
            <pc:sldMk cId="3827765623" sldId="504"/>
            <ac:spMk id="8" creationId="{D26C5CDA-36EF-D42C-3A76-69C19C842046}"/>
          </ac:spMkLst>
        </pc:spChg>
        <pc:spChg chg="mod">
          <ac:chgData name="Justin Vacquerie" userId="968f4b965d9c7392" providerId="LiveId" clId="{A44E5494-10C1-4F1D-AF39-330BBFBC3E5D}" dt="2024-05-23T08:22:59.680" v="2799" actId="20577"/>
          <ac:spMkLst>
            <pc:docMk/>
            <pc:sldMk cId="3827765623" sldId="504"/>
            <ac:spMk id="10" creationId="{1729C6A1-97C8-EDE7-D836-BB3AB5344E17}"/>
          </ac:spMkLst>
        </pc:spChg>
        <pc:spChg chg="del">
          <ac:chgData name="Justin Vacquerie" userId="968f4b965d9c7392" providerId="LiveId" clId="{A44E5494-10C1-4F1D-AF39-330BBFBC3E5D}" dt="2024-05-21T14:10:12.383" v="1351" actId="478"/>
          <ac:spMkLst>
            <pc:docMk/>
            <pc:sldMk cId="3827765623" sldId="504"/>
            <ac:spMk id="48" creationId="{17DDF380-F34E-0EA3-7804-F0AA308BDBD6}"/>
          </ac:spMkLst>
        </pc:spChg>
        <pc:spChg chg="del">
          <ac:chgData name="Justin Vacquerie" userId="968f4b965d9c7392" providerId="LiveId" clId="{A44E5494-10C1-4F1D-AF39-330BBFBC3E5D}" dt="2024-05-21T14:09:55.913" v="1335" actId="478"/>
          <ac:spMkLst>
            <pc:docMk/>
            <pc:sldMk cId="3827765623" sldId="504"/>
            <ac:spMk id="49" creationId="{34F5701B-89BD-9B99-AD6A-F55F090CFE89}"/>
          </ac:spMkLst>
        </pc:spChg>
        <pc:spChg chg="del">
          <ac:chgData name="Justin Vacquerie" userId="968f4b965d9c7392" providerId="LiveId" clId="{A44E5494-10C1-4F1D-AF39-330BBFBC3E5D}" dt="2024-05-21T14:10:11.483" v="1350" actId="478"/>
          <ac:spMkLst>
            <pc:docMk/>
            <pc:sldMk cId="3827765623" sldId="504"/>
            <ac:spMk id="50" creationId="{3D741C1F-540F-C728-B19B-A8BFA1433493}"/>
          </ac:spMkLst>
        </pc:spChg>
        <pc:spChg chg="del">
          <ac:chgData name="Justin Vacquerie" userId="968f4b965d9c7392" providerId="LiveId" clId="{A44E5494-10C1-4F1D-AF39-330BBFBC3E5D}" dt="2024-05-21T14:09:43.603" v="1320" actId="478"/>
          <ac:spMkLst>
            <pc:docMk/>
            <pc:sldMk cId="3827765623" sldId="504"/>
            <ac:spMk id="51" creationId="{64EF6A16-2BDD-5CAC-E5CC-C2418D1CCC4B}"/>
          </ac:spMkLst>
        </pc:spChg>
        <pc:spChg chg="del">
          <ac:chgData name="Justin Vacquerie" userId="968f4b965d9c7392" providerId="LiveId" clId="{A44E5494-10C1-4F1D-AF39-330BBFBC3E5D}" dt="2024-05-21T14:09:59.102" v="1338" actId="478"/>
          <ac:spMkLst>
            <pc:docMk/>
            <pc:sldMk cId="3827765623" sldId="504"/>
            <ac:spMk id="52" creationId="{2B01209B-6F46-434D-578A-1F3A89C6A341}"/>
          </ac:spMkLst>
        </pc:spChg>
        <pc:spChg chg="del">
          <ac:chgData name="Justin Vacquerie" userId="968f4b965d9c7392" providerId="LiveId" clId="{A44E5494-10C1-4F1D-AF39-330BBFBC3E5D}" dt="2024-05-21T14:10:10.815" v="1349" actId="478"/>
          <ac:spMkLst>
            <pc:docMk/>
            <pc:sldMk cId="3827765623" sldId="504"/>
            <ac:spMk id="53" creationId="{E064D65A-EC17-5A6C-CCAC-BF095D42F8F9}"/>
          </ac:spMkLst>
        </pc:spChg>
        <pc:spChg chg="del">
          <ac:chgData name="Justin Vacquerie" userId="968f4b965d9c7392" providerId="LiveId" clId="{A44E5494-10C1-4F1D-AF39-330BBFBC3E5D}" dt="2024-05-21T14:09:57.653" v="1337" actId="478"/>
          <ac:spMkLst>
            <pc:docMk/>
            <pc:sldMk cId="3827765623" sldId="504"/>
            <ac:spMk id="54" creationId="{A33644D9-B32C-FD16-D38A-A4398AA8F06F}"/>
          </ac:spMkLst>
        </pc:spChg>
        <pc:spChg chg="del">
          <ac:chgData name="Justin Vacquerie" userId="968f4b965d9c7392" providerId="LiveId" clId="{A44E5494-10C1-4F1D-AF39-330BBFBC3E5D}" dt="2024-05-21T14:10:03.773" v="1342" actId="478"/>
          <ac:spMkLst>
            <pc:docMk/>
            <pc:sldMk cId="3827765623" sldId="504"/>
            <ac:spMk id="55" creationId="{DCEEAC57-468E-4CA6-8B50-5A826A68E14A}"/>
          </ac:spMkLst>
        </pc:spChg>
        <pc:spChg chg="del mod">
          <ac:chgData name="Justin Vacquerie" userId="968f4b965d9c7392" providerId="LiveId" clId="{A44E5494-10C1-4F1D-AF39-330BBFBC3E5D}" dt="2024-05-21T14:10:08.453" v="1347" actId="478"/>
          <ac:spMkLst>
            <pc:docMk/>
            <pc:sldMk cId="3827765623" sldId="504"/>
            <ac:spMk id="56" creationId="{59B2F75E-04AF-B246-ED11-339A4293E28E}"/>
          </ac:spMkLst>
        </pc:spChg>
        <pc:spChg chg="del mod">
          <ac:chgData name="Justin Vacquerie" userId="968f4b965d9c7392" providerId="LiveId" clId="{A44E5494-10C1-4F1D-AF39-330BBFBC3E5D}" dt="2024-05-21T14:10:01.468" v="1341" actId="478"/>
          <ac:spMkLst>
            <pc:docMk/>
            <pc:sldMk cId="3827765623" sldId="504"/>
            <ac:spMk id="57" creationId="{28B33CBA-F554-78A0-1ABD-992A7D4C6E0A}"/>
          </ac:spMkLst>
        </pc:spChg>
        <pc:spChg chg="del mod">
          <ac:chgData name="Justin Vacquerie" userId="968f4b965d9c7392" providerId="LiveId" clId="{A44E5494-10C1-4F1D-AF39-330BBFBC3E5D}" dt="2024-05-21T14:09:48.774" v="1327" actId="478"/>
          <ac:spMkLst>
            <pc:docMk/>
            <pc:sldMk cId="3827765623" sldId="504"/>
            <ac:spMk id="58" creationId="{D0AE2C06-1FBC-ED4D-2573-4CB07CD52B96}"/>
          </ac:spMkLst>
        </pc:spChg>
        <pc:spChg chg="del mod">
          <ac:chgData name="Justin Vacquerie" userId="968f4b965d9c7392" providerId="LiveId" clId="{A44E5494-10C1-4F1D-AF39-330BBFBC3E5D}" dt="2024-05-21T14:09:50.843" v="1330" actId="478"/>
          <ac:spMkLst>
            <pc:docMk/>
            <pc:sldMk cId="3827765623" sldId="504"/>
            <ac:spMk id="59" creationId="{8746C188-F73D-519D-EA7F-E9ADD847CD30}"/>
          </ac:spMkLst>
        </pc:spChg>
        <pc:spChg chg="del">
          <ac:chgData name="Justin Vacquerie" userId="968f4b965d9c7392" providerId="LiveId" clId="{A44E5494-10C1-4F1D-AF39-330BBFBC3E5D}" dt="2024-05-21T14:09:47.007" v="1324" actId="478"/>
          <ac:spMkLst>
            <pc:docMk/>
            <pc:sldMk cId="3827765623" sldId="504"/>
            <ac:spMk id="66" creationId="{186BEF33-8935-F678-3C60-EF3E93CD3563}"/>
          </ac:spMkLst>
        </pc:spChg>
        <pc:spChg chg="del">
          <ac:chgData name="Justin Vacquerie" userId="968f4b965d9c7392" providerId="LiveId" clId="{A44E5494-10C1-4F1D-AF39-330BBFBC3E5D}" dt="2024-05-21T14:09:45.903" v="1323" actId="478"/>
          <ac:spMkLst>
            <pc:docMk/>
            <pc:sldMk cId="3827765623" sldId="504"/>
            <ac:spMk id="67" creationId="{97861099-2674-A9CE-2CDE-90CB29092489}"/>
          </ac:spMkLst>
        </pc:spChg>
        <pc:spChg chg="del">
          <ac:chgData name="Justin Vacquerie" userId="968f4b965d9c7392" providerId="LiveId" clId="{A44E5494-10C1-4F1D-AF39-330BBFBC3E5D}" dt="2024-05-21T14:09:44.423" v="1321" actId="478"/>
          <ac:spMkLst>
            <pc:docMk/>
            <pc:sldMk cId="3827765623" sldId="504"/>
            <ac:spMk id="68" creationId="{7F08B846-BD8E-D304-312C-4A74B7815323}"/>
          </ac:spMkLst>
        </pc:spChg>
        <pc:spChg chg="del mod">
          <ac:chgData name="Justin Vacquerie" userId="968f4b965d9c7392" providerId="LiveId" clId="{A44E5494-10C1-4F1D-AF39-330BBFBC3E5D}" dt="2024-05-21T14:09:52.958" v="1332" actId="478"/>
          <ac:spMkLst>
            <pc:docMk/>
            <pc:sldMk cId="3827765623" sldId="504"/>
            <ac:spMk id="71" creationId="{3781D013-70EA-E43A-5511-F6D10CFD7386}"/>
          </ac:spMkLst>
        </pc:spChg>
        <pc:spChg chg="del">
          <ac:chgData name="Justin Vacquerie" userId="968f4b965d9c7392" providerId="LiveId" clId="{A44E5494-10C1-4F1D-AF39-330BBFBC3E5D}" dt="2024-05-21T14:10:05.093" v="1343" actId="478"/>
          <ac:spMkLst>
            <pc:docMk/>
            <pc:sldMk cId="3827765623" sldId="504"/>
            <ac:spMk id="73" creationId="{6DC5A244-0F7A-C194-79C7-C3B8B653A294}"/>
          </ac:spMkLst>
        </pc:spChg>
        <pc:grpChg chg="del">
          <ac:chgData name="Justin Vacquerie" userId="968f4b965d9c7392" providerId="LiveId" clId="{A44E5494-10C1-4F1D-AF39-330BBFBC3E5D}" dt="2024-05-21T14:09:54.685" v="1334" actId="478"/>
          <ac:grpSpMkLst>
            <pc:docMk/>
            <pc:sldMk cId="3827765623" sldId="504"/>
            <ac:grpSpMk id="72" creationId="{BC2434D3-1930-772C-EB00-063E9E485B84}"/>
          </ac:grpSpMkLst>
        </pc:grpChg>
        <pc:cxnChg chg="del mod">
          <ac:chgData name="Justin Vacquerie" userId="968f4b965d9c7392" providerId="LiveId" clId="{A44E5494-10C1-4F1D-AF39-330BBFBC3E5D}" dt="2024-05-21T14:10:06.883" v="1345" actId="478"/>
          <ac:cxnSpMkLst>
            <pc:docMk/>
            <pc:sldMk cId="3827765623" sldId="504"/>
            <ac:cxnSpMk id="11" creationId="{8B5E4C87-9C07-94C3-F578-BBCC4290A467}"/>
          </ac:cxnSpMkLst>
        </pc:cxnChg>
        <pc:cxnChg chg="del mod">
          <ac:chgData name="Justin Vacquerie" userId="968f4b965d9c7392" providerId="LiveId" clId="{A44E5494-10C1-4F1D-AF39-330BBFBC3E5D}" dt="2024-05-21T14:10:09.468" v="1348" actId="478"/>
          <ac:cxnSpMkLst>
            <pc:docMk/>
            <pc:sldMk cId="3827765623" sldId="504"/>
            <ac:cxnSpMk id="60" creationId="{C3A5E8F0-61AD-6B8E-D065-07C13026AACF}"/>
          </ac:cxnSpMkLst>
        </pc:cxnChg>
        <pc:cxnChg chg="del mod">
          <ac:chgData name="Justin Vacquerie" userId="968f4b965d9c7392" providerId="LiveId" clId="{A44E5494-10C1-4F1D-AF39-330BBFBC3E5D}" dt="2024-05-21T14:10:00.353" v="1339" actId="478"/>
          <ac:cxnSpMkLst>
            <pc:docMk/>
            <pc:sldMk cId="3827765623" sldId="504"/>
            <ac:cxnSpMk id="61" creationId="{0A9FC02A-ABD9-BB65-C8C7-36C1821D444D}"/>
          </ac:cxnSpMkLst>
        </pc:cxnChg>
        <pc:cxnChg chg="del mod">
          <ac:chgData name="Justin Vacquerie" userId="968f4b965d9c7392" providerId="LiveId" clId="{A44E5494-10C1-4F1D-AF39-330BBFBC3E5D}" dt="2024-05-21T14:10:06.323" v="1344" actId="478"/>
          <ac:cxnSpMkLst>
            <pc:docMk/>
            <pc:sldMk cId="3827765623" sldId="504"/>
            <ac:cxnSpMk id="63" creationId="{E009A223-2B9B-8084-DB8A-733003214E72}"/>
          </ac:cxnSpMkLst>
        </pc:cxnChg>
        <pc:cxnChg chg="del mod">
          <ac:chgData name="Justin Vacquerie" userId="968f4b965d9c7392" providerId="LiveId" clId="{A44E5494-10C1-4F1D-AF39-330BBFBC3E5D}" dt="2024-05-21T14:09:57.183" v="1336" actId="478"/>
          <ac:cxnSpMkLst>
            <pc:docMk/>
            <pc:sldMk cId="3827765623" sldId="504"/>
            <ac:cxnSpMk id="64" creationId="{948CB98F-579D-CBC4-A6BC-AA8CFE41DE5F}"/>
          </ac:cxnSpMkLst>
        </pc:cxnChg>
        <pc:cxnChg chg="del mod">
          <ac:chgData name="Justin Vacquerie" userId="968f4b965d9c7392" providerId="LiveId" clId="{A44E5494-10C1-4F1D-AF39-330BBFBC3E5D}" dt="2024-05-21T14:09:45.063" v="1322" actId="478"/>
          <ac:cxnSpMkLst>
            <pc:docMk/>
            <pc:sldMk cId="3827765623" sldId="504"/>
            <ac:cxnSpMk id="65" creationId="{5393E16A-B40A-A3C2-E4AE-74FF11CC250B}"/>
          </ac:cxnSpMkLst>
        </pc:cxnChg>
        <pc:cxnChg chg="del mod">
          <ac:chgData name="Justin Vacquerie" userId="968f4b965d9c7392" providerId="LiveId" clId="{A44E5494-10C1-4F1D-AF39-330BBFBC3E5D}" dt="2024-05-21T14:09:49.523" v="1328" actId="478"/>
          <ac:cxnSpMkLst>
            <pc:docMk/>
            <pc:sldMk cId="3827765623" sldId="504"/>
            <ac:cxnSpMk id="69" creationId="{8BD39E8F-8B95-0527-4837-406848BB801B}"/>
          </ac:cxnSpMkLst>
        </pc:cxnChg>
        <pc:cxnChg chg="del mod">
          <ac:chgData name="Justin Vacquerie" userId="968f4b965d9c7392" providerId="LiveId" clId="{A44E5494-10C1-4F1D-AF39-330BBFBC3E5D}" dt="2024-05-21T14:09:50.067" v="1329" actId="478"/>
          <ac:cxnSpMkLst>
            <pc:docMk/>
            <pc:sldMk cId="3827765623" sldId="504"/>
            <ac:cxnSpMk id="70" creationId="{3E93B475-02BF-B04E-2820-ABDCF4D32A49}"/>
          </ac:cxnSpMkLst>
        </pc:cxnChg>
      </pc:sldChg>
      <pc:sldChg chg="addSp delSp modSp add del mod delAnim modAnim modNotesTx">
        <pc:chgData name="Justin Vacquerie" userId="968f4b965d9c7392" providerId="LiveId" clId="{A44E5494-10C1-4F1D-AF39-330BBFBC3E5D}" dt="2024-06-10T08:37:35.857" v="54557" actId="47"/>
        <pc:sldMkLst>
          <pc:docMk/>
          <pc:sldMk cId="1379943423" sldId="505"/>
        </pc:sldMkLst>
        <pc:spChg chg="add mod">
          <ac:chgData name="Justin Vacquerie" userId="968f4b965d9c7392" providerId="LiveId" clId="{A44E5494-10C1-4F1D-AF39-330BBFBC3E5D}" dt="2024-06-04T07:40:12.504" v="34713" actId="1076"/>
          <ac:spMkLst>
            <pc:docMk/>
            <pc:sldMk cId="1379943423" sldId="505"/>
            <ac:spMk id="5" creationId="{140C5AE8-0F95-A214-477C-740E7D0FB31F}"/>
          </ac:spMkLst>
        </pc:spChg>
        <pc:spChg chg="del">
          <ac:chgData name="Justin Vacquerie" userId="968f4b965d9c7392" providerId="LiveId" clId="{A44E5494-10C1-4F1D-AF39-330BBFBC3E5D}" dt="2024-05-23T07:14:29.164" v="1492" actId="478"/>
          <ac:spMkLst>
            <pc:docMk/>
            <pc:sldMk cId="1379943423" sldId="505"/>
            <ac:spMk id="5" creationId="{AEA5F3CF-23E3-4D0A-E5D7-8E2335550C06}"/>
          </ac:spMkLst>
        </pc:spChg>
        <pc:spChg chg="add mod">
          <ac:chgData name="Justin Vacquerie" userId="968f4b965d9c7392" providerId="LiveId" clId="{A44E5494-10C1-4F1D-AF39-330BBFBC3E5D}" dt="2024-06-04T07:40:36.077" v="34718" actId="1076"/>
          <ac:spMkLst>
            <pc:docMk/>
            <pc:sldMk cId="1379943423" sldId="505"/>
            <ac:spMk id="7" creationId="{465D82CE-4A0E-D884-9CA4-F320771DD01F}"/>
          </ac:spMkLst>
        </pc:spChg>
        <pc:spChg chg="mod">
          <ac:chgData name="Justin Vacquerie" userId="968f4b965d9c7392" providerId="LiveId" clId="{A44E5494-10C1-4F1D-AF39-330BBFBC3E5D}" dt="2024-05-27T18:27:14.225" v="16738" actId="20577"/>
          <ac:spMkLst>
            <pc:docMk/>
            <pc:sldMk cId="1379943423" sldId="505"/>
            <ac:spMk id="8" creationId="{E8AB1B43-3027-5263-D7EF-375F8DA705A4}"/>
          </ac:spMkLst>
        </pc:spChg>
        <pc:spChg chg="mod">
          <ac:chgData name="Justin Vacquerie" userId="968f4b965d9c7392" providerId="LiveId" clId="{A44E5494-10C1-4F1D-AF39-330BBFBC3E5D}" dt="2024-05-23T07:14:31.716" v="1494" actId="1076"/>
          <ac:spMkLst>
            <pc:docMk/>
            <pc:sldMk cId="1379943423" sldId="505"/>
            <ac:spMk id="9" creationId="{CF8969C0-C683-F8D8-E6AD-2A1BFA7D4EFC}"/>
          </ac:spMkLst>
        </pc:spChg>
        <pc:spChg chg="add mod">
          <ac:chgData name="Justin Vacquerie" userId="968f4b965d9c7392" providerId="LiveId" clId="{A44E5494-10C1-4F1D-AF39-330BBFBC3E5D}" dt="2024-06-04T07:40:19.861" v="34714" actId="1582"/>
          <ac:spMkLst>
            <pc:docMk/>
            <pc:sldMk cId="1379943423" sldId="505"/>
            <ac:spMk id="11" creationId="{F57F6EB9-8B7D-F7C7-5FA4-38D04D1B7823}"/>
          </ac:spMkLst>
        </pc:spChg>
        <pc:spChg chg="add mod">
          <ac:chgData name="Justin Vacquerie" userId="968f4b965d9c7392" providerId="LiveId" clId="{A44E5494-10C1-4F1D-AF39-330BBFBC3E5D}" dt="2024-06-04T07:40:28.983" v="34716" actId="1076"/>
          <ac:spMkLst>
            <pc:docMk/>
            <pc:sldMk cId="1379943423" sldId="505"/>
            <ac:spMk id="13" creationId="{12644B37-148B-1E5F-6CFA-CAFE6C1FA720}"/>
          </ac:spMkLst>
        </pc:spChg>
        <pc:spChg chg="del">
          <ac:chgData name="Justin Vacquerie" userId="968f4b965d9c7392" providerId="LiveId" clId="{A44E5494-10C1-4F1D-AF39-330BBFBC3E5D}" dt="2024-05-23T07:14:28.076" v="1491" actId="478"/>
          <ac:spMkLst>
            <pc:docMk/>
            <pc:sldMk cId="1379943423" sldId="505"/>
            <ac:spMk id="15" creationId="{30FDF7A4-1BD9-4B71-E79E-0E2A2D7A01CE}"/>
          </ac:spMkLst>
        </pc:spChg>
        <pc:spChg chg="mod">
          <ac:chgData name="Justin Vacquerie" userId="968f4b965d9c7392" providerId="LiveId" clId="{A44E5494-10C1-4F1D-AF39-330BBFBC3E5D}" dt="2024-06-05T12:43:04.441" v="45464" actId="18245"/>
          <ac:spMkLst>
            <pc:docMk/>
            <pc:sldMk cId="1379943423" sldId="505"/>
            <ac:spMk id="15" creationId="{F1E0C478-08F5-5C85-B99E-E42EE91B000B}"/>
          </ac:spMkLst>
        </pc:spChg>
        <pc:spChg chg="mod ord">
          <ac:chgData name="Justin Vacquerie" userId="968f4b965d9c7392" providerId="LiveId" clId="{A44E5494-10C1-4F1D-AF39-330BBFBC3E5D}" dt="2024-06-05T12:45:59.629" v="45479" actId="166"/>
          <ac:spMkLst>
            <pc:docMk/>
            <pc:sldMk cId="1379943423" sldId="505"/>
            <ac:spMk id="16" creationId="{7886C777-987E-414B-8638-AE107A57FE26}"/>
          </ac:spMkLst>
        </pc:spChg>
        <pc:spChg chg="mod">
          <ac:chgData name="Justin Vacquerie" userId="968f4b965d9c7392" providerId="LiveId" clId="{A44E5494-10C1-4F1D-AF39-330BBFBC3E5D}" dt="2024-06-05T12:43:04.441" v="45464" actId="18245"/>
          <ac:spMkLst>
            <pc:docMk/>
            <pc:sldMk cId="1379943423" sldId="505"/>
            <ac:spMk id="17" creationId="{08903FFC-D060-10BC-1EC3-4D207171301D}"/>
          </ac:spMkLst>
        </pc:spChg>
        <pc:spChg chg="mod">
          <ac:chgData name="Justin Vacquerie" userId="968f4b965d9c7392" providerId="LiveId" clId="{A44E5494-10C1-4F1D-AF39-330BBFBC3E5D}" dt="2024-06-05T12:43:04.441" v="45464" actId="18245"/>
          <ac:spMkLst>
            <pc:docMk/>
            <pc:sldMk cId="1379943423" sldId="505"/>
            <ac:spMk id="18" creationId="{D2BBEA31-B25E-AE5E-5E90-6B223D76DA04}"/>
          </ac:spMkLst>
        </pc:spChg>
        <pc:spChg chg="mod">
          <ac:chgData name="Justin Vacquerie" userId="968f4b965d9c7392" providerId="LiveId" clId="{A44E5494-10C1-4F1D-AF39-330BBFBC3E5D}" dt="2024-06-05T12:43:04.441" v="45464" actId="18245"/>
          <ac:spMkLst>
            <pc:docMk/>
            <pc:sldMk cId="1379943423" sldId="505"/>
            <ac:spMk id="19" creationId="{8208D481-2AA3-01EB-1D4D-291E95CB8560}"/>
          </ac:spMkLst>
        </pc:spChg>
        <pc:spChg chg="mod">
          <ac:chgData name="Justin Vacquerie" userId="968f4b965d9c7392" providerId="LiveId" clId="{A44E5494-10C1-4F1D-AF39-330BBFBC3E5D}" dt="2024-06-05T12:43:04.441" v="45464" actId="18245"/>
          <ac:spMkLst>
            <pc:docMk/>
            <pc:sldMk cId="1379943423" sldId="505"/>
            <ac:spMk id="20" creationId="{4D7B32C5-3FEE-4BE1-2AB6-8ADA78F6AC8F}"/>
          </ac:spMkLst>
        </pc:spChg>
        <pc:spChg chg="mod">
          <ac:chgData name="Justin Vacquerie" userId="968f4b965d9c7392" providerId="LiveId" clId="{A44E5494-10C1-4F1D-AF39-330BBFBC3E5D}" dt="2024-06-05T12:43:04.441" v="45464" actId="18245"/>
          <ac:spMkLst>
            <pc:docMk/>
            <pc:sldMk cId="1379943423" sldId="505"/>
            <ac:spMk id="21" creationId="{41E3A367-193A-E6AE-3304-57BEFA2E4C09}"/>
          </ac:spMkLst>
        </pc:spChg>
        <pc:grpChg chg="mod ord">
          <ac:chgData name="Justin Vacquerie" userId="968f4b965d9c7392" providerId="LiveId" clId="{A44E5494-10C1-4F1D-AF39-330BBFBC3E5D}" dt="2024-06-05T12:45:40.221" v="45477" actId="166"/>
          <ac:grpSpMkLst>
            <pc:docMk/>
            <pc:sldMk cId="1379943423" sldId="505"/>
            <ac:grpSpMk id="14" creationId="{940CB12F-7CB4-DADC-EFCE-4AE6410BF3CD}"/>
          </ac:grpSpMkLst>
        </pc:grpChg>
        <pc:graphicFrameChg chg="add del mod modGraphic">
          <ac:chgData name="Justin Vacquerie" userId="968f4b965d9c7392" providerId="LiveId" clId="{A44E5494-10C1-4F1D-AF39-330BBFBC3E5D}" dt="2024-06-05T12:43:04.441" v="45464" actId="18245"/>
          <ac:graphicFrameMkLst>
            <pc:docMk/>
            <pc:sldMk cId="1379943423" sldId="505"/>
            <ac:graphicFrameMk id="6" creationId="{64017B8A-8F68-D24B-35F0-967E57CE6CE4}"/>
          </ac:graphicFrameMkLst>
        </pc:graphicFrameChg>
      </pc:sldChg>
      <pc:sldChg chg="delSp modSp add del mod">
        <pc:chgData name="Justin Vacquerie" userId="968f4b965d9c7392" providerId="LiveId" clId="{A44E5494-10C1-4F1D-AF39-330BBFBC3E5D}" dt="2024-05-23T08:29:11.124" v="2894" actId="47"/>
        <pc:sldMkLst>
          <pc:docMk/>
          <pc:sldMk cId="3064991985" sldId="506"/>
        </pc:sldMkLst>
        <pc:spChg chg="mod">
          <ac:chgData name="Justin Vacquerie" userId="968f4b965d9c7392" providerId="LiveId" clId="{A44E5494-10C1-4F1D-AF39-330BBFBC3E5D}" dt="2024-05-23T08:20:55.059" v="2781" actId="1076"/>
          <ac:spMkLst>
            <pc:docMk/>
            <pc:sldMk cId="3064991985" sldId="506"/>
            <ac:spMk id="8" creationId="{D26C5CDA-36EF-D42C-3A76-69C19C842046}"/>
          </ac:spMkLst>
        </pc:spChg>
        <pc:spChg chg="mod">
          <ac:chgData name="Justin Vacquerie" userId="968f4b965d9c7392" providerId="LiveId" clId="{A44E5494-10C1-4F1D-AF39-330BBFBC3E5D}" dt="2024-05-23T08:21:22.064" v="2785" actId="1076"/>
          <ac:spMkLst>
            <pc:docMk/>
            <pc:sldMk cId="3064991985" sldId="506"/>
            <ac:spMk id="48" creationId="{17DDF380-F34E-0EA3-7804-F0AA308BDBD6}"/>
          </ac:spMkLst>
        </pc:spChg>
        <pc:spChg chg="mod">
          <ac:chgData name="Justin Vacquerie" userId="968f4b965d9c7392" providerId="LiveId" clId="{A44E5494-10C1-4F1D-AF39-330BBFBC3E5D}" dt="2024-05-23T08:22:38.179" v="2797" actId="1076"/>
          <ac:spMkLst>
            <pc:docMk/>
            <pc:sldMk cId="3064991985" sldId="506"/>
            <ac:spMk id="49" creationId="{34F5701B-89BD-9B99-AD6A-F55F090CFE89}"/>
          </ac:spMkLst>
        </pc:spChg>
        <pc:spChg chg="mod">
          <ac:chgData name="Justin Vacquerie" userId="968f4b965d9c7392" providerId="LiveId" clId="{A44E5494-10C1-4F1D-AF39-330BBFBC3E5D}" dt="2024-05-23T08:21:25.316" v="2786" actId="1076"/>
          <ac:spMkLst>
            <pc:docMk/>
            <pc:sldMk cId="3064991985" sldId="506"/>
            <ac:spMk id="50" creationId="{3D741C1F-540F-C728-B19B-A8BFA1433493}"/>
          </ac:spMkLst>
        </pc:spChg>
        <pc:spChg chg="mod">
          <ac:chgData name="Justin Vacquerie" userId="968f4b965d9c7392" providerId="LiveId" clId="{A44E5494-10C1-4F1D-AF39-330BBFBC3E5D}" dt="2024-05-23T08:21:42.934" v="2791" actId="1076"/>
          <ac:spMkLst>
            <pc:docMk/>
            <pc:sldMk cId="3064991985" sldId="506"/>
            <ac:spMk id="51" creationId="{64EF6A16-2BDD-5CAC-E5CC-C2418D1CCC4B}"/>
          </ac:spMkLst>
        </pc:spChg>
        <pc:spChg chg="mod">
          <ac:chgData name="Justin Vacquerie" userId="968f4b965d9c7392" providerId="LiveId" clId="{A44E5494-10C1-4F1D-AF39-330BBFBC3E5D}" dt="2024-05-23T08:22:50.392" v="2798" actId="1076"/>
          <ac:spMkLst>
            <pc:docMk/>
            <pc:sldMk cId="3064991985" sldId="506"/>
            <ac:spMk id="52" creationId="{2B01209B-6F46-434D-578A-1F3A89C6A341}"/>
          </ac:spMkLst>
        </pc:spChg>
        <pc:spChg chg="mod">
          <ac:chgData name="Justin Vacquerie" userId="968f4b965d9c7392" providerId="LiveId" clId="{A44E5494-10C1-4F1D-AF39-330BBFBC3E5D}" dt="2024-05-23T08:20:51.878" v="2780" actId="1076"/>
          <ac:spMkLst>
            <pc:docMk/>
            <pc:sldMk cId="3064991985" sldId="506"/>
            <ac:spMk id="54" creationId="{A33644D9-B32C-FD16-D38A-A4398AA8F06F}"/>
          </ac:spMkLst>
        </pc:spChg>
        <pc:spChg chg="mod">
          <ac:chgData name="Justin Vacquerie" userId="968f4b965d9c7392" providerId="LiveId" clId="{A44E5494-10C1-4F1D-AF39-330BBFBC3E5D}" dt="2024-05-23T08:21:48.731" v="2793" actId="1076"/>
          <ac:spMkLst>
            <pc:docMk/>
            <pc:sldMk cId="3064991985" sldId="506"/>
            <ac:spMk id="55" creationId="{DCEEAC57-468E-4CA6-8B50-5A826A68E14A}"/>
          </ac:spMkLst>
        </pc:spChg>
        <pc:spChg chg="mod">
          <ac:chgData name="Justin Vacquerie" userId="968f4b965d9c7392" providerId="LiveId" clId="{A44E5494-10C1-4F1D-AF39-330BBFBC3E5D}" dt="2024-05-23T08:22:05.896" v="2796" actId="1076"/>
          <ac:spMkLst>
            <pc:docMk/>
            <pc:sldMk cId="3064991985" sldId="506"/>
            <ac:spMk id="66" creationId="{186BEF33-8935-F678-3C60-EF3E93CD3563}"/>
          </ac:spMkLst>
        </pc:spChg>
        <pc:spChg chg="mod">
          <ac:chgData name="Justin Vacquerie" userId="968f4b965d9c7392" providerId="LiveId" clId="{A44E5494-10C1-4F1D-AF39-330BBFBC3E5D}" dt="2024-05-23T08:22:03.660" v="2795" actId="1076"/>
          <ac:spMkLst>
            <pc:docMk/>
            <pc:sldMk cId="3064991985" sldId="506"/>
            <ac:spMk id="67" creationId="{97861099-2674-A9CE-2CDE-90CB29092489}"/>
          </ac:spMkLst>
        </pc:spChg>
        <pc:spChg chg="mod">
          <ac:chgData name="Justin Vacquerie" userId="968f4b965d9c7392" providerId="LiveId" clId="{A44E5494-10C1-4F1D-AF39-330BBFBC3E5D}" dt="2024-05-23T08:21:50.665" v="2794" actId="1076"/>
          <ac:spMkLst>
            <pc:docMk/>
            <pc:sldMk cId="3064991985" sldId="506"/>
            <ac:spMk id="68" creationId="{7F08B846-BD8E-D304-312C-4A74B7815323}"/>
          </ac:spMkLst>
        </pc:spChg>
        <pc:spChg chg="mod">
          <ac:chgData name="Justin Vacquerie" userId="968f4b965d9c7392" providerId="LiveId" clId="{A44E5494-10C1-4F1D-AF39-330BBFBC3E5D}" dt="2024-05-23T08:21:46.052" v="2792" actId="1076"/>
          <ac:spMkLst>
            <pc:docMk/>
            <pc:sldMk cId="3064991985" sldId="506"/>
            <ac:spMk id="73" creationId="{6DC5A244-0F7A-C194-79C7-C3B8B653A294}"/>
          </ac:spMkLst>
        </pc:spChg>
        <pc:spChg chg="mod">
          <ac:chgData name="Justin Vacquerie" userId="968f4b965d9c7392" providerId="LiveId" clId="{A44E5494-10C1-4F1D-AF39-330BBFBC3E5D}" dt="2024-05-23T08:20:06.352" v="2768" actId="1076"/>
          <ac:spMkLst>
            <pc:docMk/>
            <pc:sldMk cId="3064991985" sldId="506"/>
            <ac:spMk id="79" creationId="{01F2F363-E4A6-EF0F-E841-A64AD9D4831C}"/>
          </ac:spMkLst>
        </pc:spChg>
        <pc:grpChg chg="mod">
          <ac:chgData name="Justin Vacquerie" userId="968f4b965d9c7392" providerId="LiveId" clId="{A44E5494-10C1-4F1D-AF39-330BBFBC3E5D}" dt="2024-05-23T08:20:32.073" v="2777" actId="14100"/>
          <ac:grpSpMkLst>
            <pc:docMk/>
            <pc:sldMk cId="3064991985" sldId="506"/>
            <ac:grpSpMk id="72" creationId="{BC2434D3-1930-772C-EB00-063E9E485B84}"/>
          </ac:grpSpMkLst>
        </pc:grpChg>
        <pc:grpChg chg="del">
          <ac:chgData name="Justin Vacquerie" userId="968f4b965d9c7392" providerId="LiveId" clId="{A44E5494-10C1-4F1D-AF39-330BBFBC3E5D}" dt="2024-05-23T08:20:20.465" v="2772" actId="478"/>
          <ac:grpSpMkLst>
            <pc:docMk/>
            <pc:sldMk cId="3064991985" sldId="506"/>
            <ac:grpSpMk id="77" creationId="{7C5DD4F8-67A4-00E4-C036-ED1826097115}"/>
          </ac:grpSpMkLst>
        </pc:grpChg>
        <pc:cxnChg chg="mod">
          <ac:chgData name="Justin Vacquerie" userId="968f4b965d9c7392" providerId="LiveId" clId="{A44E5494-10C1-4F1D-AF39-330BBFBC3E5D}" dt="2024-05-23T08:21:42.934" v="2791" actId="1076"/>
          <ac:cxnSpMkLst>
            <pc:docMk/>
            <pc:sldMk cId="3064991985" sldId="506"/>
            <ac:cxnSpMk id="11" creationId="{8B5E4C87-9C07-94C3-F578-BBCC4290A467}"/>
          </ac:cxnSpMkLst>
        </pc:cxnChg>
        <pc:cxnChg chg="mod">
          <ac:chgData name="Justin Vacquerie" userId="968f4b965d9c7392" providerId="LiveId" clId="{A44E5494-10C1-4F1D-AF39-330BBFBC3E5D}" dt="2024-05-23T08:21:42.934" v="2791" actId="1076"/>
          <ac:cxnSpMkLst>
            <pc:docMk/>
            <pc:sldMk cId="3064991985" sldId="506"/>
            <ac:cxnSpMk id="60" creationId="{C3A5E8F0-61AD-6B8E-D065-07C13026AACF}"/>
          </ac:cxnSpMkLst>
        </pc:cxnChg>
        <pc:cxnChg chg="mod">
          <ac:chgData name="Justin Vacquerie" userId="968f4b965d9c7392" providerId="LiveId" clId="{A44E5494-10C1-4F1D-AF39-330BBFBC3E5D}" dt="2024-05-23T08:22:50.392" v="2798" actId="1076"/>
          <ac:cxnSpMkLst>
            <pc:docMk/>
            <pc:sldMk cId="3064991985" sldId="506"/>
            <ac:cxnSpMk id="61" creationId="{0A9FC02A-ABD9-BB65-C8C7-36C1821D444D}"/>
          </ac:cxnSpMkLst>
        </pc:cxnChg>
        <pc:cxnChg chg="mod">
          <ac:chgData name="Justin Vacquerie" userId="968f4b965d9c7392" providerId="LiveId" clId="{A44E5494-10C1-4F1D-AF39-330BBFBC3E5D}" dt="2024-05-23T08:22:50.392" v="2798" actId="1076"/>
          <ac:cxnSpMkLst>
            <pc:docMk/>
            <pc:sldMk cId="3064991985" sldId="506"/>
            <ac:cxnSpMk id="63" creationId="{E009A223-2B9B-8084-DB8A-733003214E72}"/>
          </ac:cxnSpMkLst>
        </pc:cxnChg>
        <pc:cxnChg chg="mod">
          <ac:chgData name="Justin Vacquerie" userId="968f4b965d9c7392" providerId="LiveId" clId="{A44E5494-10C1-4F1D-AF39-330BBFBC3E5D}" dt="2024-05-23T08:22:50.392" v="2798" actId="1076"/>
          <ac:cxnSpMkLst>
            <pc:docMk/>
            <pc:sldMk cId="3064991985" sldId="506"/>
            <ac:cxnSpMk id="64" creationId="{948CB98F-579D-CBC4-A6BC-AA8CFE41DE5F}"/>
          </ac:cxnSpMkLst>
        </pc:cxnChg>
        <pc:cxnChg chg="mod">
          <ac:chgData name="Justin Vacquerie" userId="968f4b965d9c7392" providerId="LiveId" clId="{A44E5494-10C1-4F1D-AF39-330BBFBC3E5D}" dt="2024-05-23T08:21:50.665" v="2794" actId="1076"/>
          <ac:cxnSpMkLst>
            <pc:docMk/>
            <pc:sldMk cId="3064991985" sldId="506"/>
            <ac:cxnSpMk id="65" creationId="{5393E16A-B40A-A3C2-E4AE-74FF11CC250B}"/>
          </ac:cxnSpMkLst>
        </pc:cxnChg>
        <pc:cxnChg chg="mod">
          <ac:chgData name="Justin Vacquerie" userId="968f4b965d9c7392" providerId="LiveId" clId="{A44E5494-10C1-4F1D-AF39-330BBFBC3E5D}" dt="2024-05-23T08:22:03.660" v="2795" actId="1076"/>
          <ac:cxnSpMkLst>
            <pc:docMk/>
            <pc:sldMk cId="3064991985" sldId="506"/>
            <ac:cxnSpMk id="69" creationId="{8BD39E8F-8B95-0527-4837-406848BB801B}"/>
          </ac:cxnSpMkLst>
        </pc:cxnChg>
        <pc:cxnChg chg="mod">
          <ac:chgData name="Justin Vacquerie" userId="968f4b965d9c7392" providerId="LiveId" clId="{A44E5494-10C1-4F1D-AF39-330BBFBC3E5D}" dt="2024-05-23T08:22:05.896" v="2796" actId="1076"/>
          <ac:cxnSpMkLst>
            <pc:docMk/>
            <pc:sldMk cId="3064991985" sldId="506"/>
            <ac:cxnSpMk id="70" creationId="{3E93B475-02BF-B04E-2820-ABDCF4D32A49}"/>
          </ac:cxnSpMkLst>
        </pc:cxnChg>
        <pc:cxnChg chg="mod">
          <ac:chgData name="Justin Vacquerie" userId="968f4b965d9c7392" providerId="LiveId" clId="{A44E5494-10C1-4F1D-AF39-330BBFBC3E5D}" dt="2024-05-23T08:22:38.179" v="2797" actId="1076"/>
          <ac:cxnSpMkLst>
            <pc:docMk/>
            <pc:sldMk cId="3064991985" sldId="506"/>
            <ac:cxnSpMk id="78" creationId="{221FB249-BEFA-BB69-D636-F3D56B5B1FA8}"/>
          </ac:cxnSpMkLst>
        </pc:cxnChg>
        <pc:cxnChg chg="del mod">
          <ac:chgData name="Justin Vacquerie" userId="968f4b965d9c7392" providerId="LiveId" clId="{A44E5494-10C1-4F1D-AF39-330BBFBC3E5D}" dt="2024-05-23T08:20:20.465" v="2772" actId="478"/>
          <ac:cxnSpMkLst>
            <pc:docMk/>
            <pc:sldMk cId="3064991985" sldId="506"/>
            <ac:cxnSpMk id="80" creationId="{856B86E5-B846-129A-5F2E-E6F907155417}"/>
          </ac:cxnSpMkLst>
        </pc:cxnChg>
      </pc:sldChg>
      <pc:sldChg chg="addSp delSp modSp add mod modAnim modNotesTx">
        <pc:chgData name="Justin Vacquerie" userId="968f4b965d9c7392" providerId="LiveId" clId="{A44E5494-10C1-4F1D-AF39-330BBFBC3E5D}" dt="2024-06-10T19:54:22.040" v="68237" actId="20577"/>
        <pc:sldMkLst>
          <pc:docMk/>
          <pc:sldMk cId="4185058537" sldId="507"/>
        </pc:sldMkLst>
        <pc:spChg chg="del">
          <ac:chgData name="Justin Vacquerie" userId="968f4b965d9c7392" providerId="LiveId" clId="{A44E5494-10C1-4F1D-AF39-330BBFBC3E5D}" dt="2024-05-23T08:42:07.860" v="2957" actId="478"/>
          <ac:spMkLst>
            <pc:docMk/>
            <pc:sldMk cId="4185058537" sldId="507"/>
            <ac:spMk id="5" creationId="{53A63072-A30E-DE8F-A8D3-5B88BE4B6049}"/>
          </ac:spMkLst>
        </pc:spChg>
        <pc:spChg chg="add mod">
          <ac:chgData name="Justin Vacquerie" userId="968f4b965d9c7392" providerId="LiveId" clId="{A44E5494-10C1-4F1D-AF39-330BBFBC3E5D}" dt="2024-05-23T12:33:58.393" v="3980" actId="113"/>
          <ac:spMkLst>
            <pc:docMk/>
            <pc:sldMk cId="4185058537" sldId="507"/>
            <ac:spMk id="5" creationId="{9A8F4FF6-044D-0279-34AF-1433994546B2}"/>
          </ac:spMkLst>
        </pc:spChg>
        <pc:spChg chg="del">
          <ac:chgData name="Justin Vacquerie" userId="968f4b965d9c7392" providerId="LiveId" clId="{A44E5494-10C1-4F1D-AF39-330BBFBC3E5D}" dt="2024-05-23T08:42:10.144" v="2958" actId="478"/>
          <ac:spMkLst>
            <pc:docMk/>
            <pc:sldMk cId="4185058537" sldId="507"/>
            <ac:spMk id="6" creationId="{21E4721E-1F3A-2531-49C0-AE8EEED6EBB4}"/>
          </ac:spMkLst>
        </pc:spChg>
        <pc:spChg chg="add mod">
          <ac:chgData name="Justin Vacquerie" userId="968f4b965d9c7392" providerId="LiveId" clId="{A44E5494-10C1-4F1D-AF39-330BBFBC3E5D}" dt="2024-06-04T07:42:53.422" v="34722"/>
          <ac:spMkLst>
            <pc:docMk/>
            <pc:sldMk cId="4185058537" sldId="507"/>
            <ac:spMk id="6" creationId="{A2AED571-FEE4-EEFC-C8AA-81E1204F2489}"/>
          </ac:spMkLst>
        </pc:spChg>
        <pc:spChg chg="add del mod">
          <ac:chgData name="Justin Vacquerie" userId="968f4b965d9c7392" providerId="LiveId" clId="{A44E5494-10C1-4F1D-AF39-330BBFBC3E5D}" dt="2024-05-23T12:14:29.298" v="3891" actId="478"/>
          <ac:spMkLst>
            <pc:docMk/>
            <pc:sldMk cId="4185058537" sldId="507"/>
            <ac:spMk id="8" creationId="{45D1A3AF-ED4A-5910-81EE-14FFF27FC738}"/>
          </ac:spMkLst>
        </pc:spChg>
        <pc:spChg chg="add mod">
          <ac:chgData name="Justin Vacquerie" userId="968f4b965d9c7392" providerId="LiveId" clId="{A44E5494-10C1-4F1D-AF39-330BBFBC3E5D}" dt="2024-05-24T06:38:08.799" v="5758" actId="1036"/>
          <ac:spMkLst>
            <pc:docMk/>
            <pc:sldMk cId="4185058537" sldId="507"/>
            <ac:spMk id="8" creationId="{EE041EAF-A48A-81E1-06DB-FD3DB7A3430E}"/>
          </ac:spMkLst>
        </pc:spChg>
        <pc:spChg chg="mod">
          <ac:chgData name="Justin Vacquerie" userId="968f4b965d9c7392" providerId="LiveId" clId="{A44E5494-10C1-4F1D-AF39-330BBFBC3E5D}" dt="2024-05-23T08:47:12.207" v="3057" actId="20577"/>
          <ac:spMkLst>
            <pc:docMk/>
            <pc:sldMk cId="4185058537" sldId="507"/>
            <ac:spMk id="10" creationId="{1729C6A1-97C8-EDE7-D836-BB3AB5344E17}"/>
          </ac:spMkLst>
        </pc:spChg>
        <pc:spChg chg="add mod">
          <ac:chgData name="Justin Vacquerie" userId="968f4b965d9c7392" providerId="LiveId" clId="{A44E5494-10C1-4F1D-AF39-330BBFBC3E5D}" dt="2024-05-23T12:33:08.963" v="3968"/>
          <ac:spMkLst>
            <pc:docMk/>
            <pc:sldMk cId="4185058537" sldId="507"/>
            <ac:spMk id="11" creationId="{F561028A-D583-2825-302C-65E1F55B8CD4}"/>
          </ac:spMkLst>
        </pc:spChg>
        <pc:spChg chg="add mod">
          <ac:chgData name="Justin Vacquerie" userId="968f4b965d9c7392" providerId="LiveId" clId="{A44E5494-10C1-4F1D-AF39-330BBFBC3E5D}" dt="2024-06-10T07:27:35.424" v="48334" actId="207"/>
          <ac:spMkLst>
            <pc:docMk/>
            <pc:sldMk cId="4185058537" sldId="507"/>
            <ac:spMk id="12" creationId="{7B84820B-F8F9-D122-2B36-E19DB713D972}"/>
          </ac:spMkLst>
        </pc:spChg>
        <pc:spChg chg="add mod">
          <ac:chgData name="Justin Vacquerie" userId="968f4b965d9c7392" providerId="LiveId" clId="{A44E5494-10C1-4F1D-AF39-330BBFBC3E5D}" dt="2024-05-27T16:36:57.550" v="14726" actId="207"/>
          <ac:spMkLst>
            <pc:docMk/>
            <pc:sldMk cId="4185058537" sldId="507"/>
            <ac:spMk id="13" creationId="{5B181713-AE6D-C1C4-B30D-F152F8312E2D}"/>
          </ac:spMkLst>
        </pc:spChg>
        <pc:spChg chg="add mod">
          <ac:chgData name="Justin Vacquerie" userId="968f4b965d9c7392" providerId="LiveId" clId="{A44E5494-10C1-4F1D-AF39-330BBFBC3E5D}" dt="2024-05-28T10:57:36.248" v="23116" actId="113"/>
          <ac:spMkLst>
            <pc:docMk/>
            <pc:sldMk cId="4185058537" sldId="507"/>
            <ac:spMk id="14" creationId="{06DEF2CC-657B-C84B-8B9A-3728E900CB9F}"/>
          </ac:spMkLst>
        </pc:spChg>
        <pc:spChg chg="add del mod">
          <ac:chgData name="Justin Vacquerie" userId="968f4b965d9c7392" providerId="LiveId" clId="{A44E5494-10C1-4F1D-AF39-330BBFBC3E5D}" dt="2024-05-24T06:37:33.691" v="5735" actId="478"/>
          <ac:spMkLst>
            <pc:docMk/>
            <pc:sldMk cId="4185058537" sldId="507"/>
            <ac:spMk id="14" creationId="{833A2A53-0439-3718-2EF4-85A7B6ABDDC6}"/>
          </ac:spMkLst>
        </pc:spChg>
        <pc:spChg chg="add mod">
          <ac:chgData name="Justin Vacquerie" userId="968f4b965d9c7392" providerId="LiveId" clId="{A44E5494-10C1-4F1D-AF39-330BBFBC3E5D}" dt="2024-05-28T11:05:49.690" v="23486" actId="1076"/>
          <ac:spMkLst>
            <pc:docMk/>
            <pc:sldMk cId="4185058537" sldId="507"/>
            <ac:spMk id="15" creationId="{AADB8366-65FB-D057-F2C7-3E1560C35640}"/>
          </ac:spMkLst>
        </pc:spChg>
      </pc:sldChg>
      <pc:sldChg chg="addSp delSp modSp add mod modAnim modNotesTx">
        <pc:chgData name="Justin Vacquerie" userId="968f4b965d9c7392" providerId="LiveId" clId="{A44E5494-10C1-4F1D-AF39-330BBFBC3E5D}" dt="2024-06-10T12:56:29.509" v="67894" actId="20577"/>
        <pc:sldMkLst>
          <pc:docMk/>
          <pc:sldMk cId="577698347" sldId="508"/>
        </pc:sldMkLst>
        <pc:spChg chg="add mod">
          <ac:chgData name="Justin Vacquerie" userId="968f4b965d9c7392" providerId="LiveId" clId="{A44E5494-10C1-4F1D-AF39-330BBFBC3E5D}" dt="2024-05-28T08:39:47.017" v="21796" actId="20577"/>
          <ac:spMkLst>
            <pc:docMk/>
            <pc:sldMk cId="577698347" sldId="508"/>
            <ac:spMk id="5" creationId="{605BED68-0C07-1582-4869-733301A54695}"/>
          </ac:spMkLst>
        </pc:spChg>
        <pc:spChg chg="add mod">
          <ac:chgData name="Justin Vacquerie" userId="968f4b965d9c7392" providerId="LiveId" clId="{A44E5494-10C1-4F1D-AF39-330BBFBC3E5D}" dt="2024-05-27T09:34:36.355" v="8038" actId="14100"/>
          <ac:spMkLst>
            <pc:docMk/>
            <pc:sldMk cId="577698347" sldId="508"/>
            <ac:spMk id="6" creationId="{F2052F0E-A84E-8E1B-6A14-C4938CB6410B}"/>
          </ac:spMkLst>
        </pc:spChg>
        <pc:spChg chg="mod">
          <ac:chgData name="Justin Vacquerie" userId="968f4b965d9c7392" providerId="LiveId" clId="{A44E5494-10C1-4F1D-AF39-330BBFBC3E5D}" dt="2024-06-10T07:28:28.728" v="48341" actId="207"/>
          <ac:spMkLst>
            <pc:docMk/>
            <pc:sldMk cId="577698347" sldId="508"/>
            <ac:spMk id="8" creationId="{45D1A3AF-ED4A-5910-81EE-14FFF27FC738}"/>
          </ac:spMkLst>
        </pc:spChg>
        <pc:spChg chg="mod">
          <ac:chgData name="Justin Vacquerie" userId="968f4b965d9c7392" providerId="LiveId" clId="{A44E5494-10C1-4F1D-AF39-330BBFBC3E5D}" dt="2024-05-23T08:47:24.567" v="3067" actId="20577"/>
          <ac:spMkLst>
            <pc:docMk/>
            <pc:sldMk cId="577698347" sldId="508"/>
            <ac:spMk id="10" creationId="{1729C6A1-97C8-EDE7-D836-BB3AB5344E17}"/>
          </ac:spMkLst>
        </pc:spChg>
        <pc:spChg chg="add mod">
          <ac:chgData name="Justin Vacquerie" userId="968f4b965d9c7392" providerId="LiveId" clId="{A44E5494-10C1-4F1D-AF39-330BBFBC3E5D}" dt="2024-05-28T10:57:50.106" v="23117" actId="207"/>
          <ac:spMkLst>
            <pc:docMk/>
            <pc:sldMk cId="577698347" sldId="508"/>
            <ac:spMk id="11" creationId="{2901D892-6AEB-185B-2110-DC273E079811}"/>
          </ac:spMkLst>
        </pc:spChg>
        <pc:spChg chg="del mod">
          <ac:chgData name="Justin Vacquerie" userId="968f4b965d9c7392" providerId="LiveId" clId="{A44E5494-10C1-4F1D-AF39-330BBFBC3E5D}" dt="2024-05-23T12:51:29.818" v="4302" actId="478"/>
          <ac:spMkLst>
            <pc:docMk/>
            <pc:sldMk cId="577698347" sldId="508"/>
            <ac:spMk id="11" creationId="{F561028A-D583-2825-302C-65E1F55B8CD4}"/>
          </ac:spMkLst>
        </pc:spChg>
        <pc:spChg chg="add mod">
          <ac:chgData name="Justin Vacquerie" userId="968f4b965d9c7392" providerId="LiveId" clId="{A44E5494-10C1-4F1D-AF39-330BBFBC3E5D}" dt="2024-05-28T11:06:25.137" v="23502" actId="1076"/>
          <ac:spMkLst>
            <pc:docMk/>
            <pc:sldMk cId="577698347" sldId="508"/>
            <ac:spMk id="12" creationId="{27BE194B-2DA0-CB68-AF95-8B7837E0C672}"/>
          </ac:spMkLst>
        </pc:spChg>
        <pc:spChg chg="add del mod">
          <ac:chgData name="Justin Vacquerie" userId="968f4b965d9c7392" providerId="LiveId" clId="{A44E5494-10C1-4F1D-AF39-330BBFBC3E5D}" dt="2024-05-28T08:17:00.595" v="20109" actId="478"/>
          <ac:spMkLst>
            <pc:docMk/>
            <pc:sldMk cId="577698347" sldId="508"/>
            <ac:spMk id="12" creationId="{2B7259F6-71A0-470B-ABED-E09CBBBDA627}"/>
          </ac:spMkLst>
        </pc:spChg>
        <pc:spChg chg="del">
          <ac:chgData name="Justin Vacquerie" userId="968f4b965d9c7392" providerId="LiveId" clId="{A44E5494-10C1-4F1D-AF39-330BBFBC3E5D}" dt="2024-05-23T12:36:18.196" v="3997" actId="478"/>
          <ac:spMkLst>
            <pc:docMk/>
            <pc:sldMk cId="577698347" sldId="508"/>
            <ac:spMk id="12" creationId="{7B84820B-F8F9-D122-2B36-E19DB713D972}"/>
          </ac:spMkLst>
        </pc:spChg>
        <pc:spChg chg="del">
          <ac:chgData name="Justin Vacquerie" userId="968f4b965d9c7392" providerId="LiveId" clId="{A44E5494-10C1-4F1D-AF39-330BBFBC3E5D}" dt="2024-05-23T12:36:18.689" v="3998" actId="478"/>
          <ac:spMkLst>
            <pc:docMk/>
            <pc:sldMk cId="577698347" sldId="508"/>
            <ac:spMk id="13" creationId="{5B181713-AE6D-C1C4-B30D-F152F8312E2D}"/>
          </ac:spMkLst>
        </pc:spChg>
        <pc:spChg chg="add mod">
          <ac:chgData name="Justin Vacquerie" userId="968f4b965d9c7392" providerId="LiveId" clId="{A44E5494-10C1-4F1D-AF39-330BBFBC3E5D}" dt="2024-06-10T07:31:00.627" v="48770" actId="113"/>
          <ac:spMkLst>
            <pc:docMk/>
            <pc:sldMk cId="577698347" sldId="508"/>
            <ac:spMk id="13" creationId="{E0901972-625E-0578-E859-0C54184DF714}"/>
          </ac:spMkLst>
        </pc:spChg>
      </pc:sldChg>
      <pc:sldChg chg="addSp delSp modSp add mod modNotesTx">
        <pc:chgData name="Justin Vacquerie" userId="968f4b965d9c7392" providerId="LiveId" clId="{A44E5494-10C1-4F1D-AF39-330BBFBC3E5D}" dt="2024-06-10T07:40:46.247" v="50196" actId="20577"/>
        <pc:sldMkLst>
          <pc:docMk/>
          <pc:sldMk cId="98296686" sldId="509"/>
        </pc:sldMkLst>
        <pc:spChg chg="mod">
          <ac:chgData name="Justin Vacquerie" userId="968f4b965d9c7392" providerId="LiveId" clId="{A44E5494-10C1-4F1D-AF39-330BBFBC3E5D}" dt="2024-05-23T12:55:06.254" v="4479" actId="20577"/>
          <ac:spMkLst>
            <pc:docMk/>
            <pc:sldMk cId="98296686" sldId="509"/>
            <ac:spMk id="5" creationId="{C8633E31-F837-C4A4-6833-38BE7AF6F1D0}"/>
          </ac:spMkLst>
        </pc:spChg>
        <pc:spChg chg="add mod">
          <ac:chgData name="Justin Vacquerie" userId="968f4b965d9c7392" providerId="LiveId" clId="{A44E5494-10C1-4F1D-AF39-330BBFBC3E5D}" dt="2024-06-02T14:44:11.828" v="33318" actId="1076"/>
          <ac:spMkLst>
            <pc:docMk/>
            <pc:sldMk cId="98296686" sldId="509"/>
            <ac:spMk id="6" creationId="{69909E13-D4C5-E2C7-C36C-FC3FCD441F6E}"/>
          </ac:spMkLst>
        </pc:spChg>
        <pc:spChg chg="del">
          <ac:chgData name="Justin Vacquerie" userId="968f4b965d9c7392" providerId="LiveId" clId="{A44E5494-10C1-4F1D-AF39-330BBFBC3E5D}" dt="2024-05-23T12:57:42.068" v="4575" actId="478"/>
          <ac:spMkLst>
            <pc:docMk/>
            <pc:sldMk cId="98296686" sldId="509"/>
            <ac:spMk id="6" creationId="{ADA66685-4A40-0FEF-53F4-04188E3F875A}"/>
          </ac:spMkLst>
        </pc:spChg>
        <pc:spChg chg="mod">
          <ac:chgData name="Justin Vacquerie" userId="968f4b965d9c7392" providerId="LiveId" clId="{A44E5494-10C1-4F1D-AF39-330BBFBC3E5D}" dt="2024-05-23T12:54:51.396" v="4412" actId="20577"/>
          <ac:spMkLst>
            <pc:docMk/>
            <pc:sldMk cId="98296686" sldId="509"/>
            <ac:spMk id="7" creationId="{640E6285-DD34-7EFD-EF5A-97830A5FF76A}"/>
          </ac:spMkLst>
        </pc:spChg>
        <pc:spChg chg="add mod">
          <ac:chgData name="Justin Vacquerie" userId="968f4b965d9c7392" providerId="LiveId" clId="{A44E5494-10C1-4F1D-AF39-330BBFBC3E5D}" dt="2024-05-28T16:00:51.607" v="24723" actId="1076"/>
          <ac:spMkLst>
            <pc:docMk/>
            <pc:sldMk cId="98296686" sldId="509"/>
            <ac:spMk id="8" creationId="{77F2241B-FE5F-D197-A0F3-F8DB57A9EAFB}"/>
          </ac:spMkLst>
        </pc:spChg>
        <pc:picChg chg="add del mod">
          <ac:chgData name="Justin Vacquerie" userId="968f4b965d9c7392" providerId="LiveId" clId="{A44E5494-10C1-4F1D-AF39-330BBFBC3E5D}" dt="2024-05-23T13:04:16.156" v="4603" actId="478"/>
          <ac:picMkLst>
            <pc:docMk/>
            <pc:sldMk cId="98296686" sldId="509"/>
            <ac:picMk id="9" creationId="{AC899D13-922B-7C15-3468-E9E684917A49}"/>
          </ac:picMkLst>
        </pc:picChg>
        <pc:picChg chg="add del mod">
          <ac:chgData name="Justin Vacquerie" userId="968f4b965d9c7392" providerId="LiveId" clId="{A44E5494-10C1-4F1D-AF39-330BBFBC3E5D}" dt="2024-05-23T12:59:27.223" v="4594" actId="21"/>
          <ac:picMkLst>
            <pc:docMk/>
            <pc:sldMk cId="98296686" sldId="509"/>
            <ac:picMk id="10" creationId="{38C3814F-3146-3BEF-9590-ADB7102D7656}"/>
          </ac:picMkLst>
        </pc:picChg>
        <pc:picChg chg="add mod">
          <ac:chgData name="Justin Vacquerie" userId="968f4b965d9c7392" providerId="LiveId" clId="{A44E5494-10C1-4F1D-AF39-330BBFBC3E5D}" dt="2024-06-02T14:44:21.260" v="33320" actId="1076"/>
          <ac:picMkLst>
            <pc:docMk/>
            <pc:sldMk cId="98296686" sldId="509"/>
            <ac:picMk id="12" creationId="{CDDE70C9-1979-9E40-A54F-CEC12A5D6342}"/>
          </ac:picMkLst>
        </pc:picChg>
        <pc:picChg chg="add mod">
          <ac:chgData name="Justin Vacquerie" userId="968f4b965d9c7392" providerId="LiveId" clId="{A44E5494-10C1-4F1D-AF39-330BBFBC3E5D}" dt="2024-05-23T13:04:37.331" v="4608" actId="1076"/>
          <ac:picMkLst>
            <pc:docMk/>
            <pc:sldMk cId="98296686" sldId="509"/>
            <ac:picMk id="14" creationId="{23D2B58A-F93D-9BF5-42B7-F732834418FD}"/>
          </ac:picMkLst>
        </pc:picChg>
      </pc:sldChg>
      <pc:sldChg chg="addSp delSp modSp add mod ord modNotesTx">
        <pc:chgData name="Justin Vacquerie" userId="968f4b965d9c7392" providerId="LiveId" clId="{A44E5494-10C1-4F1D-AF39-330BBFBC3E5D}" dt="2024-06-01T09:05:35.642" v="33244"/>
        <pc:sldMkLst>
          <pc:docMk/>
          <pc:sldMk cId="1113042524" sldId="510"/>
        </pc:sldMkLst>
        <pc:spChg chg="mod">
          <ac:chgData name="Justin Vacquerie" userId="968f4b965d9c7392" providerId="LiveId" clId="{A44E5494-10C1-4F1D-AF39-330BBFBC3E5D}" dt="2024-05-28T07:59:17.300" v="19956" actId="1076"/>
          <ac:spMkLst>
            <pc:docMk/>
            <pc:sldMk cId="1113042524" sldId="510"/>
            <ac:spMk id="4" creationId="{20B5DA8C-A363-A3FE-C267-F42ADBA088BA}"/>
          </ac:spMkLst>
        </pc:spChg>
        <pc:spChg chg="mod">
          <ac:chgData name="Justin Vacquerie" userId="968f4b965d9c7392" providerId="LiveId" clId="{A44E5494-10C1-4F1D-AF39-330BBFBC3E5D}" dt="2024-05-28T07:36:29.452" v="17602" actId="20577"/>
          <ac:spMkLst>
            <pc:docMk/>
            <pc:sldMk cId="1113042524" sldId="510"/>
            <ac:spMk id="5" creationId="{C8633E31-F837-C4A4-6833-38BE7AF6F1D0}"/>
          </ac:spMkLst>
        </pc:spChg>
        <pc:spChg chg="del">
          <ac:chgData name="Justin Vacquerie" userId="968f4b965d9c7392" providerId="LiveId" clId="{A44E5494-10C1-4F1D-AF39-330BBFBC3E5D}" dt="2024-05-23T12:57:31.211" v="4570" actId="478"/>
          <ac:spMkLst>
            <pc:docMk/>
            <pc:sldMk cId="1113042524" sldId="510"/>
            <ac:spMk id="6" creationId="{ADA66685-4A40-0FEF-53F4-04188E3F875A}"/>
          </ac:spMkLst>
        </pc:spChg>
        <pc:spChg chg="mod">
          <ac:chgData name="Justin Vacquerie" userId="968f4b965d9c7392" providerId="LiveId" clId="{A44E5494-10C1-4F1D-AF39-330BBFBC3E5D}" dt="2024-05-23T15:00:07.832" v="4772" actId="1076"/>
          <ac:spMkLst>
            <pc:docMk/>
            <pc:sldMk cId="1113042524" sldId="510"/>
            <ac:spMk id="7" creationId="{640E6285-DD34-7EFD-EF5A-97830A5FF76A}"/>
          </ac:spMkLst>
        </pc:spChg>
        <pc:spChg chg="add mod">
          <ac:chgData name="Justin Vacquerie" userId="968f4b965d9c7392" providerId="LiveId" clId="{A44E5494-10C1-4F1D-AF39-330BBFBC3E5D}" dt="2024-05-30T14:28:46.019" v="32121" actId="20577"/>
          <ac:spMkLst>
            <pc:docMk/>
            <pc:sldMk cId="1113042524" sldId="510"/>
            <ac:spMk id="15" creationId="{09821D6D-D61F-DC0C-96AF-8800E935B03C}"/>
          </ac:spMkLst>
        </pc:spChg>
        <pc:picChg chg="add del mod">
          <ac:chgData name="Justin Vacquerie" userId="968f4b965d9c7392" providerId="LiveId" clId="{A44E5494-10C1-4F1D-AF39-330BBFBC3E5D}" dt="2024-05-28T07:37:21.885" v="17619" actId="478"/>
          <ac:picMkLst>
            <pc:docMk/>
            <pc:sldMk cId="1113042524" sldId="510"/>
            <ac:picMk id="8" creationId="{4D4C7A31-856E-DC6E-7732-0731BEDFCDC8}"/>
          </ac:picMkLst>
        </pc:picChg>
        <pc:picChg chg="add del mod">
          <ac:chgData name="Justin Vacquerie" userId="968f4b965d9c7392" providerId="LiveId" clId="{A44E5494-10C1-4F1D-AF39-330BBFBC3E5D}" dt="2024-05-23T12:57:39.086" v="4573" actId="21"/>
          <ac:picMkLst>
            <pc:docMk/>
            <pc:sldMk cId="1113042524" sldId="510"/>
            <ac:picMk id="9" creationId="{AC899D13-922B-7C15-3468-E9E684917A49}"/>
          </ac:picMkLst>
        </pc:picChg>
        <pc:picChg chg="add del mod">
          <ac:chgData name="Justin Vacquerie" userId="968f4b965d9c7392" providerId="LiveId" clId="{A44E5494-10C1-4F1D-AF39-330BBFBC3E5D}" dt="2024-05-28T07:59:13.157" v="19952" actId="478"/>
          <ac:picMkLst>
            <pc:docMk/>
            <pc:sldMk cId="1113042524" sldId="510"/>
            <ac:picMk id="10" creationId="{9E0DFA2C-BD1E-D2B3-96B8-6D365676DEF5}"/>
          </ac:picMkLst>
        </pc:picChg>
        <pc:picChg chg="add mod">
          <ac:chgData name="Justin Vacquerie" userId="968f4b965d9c7392" providerId="LiveId" clId="{A44E5494-10C1-4F1D-AF39-330BBFBC3E5D}" dt="2024-05-28T11:17:34.317" v="23527" actId="1076"/>
          <ac:picMkLst>
            <pc:docMk/>
            <pc:sldMk cId="1113042524" sldId="510"/>
            <ac:picMk id="11" creationId="{313DB7EA-B38F-A31A-F248-44CFD5BC2EF4}"/>
          </ac:picMkLst>
        </pc:picChg>
        <pc:picChg chg="add del mod">
          <ac:chgData name="Justin Vacquerie" userId="968f4b965d9c7392" providerId="LiveId" clId="{A44E5494-10C1-4F1D-AF39-330BBFBC3E5D}" dt="2024-05-28T07:36:04.603" v="17520" actId="478"/>
          <ac:picMkLst>
            <pc:docMk/>
            <pc:sldMk cId="1113042524" sldId="510"/>
            <ac:picMk id="13" creationId="{F8DCA5D9-D215-F544-D2F5-F836E6607908}"/>
          </ac:picMkLst>
        </pc:picChg>
        <pc:picChg chg="add mod">
          <ac:chgData name="Justin Vacquerie" userId="968f4b965d9c7392" providerId="LiveId" clId="{A44E5494-10C1-4F1D-AF39-330BBFBC3E5D}" dt="2024-05-30T14:27:51.070" v="31974" actId="1076"/>
          <ac:picMkLst>
            <pc:docMk/>
            <pc:sldMk cId="1113042524" sldId="510"/>
            <ac:picMk id="14" creationId="{AE3795B1-11A7-E108-47C9-2F6115074748}"/>
          </ac:picMkLst>
        </pc:picChg>
        <pc:picChg chg="add mod">
          <ac:chgData name="Justin Vacquerie" userId="968f4b965d9c7392" providerId="LiveId" clId="{A44E5494-10C1-4F1D-AF39-330BBFBC3E5D}" dt="2024-05-30T14:27:45.543" v="31971" actId="1076"/>
          <ac:picMkLst>
            <pc:docMk/>
            <pc:sldMk cId="1113042524" sldId="510"/>
            <ac:picMk id="17" creationId="{B7D5D05A-B219-8708-482B-BF40CCC2246F}"/>
          </ac:picMkLst>
        </pc:picChg>
      </pc:sldChg>
      <pc:sldChg chg="addSp delSp modSp add mod modNotesTx">
        <pc:chgData name="Justin Vacquerie" userId="968f4b965d9c7392" providerId="LiveId" clId="{A44E5494-10C1-4F1D-AF39-330BBFBC3E5D}" dt="2024-06-10T07:47:46.494" v="51262" actId="20577"/>
        <pc:sldMkLst>
          <pc:docMk/>
          <pc:sldMk cId="4204664249" sldId="511"/>
        </pc:sldMkLst>
        <pc:spChg chg="add mod">
          <ac:chgData name="Justin Vacquerie" userId="968f4b965d9c7392" providerId="LiveId" clId="{A44E5494-10C1-4F1D-AF39-330BBFBC3E5D}" dt="2024-06-02T14:44:31.551" v="33328" actId="20577"/>
          <ac:spMkLst>
            <pc:docMk/>
            <pc:sldMk cId="4204664249" sldId="511"/>
            <ac:spMk id="8" creationId="{CB506512-EF6B-0D8A-A2E4-EDC8EF420CDC}"/>
          </ac:spMkLst>
        </pc:spChg>
        <pc:spChg chg="add mod">
          <ac:chgData name="Justin Vacquerie" userId="968f4b965d9c7392" providerId="LiveId" clId="{A44E5494-10C1-4F1D-AF39-330BBFBC3E5D}" dt="2024-05-28T16:00:53.556" v="24724"/>
          <ac:spMkLst>
            <pc:docMk/>
            <pc:sldMk cId="4204664249" sldId="511"/>
            <ac:spMk id="9" creationId="{1DCF6CBE-4F5D-720A-BB31-31045D526524}"/>
          </ac:spMkLst>
        </pc:spChg>
        <pc:picChg chg="add mod">
          <ac:chgData name="Justin Vacquerie" userId="968f4b965d9c7392" providerId="LiveId" clId="{A44E5494-10C1-4F1D-AF39-330BBFBC3E5D}" dt="2024-05-28T15:59:06.637" v="24681" actId="1076"/>
          <ac:picMkLst>
            <pc:docMk/>
            <pc:sldMk cId="4204664249" sldId="511"/>
            <ac:picMk id="6" creationId="{38C3814F-3146-3BEF-9590-ADB7102D7656}"/>
          </ac:picMkLst>
        </pc:picChg>
        <pc:picChg chg="del">
          <ac:chgData name="Justin Vacquerie" userId="968f4b965d9c7392" providerId="LiveId" clId="{A44E5494-10C1-4F1D-AF39-330BBFBC3E5D}" dt="2024-05-23T12:58:48.027" v="4586" actId="478"/>
          <ac:picMkLst>
            <pc:docMk/>
            <pc:sldMk cId="4204664249" sldId="511"/>
            <ac:picMk id="9" creationId="{AC899D13-922B-7C15-3468-E9E684917A49}"/>
          </ac:picMkLst>
        </pc:picChg>
        <pc:picChg chg="del">
          <ac:chgData name="Justin Vacquerie" userId="968f4b965d9c7392" providerId="LiveId" clId="{A44E5494-10C1-4F1D-AF39-330BBFBC3E5D}" dt="2024-05-23T12:58:49.949" v="4587" actId="478"/>
          <ac:picMkLst>
            <pc:docMk/>
            <pc:sldMk cId="4204664249" sldId="511"/>
            <ac:picMk id="10" creationId="{38C3814F-3146-3BEF-9590-ADB7102D7656}"/>
          </ac:picMkLst>
        </pc:picChg>
        <pc:picChg chg="add mod">
          <ac:chgData name="Justin Vacquerie" userId="968f4b965d9c7392" providerId="LiveId" clId="{A44E5494-10C1-4F1D-AF39-330BBFBC3E5D}" dt="2024-05-28T08:44:21.627" v="21813" actId="1076"/>
          <ac:picMkLst>
            <pc:docMk/>
            <pc:sldMk cId="4204664249" sldId="511"/>
            <ac:picMk id="11" creationId="{316D3C0C-2BDF-A201-6EA0-0539C7A7BD8A}"/>
          </ac:picMkLst>
        </pc:picChg>
      </pc:sldChg>
      <pc:sldChg chg="addSp delSp modSp new mod modNotesTx">
        <pc:chgData name="Justin Vacquerie" userId="968f4b965d9c7392" providerId="LiveId" clId="{A44E5494-10C1-4F1D-AF39-330BBFBC3E5D}" dt="2024-06-11T06:28:32.908" v="68571" actId="20577"/>
        <pc:sldMkLst>
          <pc:docMk/>
          <pc:sldMk cId="819676400" sldId="512"/>
        </pc:sldMkLst>
        <pc:spChg chg="add mod">
          <ac:chgData name="Justin Vacquerie" userId="968f4b965d9c7392" providerId="LiveId" clId="{A44E5494-10C1-4F1D-AF39-330BBFBC3E5D}" dt="2024-06-05T09:45:49.150" v="43790" actId="20577"/>
          <ac:spMkLst>
            <pc:docMk/>
            <pc:sldMk cId="819676400" sldId="512"/>
            <ac:spMk id="5" creationId="{4083D4D3-681D-6D62-31BE-73F803012C7F}"/>
          </ac:spMkLst>
        </pc:spChg>
        <pc:spChg chg="add del">
          <ac:chgData name="Justin Vacquerie" userId="968f4b965d9c7392" providerId="LiveId" clId="{A44E5494-10C1-4F1D-AF39-330BBFBC3E5D}" dt="2024-05-23T14:46:50.073" v="4643" actId="478"/>
          <ac:spMkLst>
            <pc:docMk/>
            <pc:sldMk cId="819676400" sldId="512"/>
            <ac:spMk id="5" creationId="{5847CC79-94E3-74C0-755C-61E58F4CEA71}"/>
          </ac:spMkLst>
        </pc:spChg>
        <pc:spChg chg="del">
          <ac:chgData name="Justin Vacquerie" userId="968f4b965d9c7392" providerId="LiveId" clId="{A44E5494-10C1-4F1D-AF39-330BBFBC3E5D}" dt="2024-05-23T14:57:38.305" v="4647" actId="478"/>
          <ac:spMkLst>
            <pc:docMk/>
            <pc:sldMk cId="819676400" sldId="512"/>
            <ac:spMk id="6" creationId="{F62B5F9F-A963-7479-A68F-781BDEA1F61A}"/>
          </ac:spMkLst>
        </pc:spChg>
        <pc:spChg chg="add mod">
          <ac:chgData name="Justin Vacquerie" userId="968f4b965d9c7392" providerId="LiveId" clId="{A44E5494-10C1-4F1D-AF39-330BBFBC3E5D}" dt="2024-05-23T14:46:45.412" v="4642"/>
          <ac:spMkLst>
            <pc:docMk/>
            <pc:sldMk cId="819676400" sldId="512"/>
            <ac:spMk id="7" creationId="{5F6995C9-487E-6FF8-850A-41DE17D67D20}"/>
          </ac:spMkLst>
        </pc:spChg>
        <pc:spChg chg="add mod">
          <ac:chgData name="Justin Vacquerie" userId="968f4b965d9c7392" providerId="LiveId" clId="{A44E5494-10C1-4F1D-AF39-330BBFBC3E5D}" dt="2024-05-23T14:46:51.082" v="4644"/>
          <ac:spMkLst>
            <pc:docMk/>
            <pc:sldMk cId="819676400" sldId="512"/>
            <ac:spMk id="8" creationId="{9E8F8C8E-0977-C3EB-BD95-1E88A33F1B1F}"/>
          </ac:spMkLst>
        </pc:spChg>
        <pc:spChg chg="add mod">
          <ac:chgData name="Justin Vacquerie" userId="968f4b965d9c7392" providerId="LiveId" clId="{A44E5494-10C1-4F1D-AF39-330BBFBC3E5D}" dt="2024-06-04T10:00:10.267" v="39529" actId="20577"/>
          <ac:spMkLst>
            <pc:docMk/>
            <pc:sldMk cId="819676400" sldId="512"/>
            <ac:spMk id="15" creationId="{23CB81AE-7178-3E61-DD29-816067C3E6DB}"/>
          </ac:spMkLst>
        </pc:spChg>
        <pc:picChg chg="add del">
          <ac:chgData name="Justin Vacquerie" userId="968f4b965d9c7392" providerId="LiveId" clId="{A44E5494-10C1-4F1D-AF39-330BBFBC3E5D}" dt="2024-05-23T14:57:34.597" v="4646" actId="22"/>
          <ac:picMkLst>
            <pc:docMk/>
            <pc:sldMk cId="819676400" sldId="512"/>
            <ac:picMk id="10" creationId="{83D4EB7B-7AD3-8E01-1F09-8C0817A617BD}"/>
          </ac:picMkLst>
        </pc:picChg>
        <pc:picChg chg="add mod">
          <ac:chgData name="Justin Vacquerie" userId="968f4b965d9c7392" providerId="LiveId" clId="{A44E5494-10C1-4F1D-AF39-330BBFBC3E5D}" dt="2024-05-28T07:55:43.024" v="19766" actId="1076"/>
          <ac:picMkLst>
            <pc:docMk/>
            <pc:sldMk cId="819676400" sldId="512"/>
            <ac:picMk id="12" creationId="{B72473AD-205F-3D6E-678E-42ECDF9FB9C1}"/>
          </ac:picMkLst>
        </pc:picChg>
        <pc:picChg chg="add mod">
          <ac:chgData name="Justin Vacquerie" userId="968f4b965d9c7392" providerId="LiveId" clId="{A44E5494-10C1-4F1D-AF39-330BBFBC3E5D}" dt="2024-05-28T12:17:03.218" v="23727" actId="1076"/>
          <ac:picMkLst>
            <pc:docMk/>
            <pc:sldMk cId="819676400" sldId="512"/>
            <ac:picMk id="14" creationId="{C27825FC-E001-72DD-92E5-0068D104416E}"/>
          </ac:picMkLst>
        </pc:picChg>
      </pc:sldChg>
      <pc:sldChg chg="addSp delSp modSp new del mod ord">
        <pc:chgData name="Justin Vacquerie" userId="968f4b965d9c7392" providerId="LiveId" clId="{A44E5494-10C1-4F1D-AF39-330BBFBC3E5D}" dt="2024-06-04T08:23:11.527" v="34925" actId="2696"/>
        <pc:sldMkLst>
          <pc:docMk/>
          <pc:sldMk cId="648229475" sldId="513"/>
        </pc:sldMkLst>
        <pc:spChg chg="del">
          <ac:chgData name="Justin Vacquerie" userId="968f4b965d9c7392" providerId="LiveId" clId="{A44E5494-10C1-4F1D-AF39-330BBFBC3E5D}" dt="2024-05-23T15:05:11.453" v="4920" actId="478"/>
          <ac:spMkLst>
            <pc:docMk/>
            <pc:sldMk cId="648229475" sldId="513"/>
            <ac:spMk id="5" creationId="{5E671946-8485-768D-2DED-1849441BB1DD}"/>
          </ac:spMkLst>
        </pc:spChg>
        <pc:spChg chg="del">
          <ac:chgData name="Justin Vacquerie" userId="968f4b965d9c7392" providerId="LiveId" clId="{A44E5494-10C1-4F1D-AF39-330BBFBC3E5D}" dt="2024-05-23T15:04:11.153" v="4907" actId="478"/>
          <ac:spMkLst>
            <pc:docMk/>
            <pc:sldMk cId="648229475" sldId="513"/>
            <ac:spMk id="6" creationId="{A5E8741D-5550-5ECD-EB5A-AEA210622D12}"/>
          </ac:spMkLst>
        </pc:spChg>
        <pc:spChg chg="add mod">
          <ac:chgData name="Justin Vacquerie" userId="968f4b965d9c7392" providerId="LiveId" clId="{A44E5494-10C1-4F1D-AF39-330BBFBC3E5D}" dt="2024-05-23T15:05:12.334" v="4921"/>
          <ac:spMkLst>
            <pc:docMk/>
            <pc:sldMk cId="648229475" sldId="513"/>
            <ac:spMk id="11" creationId="{B732AB76-6AA4-F925-F860-1DED4FEAC3D5}"/>
          </ac:spMkLst>
        </pc:spChg>
        <pc:spChg chg="add mod">
          <ac:chgData name="Justin Vacquerie" userId="968f4b965d9c7392" providerId="LiveId" clId="{A44E5494-10C1-4F1D-AF39-330BBFBC3E5D}" dt="2024-05-27T15:01:37.448" v="9960" actId="20577"/>
          <ac:spMkLst>
            <pc:docMk/>
            <pc:sldMk cId="648229475" sldId="513"/>
            <ac:spMk id="12" creationId="{341EBB80-EA32-5069-2349-36B0023FC762}"/>
          </ac:spMkLst>
        </pc:spChg>
        <pc:picChg chg="add del mod">
          <ac:chgData name="Justin Vacquerie" userId="968f4b965d9c7392" providerId="LiveId" clId="{A44E5494-10C1-4F1D-AF39-330BBFBC3E5D}" dt="2024-05-28T07:50:13.119" v="19255" actId="478"/>
          <ac:picMkLst>
            <pc:docMk/>
            <pc:sldMk cId="648229475" sldId="513"/>
            <ac:picMk id="6" creationId="{F1A4CD59-F234-19F0-3F1D-6136638A56C2}"/>
          </ac:picMkLst>
        </pc:picChg>
        <pc:picChg chg="add mod">
          <ac:chgData name="Justin Vacquerie" userId="968f4b965d9c7392" providerId="LiveId" clId="{A44E5494-10C1-4F1D-AF39-330BBFBC3E5D}" dt="2024-05-23T15:04:59.196" v="4918" actId="1076"/>
          <ac:picMkLst>
            <pc:docMk/>
            <pc:sldMk cId="648229475" sldId="513"/>
            <ac:picMk id="8" creationId="{280F407D-8139-C409-3CD5-51DE36E3ED1B}"/>
          </ac:picMkLst>
        </pc:picChg>
        <pc:picChg chg="add mod">
          <ac:chgData name="Justin Vacquerie" userId="968f4b965d9c7392" providerId="LiveId" clId="{A44E5494-10C1-4F1D-AF39-330BBFBC3E5D}" dt="2024-05-28T16:13:08.957" v="24880" actId="1076"/>
          <ac:picMkLst>
            <pc:docMk/>
            <pc:sldMk cId="648229475" sldId="513"/>
            <ac:picMk id="10" creationId="{29F96B50-B91A-442E-2632-7B3675143A72}"/>
          </ac:picMkLst>
        </pc:picChg>
      </pc:sldChg>
      <pc:sldChg chg="add">
        <pc:chgData name="Justin Vacquerie" userId="968f4b965d9c7392" providerId="LiveId" clId="{A44E5494-10C1-4F1D-AF39-330BBFBC3E5D}" dt="2024-06-04T08:23:19.673" v="34926"/>
        <pc:sldMkLst>
          <pc:docMk/>
          <pc:sldMk cId="4284599684" sldId="513"/>
        </pc:sldMkLst>
      </pc:sldChg>
      <pc:sldChg chg="add">
        <pc:chgData name="Justin Vacquerie" userId="968f4b965d9c7392" providerId="LiveId" clId="{A44E5494-10C1-4F1D-AF39-330BBFBC3E5D}" dt="2024-06-04T07:59:19.114" v="34888"/>
        <pc:sldMkLst>
          <pc:docMk/>
          <pc:sldMk cId="1988384997" sldId="514"/>
        </pc:sldMkLst>
      </pc:sldChg>
      <pc:sldChg chg="addSp delSp modSp new del mod ord">
        <pc:chgData name="Justin Vacquerie" userId="968f4b965d9c7392" providerId="LiveId" clId="{A44E5494-10C1-4F1D-AF39-330BBFBC3E5D}" dt="2024-06-04T07:59:12.055" v="34887" actId="2696"/>
        <pc:sldMkLst>
          <pc:docMk/>
          <pc:sldMk cId="2281157187" sldId="514"/>
        </pc:sldMkLst>
        <pc:spChg chg="del">
          <ac:chgData name="Justin Vacquerie" userId="968f4b965d9c7392" providerId="LiveId" clId="{A44E5494-10C1-4F1D-AF39-330BBFBC3E5D}" dt="2024-05-23T15:01:32.080" v="4786" actId="478"/>
          <ac:spMkLst>
            <pc:docMk/>
            <pc:sldMk cId="2281157187" sldId="514"/>
            <ac:spMk id="5" creationId="{B56A7C0A-C319-52E5-1A96-79AA9005F580}"/>
          </ac:spMkLst>
        </pc:spChg>
        <pc:spChg chg="add del mod">
          <ac:chgData name="Justin Vacquerie" userId="968f4b965d9c7392" providerId="LiveId" clId="{A44E5494-10C1-4F1D-AF39-330BBFBC3E5D}" dt="2024-05-28T13:16:24.984" v="24501" actId="478"/>
          <ac:spMkLst>
            <pc:docMk/>
            <pc:sldMk cId="2281157187" sldId="514"/>
            <ac:spMk id="6" creationId="{B8372857-639C-95E7-B8B1-D27CFBC3E1FB}"/>
          </ac:spMkLst>
        </pc:spChg>
        <pc:spChg chg="del">
          <ac:chgData name="Justin Vacquerie" userId="968f4b965d9c7392" providerId="LiveId" clId="{A44E5494-10C1-4F1D-AF39-330BBFBC3E5D}" dt="2024-05-23T15:02:08.553" v="4791" actId="478"/>
          <ac:spMkLst>
            <pc:docMk/>
            <pc:sldMk cId="2281157187" sldId="514"/>
            <ac:spMk id="6" creationId="{D6D28A16-FE2E-8AC6-167D-FF1C4CFC1300}"/>
          </ac:spMkLst>
        </pc:spChg>
        <pc:spChg chg="add mod">
          <ac:chgData name="Justin Vacquerie" userId="968f4b965d9c7392" providerId="LiveId" clId="{A44E5494-10C1-4F1D-AF39-330BBFBC3E5D}" dt="2024-05-28T12:25:21.935" v="24243" actId="20577"/>
          <ac:spMkLst>
            <pc:docMk/>
            <pc:sldMk cId="2281157187" sldId="514"/>
            <ac:spMk id="7" creationId="{E71F5424-2559-CC40-3C3B-2C16B7EFEEEF}"/>
          </ac:spMkLst>
        </pc:spChg>
        <pc:spChg chg="add del mod">
          <ac:chgData name="Justin Vacquerie" userId="968f4b965d9c7392" providerId="LiveId" clId="{A44E5494-10C1-4F1D-AF39-330BBFBC3E5D}" dt="2024-05-28T12:29:16.328" v="24256" actId="478"/>
          <ac:spMkLst>
            <pc:docMk/>
            <pc:sldMk cId="2281157187" sldId="514"/>
            <ac:spMk id="8" creationId="{70CF1D62-990C-4E58-A1A8-F70EB50FE982}"/>
          </ac:spMkLst>
        </pc:spChg>
        <pc:spChg chg="add mod">
          <ac:chgData name="Justin Vacquerie" userId="968f4b965d9c7392" providerId="LiveId" clId="{A44E5494-10C1-4F1D-AF39-330BBFBC3E5D}" dt="2024-05-28T12:29:16.514" v="24257"/>
          <ac:spMkLst>
            <pc:docMk/>
            <pc:sldMk cId="2281157187" sldId="514"/>
            <ac:spMk id="9" creationId="{7AE0ABA2-AD53-F5C7-8593-92B2F048D872}"/>
          </ac:spMkLst>
        </pc:spChg>
        <pc:spChg chg="add mod">
          <ac:chgData name="Justin Vacquerie" userId="968f4b965d9c7392" providerId="LiveId" clId="{A44E5494-10C1-4F1D-AF39-330BBFBC3E5D}" dt="2024-05-28T16:41:50.196" v="25618" actId="1076"/>
          <ac:spMkLst>
            <pc:docMk/>
            <pc:sldMk cId="2281157187" sldId="514"/>
            <ac:spMk id="10" creationId="{CDF3A79C-0EFD-B18F-A578-AEDEEE6CE6AA}"/>
          </ac:spMkLst>
        </pc:spChg>
        <pc:picChg chg="add mod">
          <ac:chgData name="Justin Vacquerie" userId="968f4b965d9c7392" providerId="LiveId" clId="{A44E5494-10C1-4F1D-AF39-330BBFBC3E5D}" dt="2024-05-28T12:27:41.129" v="24255" actId="1076"/>
          <ac:picMkLst>
            <pc:docMk/>
            <pc:sldMk cId="2281157187" sldId="514"/>
            <ac:picMk id="5" creationId="{834F71E4-23EF-2712-C1DC-3BCC0962F7DE}"/>
          </ac:picMkLst>
        </pc:picChg>
      </pc:sldChg>
      <pc:sldChg chg="addSp delSp modSp add mod ord modNotesTx">
        <pc:chgData name="Justin Vacquerie" userId="968f4b965d9c7392" providerId="LiveId" clId="{A44E5494-10C1-4F1D-AF39-330BBFBC3E5D}" dt="2024-06-10T19:55:49.286" v="68238" actId="20577"/>
        <pc:sldMkLst>
          <pc:docMk/>
          <pc:sldMk cId="968809687" sldId="515"/>
        </pc:sldMkLst>
        <pc:spChg chg="mod">
          <ac:chgData name="Justin Vacquerie" userId="968f4b965d9c7392" providerId="LiveId" clId="{A44E5494-10C1-4F1D-AF39-330BBFBC3E5D}" dt="2024-05-28T12:25:18.528" v="24240" actId="20577"/>
          <ac:spMkLst>
            <pc:docMk/>
            <pc:sldMk cId="968809687" sldId="515"/>
            <ac:spMk id="7" creationId="{E71F5424-2559-CC40-3C3B-2C16B7EFEEEF}"/>
          </ac:spMkLst>
        </pc:spChg>
        <pc:spChg chg="mod">
          <ac:chgData name="Justin Vacquerie" userId="968f4b965d9c7392" providerId="LiveId" clId="{A44E5494-10C1-4F1D-AF39-330BBFBC3E5D}" dt="2024-05-27T15:47:31.742" v="9963" actId="313"/>
          <ac:spMkLst>
            <pc:docMk/>
            <pc:sldMk cId="968809687" sldId="515"/>
            <ac:spMk id="8" creationId="{70CF1D62-990C-4E58-A1A8-F70EB50FE982}"/>
          </ac:spMkLst>
        </pc:spChg>
        <pc:spChg chg="add mod">
          <ac:chgData name="Justin Vacquerie" userId="968f4b965d9c7392" providerId="LiveId" clId="{A44E5494-10C1-4F1D-AF39-330BBFBC3E5D}" dt="2024-06-04T07:12:49.558" v="34628" actId="404"/>
          <ac:spMkLst>
            <pc:docMk/>
            <pc:sldMk cId="968809687" sldId="515"/>
            <ac:spMk id="11" creationId="{DDEEBC9C-8653-3F98-FB7B-67F928CC2737}"/>
          </ac:spMkLst>
        </pc:spChg>
        <pc:picChg chg="add del mod">
          <ac:chgData name="Justin Vacquerie" userId="968f4b965d9c7392" providerId="LiveId" clId="{A44E5494-10C1-4F1D-AF39-330BBFBC3E5D}" dt="2024-05-24T07:48:23.686" v="6099" actId="21"/>
          <ac:picMkLst>
            <pc:docMk/>
            <pc:sldMk cId="968809687" sldId="515"/>
            <ac:picMk id="6" creationId="{03D4C6BC-4B6B-79F2-34A4-D98A4477D50A}"/>
          </ac:picMkLst>
        </pc:picChg>
        <pc:picChg chg="add mod">
          <ac:chgData name="Justin Vacquerie" userId="968f4b965d9c7392" providerId="LiveId" clId="{A44E5494-10C1-4F1D-AF39-330BBFBC3E5D}" dt="2024-06-04T07:49:15.471" v="34871" actId="1076"/>
          <ac:picMkLst>
            <pc:docMk/>
            <pc:sldMk cId="968809687" sldId="515"/>
            <ac:picMk id="6" creationId="{37561327-B771-EBD8-B1DF-AE8A1E67300C}"/>
          </ac:picMkLst>
        </pc:picChg>
        <pc:picChg chg="add mod">
          <ac:chgData name="Justin Vacquerie" userId="968f4b965d9c7392" providerId="LiveId" clId="{A44E5494-10C1-4F1D-AF39-330BBFBC3E5D}" dt="2024-05-24T07:48:43.311" v="6143"/>
          <ac:picMkLst>
            <pc:docMk/>
            <pc:sldMk cId="968809687" sldId="515"/>
            <ac:picMk id="9" creationId="{03D4C6BC-4B6B-79F2-34A4-D98A4477D50A}"/>
          </ac:picMkLst>
        </pc:picChg>
        <pc:picChg chg="add mod">
          <ac:chgData name="Justin Vacquerie" userId="968f4b965d9c7392" providerId="LiveId" clId="{A44E5494-10C1-4F1D-AF39-330BBFBC3E5D}" dt="2024-05-30T14:31:57.975" v="32395" actId="1076"/>
          <ac:picMkLst>
            <pc:docMk/>
            <pc:sldMk cId="968809687" sldId="515"/>
            <ac:picMk id="10" creationId="{6989BE08-6065-5F3C-3175-A345EFE3E227}"/>
          </ac:picMkLst>
        </pc:picChg>
      </pc:sldChg>
      <pc:sldChg chg="addSp delSp modSp add del mod ord">
        <pc:chgData name="Justin Vacquerie" userId="968f4b965d9c7392" providerId="LiveId" clId="{A44E5494-10C1-4F1D-AF39-330BBFBC3E5D}" dt="2024-05-27T12:04:01.362" v="8791" actId="47"/>
        <pc:sldMkLst>
          <pc:docMk/>
          <pc:sldMk cId="3274225201" sldId="516"/>
        </pc:sldMkLst>
        <pc:spChg chg="add">
          <ac:chgData name="Justin Vacquerie" userId="968f4b965d9c7392" providerId="LiveId" clId="{A44E5494-10C1-4F1D-AF39-330BBFBC3E5D}" dt="2024-05-23T15:20:34.804" v="5062"/>
          <ac:spMkLst>
            <pc:docMk/>
            <pc:sldMk cId="3274225201" sldId="516"/>
            <ac:spMk id="6" creationId="{7777EF63-3CB3-3339-AB67-962A04A787F2}"/>
          </ac:spMkLst>
        </pc:spChg>
        <pc:spChg chg="add mod">
          <ac:chgData name="Justin Vacquerie" userId="968f4b965d9c7392" providerId="LiveId" clId="{A44E5494-10C1-4F1D-AF39-330BBFBC3E5D}" dt="2024-05-27T11:51:31.575" v="8556" actId="1076"/>
          <ac:spMkLst>
            <pc:docMk/>
            <pc:sldMk cId="3274225201" sldId="516"/>
            <ac:spMk id="10" creationId="{F6B0B62E-F555-12C7-8B55-16FED9B445A6}"/>
          </ac:spMkLst>
        </pc:spChg>
        <pc:spChg chg="add">
          <ac:chgData name="Justin Vacquerie" userId="968f4b965d9c7392" providerId="LiveId" clId="{A44E5494-10C1-4F1D-AF39-330BBFBC3E5D}" dt="2024-05-23T15:21:26.417" v="5075"/>
          <ac:spMkLst>
            <pc:docMk/>
            <pc:sldMk cId="3274225201" sldId="516"/>
            <ac:spMk id="11" creationId="{66B0AFD3-EA4D-D605-9C65-F4CC9742B309}"/>
          </ac:spMkLst>
        </pc:spChg>
        <pc:spChg chg="add mod">
          <ac:chgData name="Justin Vacquerie" userId="968f4b965d9c7392" providerId="LiveId" clId="{A44E5494-10C1-4F1D-AF39-330BBFBC3E5D}" dt="2024-05-24T06:43:20.469" v="5791" actId="1076"/>
          <ac:spMkLst>
            <pc:docMk/>
            <pc:sldMk cId="3274225201" sldId="516"/>
            <ac:spMk id="13" creationId="{4A453366-D8D4-CC9F-8B2D-A017E8615928}"/>
          </ac:spMkLst>
        </pc:spChg>
        <pc:spChg chg="add">
          <ac:chgData name="Justin Vacquerie" userId="968f4b965d9c7392" providerId="LiveId" clId="{A44E5494-10C1-4F1D-AF39-330BBFBC3E5D}" dt="2024-05-23T15:22:39.796" v="5084"/>
          <ac:spMkLst>
            <pc:docMk/>
            <pc:sldMk cId="3274225201" sldId="516"/>
            <ac:spMk id="14" creationId="{1DE1C043-0F23-E698-5EC7-CC89EE679CDF}"/>
          </ac:spMkLst>
        </pc:spChg>
        <pc:spChg chg="add mod">
          <ac:chgData name="Justin Vacquerie" userId="968f4b965d9c7392" providerId="LiveId" clId="{A44E5494-10C1-4F1D-AF39-330BBFBC3E5D}" dt="2024-05-23T15:28:34.098" v="5149" actId="1076"/>
          <ac:spMkLst>
            <pc:docMk/>
            <pc:sldMk cId="3274225201" sldId="516"/>
            <ac:spMk id="16" creationId="{57F3CACC-52C3-9EBA-EE94-B8E81202F275}"/>
          </ac:spMkLst>
        </pc:spChg>
        <pc:spChg chg="add mod">
          <ac:chgData name="Justin Vacquerie" userId="968f4b965d9c7392" providerId="LiveId" clId="{A44E5494-10C1-4F1D-AF39-330BBFBC3E5D}" dt="2024-05-23T15:28:22.738" v="5144" actId="1076"/>
          <ac:spMkLst>
            <pc:docMk/>
            <pc:sldMk cId="3274225201" sldId="516"/>
            <ac:spMk id="18" creationId="{BDDC964C-1313-C5C7-9547-CDB0935B2740}"/>
          </ac:spMkLst>
        </pc:spChg>
        <pc:spChg chg="add">
          <ac:chgData name="Justin Vacquerie" userId="968f4b965d9c7392" providerId="LiveId" clId="{A44E5494-10C1-4F1D-AF39-330BBFBC3E5D}" dt="2024-05-23T15:26:41.063" v="5116"/>
          <ac:spMkLst>
            <pc:docMk/>
            <pc:sldMk cId="3274225201" sldId="516"/>
            <ac:spMk id="19" creationId="{7F005F09-4362-3AAE-090A-AD3363FD696A}"/>
          </ac:spMkLst>
        </pc:spChg>
        <pc:spChg chg="add mod">
          <ac:chgData name="Justin Vacquerie" userId="968f4b965d9c7392" providerId="LiveId" clId="{A44E5494-10C1-4F1D-AF39-330BBFBC3E5D}" dt="2024-05-23T15:28:27.620" v="5147" actId="1076"/>
          <ac:spMkLst>
            <pc:docMk/>
            <pc:sldMk cId="3274225201" sldId="516"/>
            <ac:spMk id="21" creationId="{C434C3CB-4202-1AC0-F798-5EC33DAB0398}"/>
          </ac:spMkLst>
        </pc:spChg>
        <pc:spChg chg="add">
          <ac:chgData name="Justin Vacquerie" userId="968f4b965d9c7392" providerId="LiveId" clId="{A44E5494-10C1-4F1D-AF39-330BBFBC3E5D}" dt="2024-05-23T15:27:41.948" v="5132"/>
          <ac:spMkLst>
            <pc:docMk/>
            <pc:sldMk cId="3274225201" sldId="516"/>
            <ac:spMk id="22" creationId="{212378D9-FAD6-82C1-86D2-48C20421E0B7}"/>
          </ac:spMkLst>
        </pc:spChg>
        <pc:spChg chg="add mod">
          <ac:chgData name="Justin Vacquerie" userId="968f4b965d9c7392" providerId="LiveId" clId="{A44E5494-10C1-4F1D-AF39-330BBFBC3E5D}" dt="2024-05-23T15:28:05.048" v="5139"/>
          <ac:spMkLst>
            <pc:docMk/>
            <pc:sldMk cId="3274225201" sldId="516"/>
            <ac:spMk id="23" creationId="{F0DF8527-3812-CC6F-A6C1-655B931D4276}"/>
          </ac:spMkLst>
        </pc:spChg>
        <pc:spChg chg="add mod">
          <ac:chgData name="Justin Vacquerie" userId="968f4b965d9c7392" providerId="LiveId" clId="{A44E5494-10C1-4F1D-AF39-330BBFBC3E5D}" dt="2024-05-23T15:28:04.618" v="5138"/>
          <ac:spMkLst>
            <pc:docMk/>
            <pc:sldMk cId="3274225201" sldId="516"/>
            <ac:spMk id="24" creationId="{53551863-19A9-0F32-4530-4F7415CD4695}"/>
          </ac:spMkLst>
        </pc:spChg>
        <pc:spChg chg="add mod">
          <ac:chgData name="Justin Vacquerie" userId="968f4b965d9c7392" providerId="LiveId" clId="{A44E5494-10C1-4F1D-AF39-330BBFBC3E5D}" dt="2024-05-23T15:28:03.658" v="5137"/>
          <ac:spMkLst>
            <pc:docMk/>
            <pc:sldMk cId="3274225201" sldId="516"/>
            <ac:spMk id="25" creationId="{A7A22A26-560F-03B5-533A-42789A336893}"/>
          </ac:spMkLst>
        </pc:spChg>
        <pc:picChg chg="del">
          <ac:chgData name="Justin Vacquerie" userId="968f4b965d9c7392" providerId="LiveId" clId="{A44E5494-10C1-4F1D-AF39-330BBFBC3E5D}" dt="2024-05-23T15:20:33.544" v="5061" actId="478"/>
          <ac:picMkLst>
            <pc:docMk/>
            <pc:sldMk cId="3274225201" sldId="516"/>
            <ac:picMk id="9" creationId="{70D8A7B2-D6B0-89EB-2123-2F8AFC62EC31}"/>
          </ac:picMkLst>
        </pc:picChg>
      </pc:sldChg>
      <pc:sldChg chg="addSp delSp modSp new mod ord modNotesTx">
        <pc:chgData name="Justin Vacquerie" userId="968f4b965d9c7392" providerId="LiveId" clId="{A44E5494-10C1-4F1D-AF39-330BBFBC3E5D}" dt="2024-06-10T19:57:13.546" v="68249" actId="20577"/>
        <pc:sldMkLst>
          <pc:docMk/>
          <pc:sldMk cId="2459554222" sldId="517"/>
        </pc:sldMkLst>
        <pc:spChg chg="del">
          <ac:chgData name="Justin Vacquerie" userId="968f4b965d9c7392" providerId="LiveId" clId="{A44E5494-10C1-4F1D-AF39-330BBFBC3E5D}" dt="2024-05-24T07:33:42.528" v="5851" actId="478"/>
          <ac:spMkLst>
            <pc:docMk/>
            <pc:sldMk cId="2459554222" sldId="517"/>
            <ac:spMk id="5" creationId="{55D46489-F269-ABE4-A150-DDE324273305}"/>
          </ac:spMkLst>
        </pc:spChg>
        <pc:spChg chg="add mod">
          <ac:chgData name="Justin Vacquerie" userId="968f4b965d9c7392" providerId="LiveId" clId="{A44E5494-10C1-4F1D-AF39-330BBFBC3E5D}" dt="2024-05-24T12:22:25.999" v="6593"/>
          <ac:spMkLst>
            <pc:docMk/>
            <pc:sldMk cId="2459554222" sldId="517"/>
            <ac:spMk id="5" creationId="{8038BDE6-B598-78C1-D12F-5F4CCDD2DB9F}"/>
          </ac:spMkLst>
        </pc:spChg>
        <pc:spChg chg="add mod">
          <ac:chgData name="Justin Vacquerie" userId="968f4b965d9c7392" providerId="LiveId" clId="{A44E5494-10C1-4F1D-AF39-330BBFBC3E5D}" dt="2024-05-28T12:25:14.861" v="24237" actId="20577"/>
          <ac:spMkLst>
            <pc:docMk/>
            <pc:sldMk cId="2459554222" sldId="517"/>
            <ac:spMk id="6" creationId="{0A174F00-F65C-229A-1FA1-03B47CF59892}"/>
          </ac:spMkLst>
        </pc:spChg>
        <pc:spChg chg="del">
          <ac:chgData name="Justin Vacquerie" userId="968f4b965d9c7392" providerId="LiveId" clId="{A44E5494-10C1-4F1D-AF39-330BBFBC3E5D}" dt="2024-05-23T15:30:11.397" v="5154" actId="478"/>
          <ac:spMkLst>
            <pc:docMk/>
            <pc:sldMk cId="2459554222" sldId="517"/>
            <ac:spMk id="6" creationId="{8925EB36-8CB5-409C-9886-12A88D064531}"/>
          </ac:spMkLst>
        </pc:spChg>
        <pc:spChg chg="add del mod">
          <ac:chgData name="Justin Vacquerie" userId="968f4b965d9c7392" providerId="LiveId" clId="{A44E5494-10C1-4F1D-AF39-330BBFBC3E5D}" dt="2024-06-02T14:49:45.860" v="33489" actId="478"/>
          <ac:spMkLst>
            <pc:docMk/>
            <pc:sldMk cId="2459554222" sldId="517"/>
            <ac:spMk id="7" creationId="{7A5B46B7-B898-2D70-7368-60D2ABBCF0DB}"/>
          </ac:spMkLst>
        </pc:spChg>
        <pc:spChg chg="add del mod">
          <ac:chgData name="Justin Vacquerie" userId="968f4b965d9c7392" providerId="LiveId" clId="{A44E5494-10C1-4F1D-AF39-330BBFBC3E5D}" dt="2024-05-28T13:16:30.282" v="24503" actId="478"/>
          <ac:spMkLst>
            <pc:docMk/>
            <pc:sldMk cId="2459554222" sldId="517"/>
            <ac:spMk id="7" creationId="{C6FA4BDF-98F2-A683-960E-549E612A6FBE}"/>
          </ac:spMkLst>
        </pc:spChg>
        <pc:spChg chg="add del mod">
          <ac:chgData name="Justin Vacquerie" userId="968f4b965d9c7392" providerId="LiveId" clId="{A44E5494-10C1-4F1D-AF39-330BBFBC3E5D}" dt="2024-05-28T16:42:00.191" v="25619" actId="478"/>
          <ac:spMkLst>
            <pc:docMk/>
            <pc:sldMk cId="2459554222" sldId="517"/>
            <ac:spMk id="9" creationId="{D3AC41EA-F14B-6E3A-D243-32AB203E2EFC}"/>
          </ac:spMkLst>
        </pc:spChg>
        <pc:picChg chg="add mod">
          <ac:chgData name="Justin Vacquerie" userId="968f4b965d9c7392" providerId="LiveId" clId="{A44E5494-10C1-4F1D-AF39-330BBFBC3E5D}" dt="2024-06-04T07:49:57.116" v="34879" actId="1076"/>
          <ac:picMkLst>
            <pc:docMk/>
            <pc:sldMk cId="2459554222" sldId="517"/>
            <ac:picMk id="8" creationId="{F5DD9B09-53D2-2C94-6119-BD569F5561EF}"/>
          </ac:picMkLst>
        </pc:picChg>
      </pc:sldChg>
      <pc:sldChg chg="addSp modSp add mod ord modAnim modNotesTx">
        <pc:chgData name="Justin Vacquerie" userId="968f4b965d9c7392" providerId="LiveId" clId="{A44E5494-10C1-4F1D-AF39-330BBFBC3E5D}" dt="2024-06-11T17:28:30.508" v="69131" actId="20577"/>
        <pc:sldMkLst>
          <pc:docMk/>
          <pc:sldMk cId="1203238509" sldId="518"/>
        </pc:sldMkLst>
        <pc:spChg chg="add mod">
          <ac:chgData name="Justin Vacquerie" userId="968f4b965d9c7392" providerId="LiveId" clId="{A44E5494-10C1-4F1D-AF39-330BBFBC3E5D}" dt="2024-05-27T08:40:25.120" v="7827" actId="1582"/>
          <ac:spMkLst>
            <pc:docMk/>
            <pc:sldMk cId="1203238509" sldId="518"/>
            <ac:spMk id="5" creationId="{4D6E673C-7193-1ECB-85D4-894080F1E98F}"/>
          </ac:spMkLst>
        </pc:spChg>
        <pc:spChg chg="mod">
          <ac:chgData name="Justin Vacquerie" userId="968f4b965d9c7392" providerId="LiveId" clId="{A44E5494-10C1-4F1D-AF39-330BBFBC3E5D}" dt="2024-05-23T15:30:36.726" v="5184" actId="1076"/>
          <ac:spMkLst>
            <pc:docMk/>
            <pc:sldMk cId="1203238509" sldId="518"/>
            <ac:spMk id="7" creationId="{E71F5424-2559-CC40-3C3B-2C16B7EFEEEF}"/>
          </ac:spMkLst>
        </pc:spChg>
        <pc:spChg chg="mod">
          <ac:chgData name="Justin Vacquerie" userId="968f4b965d9c7392" providerId="LiveId" clId="{A44E5494-10C1-4F1D-AF39-330BBFBC3E5D}" dt="2024-05-27T20:02:04.084" v="16822" actId="313"/>
          <ac:spMkLst>
            <pc:docMk/>
            <pc:sldMk cId="1203238509" sldId="518"/>
            <ac:spMk id="8" creationId="{70CF1D62-990C-4E58-A1A8-F70EB50FE982}"/>
          </ac:spMkLst>
        </pc:spChg>
        <pc:spChg chg="add mod">
          <ac:chgData name="Justin Vacquerie" userId="968f4b965d9c7392" providerId="LiveId" clId="{A44E5494-10C1-4F1D-AF39-330BBFBC3E5D}" dt="2024-05-28T13:04:49.501" v="24386" actId="1076"/>
          <ac:spMkLst>
            <pc:docMk/>
            <pc:sldMk cId="1203238509" sldId="518"/>
            <ac:spMk id="9" creationId="{65F5160B-A5FA-4F1A-B79E-A1A32422CB7E}"/>
          </ac:spMkLst>
        </pc:spChg>
        <pc:spChg chg="add mod">
          <ac:chgData name="Justin Vacquerie" userId="968f4b965d9c7392" providerId="LiveId" clId="{A44E5494-10C1-4F1D-AF39-330BBFBC3E5D}" dt="2024-05-28T13:04:52.796" v="24387" actId="1076"/>
          <ac:spMkLst>
            <pc:docMk/>
            <pc:sldMk cId="1203238509" sldId="518"/>
            <ac:spMk id="12" creationId="{8868D026-640C-F31E-41FB-1383475C37AF}"/>
          </ac:spMkLst>
        </pc:spChg>
        <pc:picChg chg="add mod">
          <ac:chgData name="Justin Vacquerie" userId="968f4b965d9c7392" providerId="LiveId" clId="{A44E5494-10C1-4F1D-AF39-330BBFBC3E5D}" dt="2024-05-27T08:39:27.282" v="7818" actId="1076"/>
          <ac:picMkLst>
            <pc:docMk/>
            <pc:sldMk cId="1203238509" sldId="518"/>
            <ac:picMk id="6" creationId="{7DCB45D3-0A9D-D1D4-9D67-B8738C92A9FC}"/>
          </ac:picMkLst>
        </pc:picChg>
        <pc:picChg chg="add mod">
          <ac:chgData name="Justin Vacquerie" userId="968f4b965d9c7392" providerId="LiveId" clId="{A44E5494-10C1-4F1D-AF39-330BBFBC3E5D}" dt="2024-05-27T08:39:29.848" v="7819" actId="1076"/>
          <ac:picMkLst>
            <pc:docMk/>
            <pc:sldMk cId="1203238509" sldId="518"/>
            <ac:picMk id="10" creationId="{3B6565B0-42A8-2F25-E74B-A126B47CECB2}"/>
          </ac:picMkLst>
        </pc:picChg>
      </pc:sldChg>
      <pc:sldChg chg="addSp delSp modSp add mod modNotesTx">
        <pc:chgData name="Justin Vacquerie" userId="968f4b965d9c7392" providerId="LiveId" clId="{A44E5494-10C1-4F1D-AF39-330BBFBC3E5D}" dt="2024-06-10T09:46:48.842" v="57503" actId="20577"/>
        <pc:sldMkLst>
          <pc:docMk/>
          <pc:sldMk cId="2193968984" sldId="519"/>
        </pc:sldMkLst>
        <pc:spChg chg="mod">
          <ac:chgData name="Justin Vacquerie" userId="968f4b965d9c7392" providerId="LiveId" clId="{A44E5494-10C1-4F1D-AF39-330BBFBC3E5D}" dt="2024-05-27T08:26:38.046" v="7617" actId="20577"/>
          <ac:spMkLst>
            <pc:docMk/>
            <pc:sldMk cId="2193968984" sldId="519"/>
            <ac:spMk id="8" creationId="{70CF1D62-990C-4E58-A1A8-F70EB50FE982}"/>
          </ac:spMkLst>
        </pc:spChg>
        <pc:spChg chg="add mod">
          <ac:chgData name="Justin Vacquerie" userId="968f4b965d9c7392" providerId="LiveId" clId="{A44E5494-10C1-4F1D-AF39-330BBFBC3E5D}" dt="2024-05-29T12:21:28.688" v="28170" actId="20577"/>
          <ac:spMkLst>
            <pc:docMk/>
            <pc:sldMk cId="2193968984" sldId="519"/>
            <ac:spMk id="14" creationId="{C7693219-7DFA-2517-F2D3-73310233FF79}"/>
          </ac:spMkLst>
        </pc:spChg>
        <pc:spChg chg="add mod">
          <ac:chgData name="Justin Vacquerie" userId="968f4b965d9c7392" providerId="LiveId" clId="{A44E5494-10C1-4F1D-AF39-330BBFBC3E5D}" dt="2024-05-28T17:02:11.125" v="25657" actId="14100"/>
          <ac:spMkLst>
            <pc:docMk/>
            <pc:sldMk cId="2193968984" sldId="519"/>
            <ac:spMk id="15" creationId="{AF1659A7-0CBD-3D1D-69D6-838EA81FEE2F}"/>
          </ac:spMkLst>
        </pc:spChg>
        <pc:picChg chg="add del mod">
          <ac:chgData name="Justin Vacquerie" userId="968f4b965d9c7392" providerId="LiveId" clId="{A44E5494-10C1-4F1D-AF39-330BBFBC3E5D}" dt="2024-05-28T16:58:47.182" v="25622" actId="478"/>
          <ac:picMkLst>
            <pc:docMk/>
            <pc:sldMk cId="2193968984" sldId="519"/>
            <ac:picMk id="6" creationId="{52CF5922-BF7B-2DA5-52CC-BECD3E526987}"/>
          </ac:picMkLst>
        </pc:picChg>
        <pc:picChg chg="del">
          <ac:chgData name="Justin Vacquerie" userId="968f4b965d9c7392" providerId="LiveId" clId="{A44E5494-10C1-4F1D-AF39-330BBFBC3E5D}" dt="2024-05-23T19:06:28.398" v="5392" actId="478"/>
          <ac:picMkLst>
            <pc:docMk/>
            <pc:sldMk cId="2193968984" sldId="519"/>
            <ac:picMk id="6" creationId="{7DCB45D3-0A9D-D1D4-9D67-B8738C92A9FC}"/>
          </ac:picMkLst>
        </pc:picChg>
        <pc:picChg chg="add mod">
          <ac:chgData name="Justin Vacquerie" userId="968f4b965d9c7392" providerId="LiveId" clId="{A44E5494-10C1-4F1D-AF39-330BBFBC3E5D}" dt="2024-05-28T17:04:14.891" v="25659" actId="1076"/>
          <ac:picMkLst>
            <pc:docMk/>
            <pc:sldMk cId="2193968984" sldId="519"/>
            <ac:picMk id="9" creationId="{6EA8EA79-B608-FE9A-4B28-903C230773C2}"/>
          </ac:picMkLst>
        </pc:picChg>
        <pc:picChg chg="add del">
          <ac:chgData name="Justin Vacquerie" userId="968f4b965d9c7392" providerId="LiveId" clId="{A44E5494-10C1-4F1D-AF39-330BBFBC3E5D}" dt="2024-05-28T16:58:50.052" v="25624" actId="22"/>
          <ac:picMkLst>
            <pc:docMk/>
            <pc:sldMk cId="2193968984" sldId="519"/>
            <ac:picMk id="10" creationId="{2B216E36-6EB1-FB94-613C-0F82C557859F}"/>
          </ac:picMkLst>
        </pc:picChg>
        <pc:picChg chg="del">
          <ac:chgData name="Justin Vacquerie" userId="968f4b965d9c7392" providerId="LiveId" clId="{A44E5494-10C1-4F1D-AF39-330BBFBC3E5D}" dt="2024-05-23T19:06:29.355" v="5393" actId="478"/>
          <ac:picMkLst>
            <pc:docMk/>
            <pc:sldMk cId="2193968984" sldId="519"/>
            <ac:picMk id="10" creationId="{3B6565B0-42A8-2F25-E74B-A126B47CECB2}"/>
          </ac:picMkLst>
        </pc:picChg>
        <pc:picChg chg="add mod">
          <ac:chgData name="Justin Vacquerie" userId="968f4b965d9c7392" providerId="LiveId" clId="{A44E5494-10C1-4F1D-AF39-330BBFBC3E5D}" dt="2024-05-28T16:59:14.391" v="25639" actId="1076"/>
          <ac:picMkLst>
            <pc:docMk/>
            <pc:sldMk cId="2193968984" sldId="519"/>
            <ac:picMk id="12" creationId="{5F10AE5D-068E-AECA-0D18-26BECD141093}"/>
          </ac:picMkLst>
        </pc:picChg>
      </pc:sldChg>
      <pc:sldChg chg="addSp delSp modSp add mod modNotesTx">
        <pc:chgData name="Justin Vacquerie" userId="968f4b965d9c7392" providerId="LiveId" clId="{A44E5494-10C1-4F1D-AF39-330BBFBC3E5D}" dt="2024-06-10T09:50:34.140" v="58078" actId="33524"/>
        <pc:sldMkLst>
          <pc:docMk/>
          <pc:sldMk cId="208604522" sldId="520"/>
        </pc:sldMkLst>
        <pc:spChg chg="add mod">
          <ac:chgData name="Justin Vacquerie" userId="968f4b965d9c7392" providerId="LiveId" clId="{A44E5494-10C1-4F1D-AF39-330BBFBC3E5D}" dt="2024-05-27T08:42:07.400" v="7832" actId="20577"/>
          <ac:spMkLst>
            <pc:docMk/>
            <pc:sldMk cId="208604522" sldId="520"/>
            <ac:spMk id="5" creationId="{0A82AC13-420B-E49F-551C-7B91C6BDC21E}"/>
          </ac:spMkLst>
        </pc:spChg>
        <pc:spChg chg="del">
          <ac:chgData name="Justin Vacquerie" userId="968f4b965d9c7392" providerId="LiveId" clId="{A44E5494-10C1-4F1D-AF39-330BBFBC3E5D}" dt="2024-05-27T08:42:03.817" v="7829" actId="478"/>
          <ac:spMkLst>
            <pc:docMk/>
            <pc:sldMk cId="208604522" sldId="520"/>
            <ac:spMk id="8" creationId="{70CF1D62-990C-4E58-A1A8-F70EB50FE982}"/>
          </ac:spMkLst>
        </pc:spChg>
        <pc:spChg chg="add mod">
          <ac:chgData name="Justin Vacquerie" userId="968f4b965d9c7392" providerId="LiveId" clId="{A44E5494-10C1-4F1D-AF39-330BBFBC3E5D}" dt="2024-05-28T17:05:12.202" v="25672" actId="14100"/>
          <ac:spMkLst>
            <pc:docMk/>
            <pc:sldMk cId="208604522" sldId="520"/>
            <ac:spMk id="9" creationId="{541EEF31-64CF-66FA-81A3-A835EE080518}"/>
          </ac:spMkLst>
        </pc:spChg>
        <pc:spChg chg="add mod">
          <ac:chgData name="Justin Vacquerie" userId="968f4b965d9c7392" providerId="LiveId" clId="{A44E5494-10C1-4F1D-AF39-330BBFBC3E5D}" dt="2024-05-28T17:19:13.425" v="25862" actId="20577"/>
          <ac:spMkLst>
            <pc:docMk/>
            <pc:sldMk cId="208604522" sldId="520"/>
            <ac:spMk id="11" creationId="{A60D27B1-7B87-F7CA-5866-E8E49EDD7E73}"/>
          </ac:spMkLst>
        </pc:spChg>
        <pc:picChg chg="add mod">
          <ac:chgData name="Justin Vacquerie" userId="968f4b965d9c7392" providerId="LiveId" clId="{A44E5494-10C1-4F1D-AF39-330BBFBC3E5D}" dt="2024-05-28T17:04:32.302" v="25663" actId="1076"/>
          <ac:picMkLst>
            <pc:docMk/>
            <pc:sldMk cId="208604522" sldId="520"/>
            <ac:picMk id="6" creationId="{BA855824-648B-2485-6CCE-0B739281D272}"/>
          </ac:picMkLst>
        </pc:picChg>
        <pc:picChg chg="add mod">
          <ac:chgData name="Justin Vacquerie" userId="968f4b965d9c7392" providerId="LiveId" clId="{A44E5494-10C1-4F1D-AF39-330BBFBC3E5D}" dt="2024-05-28T17:04:36.411" v="25665" actId="1076"/>
          <ac:picMkLst>
            <pc:docMk/>
            <pc:sldMk cId="208604522" sldId="520"/>
            <ac:picMk id="8" creationId="{92A7500C-9B89-AA1F-6B57-7DF5C9B08425}"/>
          </ac:picMkLst>
        </pc:picChg>
        <pc:picChg chg="del">
          <ac:chgData name="Justin Vacquerie" userId="968f4b965d9c7392" providerId="LiveId" clId="{A44E5494-10C1-4F1D-AF39-330BBFBC3E5D}" dt="2024-05-23T19:07:32.872" v="5399" actId="478"/>
          <ac:picMkLst>
            <pc:docMk/>
            <pc:sldMk cId="208604522" sldId="520"/>
            <ac:picMk id="9" creationId="{6EA8EA79-B608-FE9A-4B28-903C230773C2}"/>
          </ac:picMkLst>
        </pc:picChg>
      </pc:sldChg>
      <pc:sldChg chg="addSp delSp modSp add mod modAnim modNotesTx">
        <pc:chgData name="Justin Vacquerie" userId="968f4b965d9c7392" providerId="LiveId" clId="{A44E5494-10C1-4F1D-AF39-330BBFBC3E5D}" dt="2024-06-10T20:00:07.134" v="68320" actId="20577"/>
        <pc:sldMkLst>
          <pc:docMk/>
          <pc:sldMk cId="815121484" sldId="521"/>
        </pc:sldMkLst>
        <pc:spChg chg="add del mod">
          <ac:chgData name="Justin Vacquerie" userId="968f4b965d9c7392" providerId="LiveId" clId="{A44E5494-10C1-4F1D-AF39-330BBFBC3E5D}" dt="2024-05-28T18:33:45.764" v="26499" actId="478"/>
          <ac:spMkLst>
            <pc:docMk/>
            <pc:sldMk cId="815121484" sldId="521"/>
            <ac:spMk id="6" creationId="{B7A05547-4AAD-C9A5-2198-7B257CFC097A}"/>
          </ac:spMkLst>
        </pc:spChg>
        <pc:spChg chg="mod">
          <ac:chgData name="Justin Vacquerie" userId="968f4b965d9c7392" providerId="LiveId" clId="{A44E5494-10C1-4F1D-AF39-330BBFBC3E5D}" dt="2024-05-28T18:33:58.929" v="26560" actId="20577"/>
          <ac:spMkLst>
            <pc:docMk/>
            <pc:sldMk cId="815121484" sldId="521"/>
            <ac:spMk id="8" creationId="{70CF1D62-990C-4E58-A1A8-F70EB50FE982}"/>
          </ac:spMkLst>
        </pc:spChg>
        <pc:spChg chg="add mod">
          <ac:chgData name="Justin Vacquerie" userId="968f4b965d9c7392" providerId="LiveId" clId="{A44E5494-10C1-4F1D-AF39-330BBFBC3E5D}" dt="2024-05-29T18:05:25.724" v="31552" actId="20577"/>
          <ac:spMkLst>
            <pc:docMk/>
            <pc:sldMk cId="815121484" sldId="521"/>
            <ac:spMk id="13" creationId="{52401462-13DB-B150-E115-7C1494B891FB}"/>
          </ac:spMkLst>
        </pc:spChg>
        <pc:picChg chg="add mod">
          <ac:chgData name="Justin Vacquerie" userId="968f4b965d9c7392" providerId="LiveId" clId="{A44E5494-10C1-4F1D-AF39-330BBFBC3E5D}" dt="2024-06-05T08:34:22.190" v="41249" actId="1076"/>
          <ac:picMkLst>
            <pc:docMk/>
            <pc:sldMk cId="815121484" sldId="521"/>
            <ac:picMk id="6" creationId="{7AE4ADD0-F0DA-63D7-E9DE-40C60DCF9A58}"/>
          </ac:picMkLst>
        </pc:picChg>
        <pc:picChg chg="del">
          <ac:chgData name="Justin Vacquerie" userId="968f4b965d9c7392" providerId="LiveId" clId="{A44E5494-10C1-4F1D-AF39-330BBFBC3E5D}" dt="2024-05-23T19:10:05.624" v="5407" actId="478"/>
          <ac:picMkLst>
            <pc:docMk/>
            <pc:sldMk cId="815121484" sldId="521"/>
            <ac:picMk id="6" creationId="{7DCB45D3-0A9D-D1D4-9D67-B8738C92A9FC}"/>
          </ac:picMkLst>
        </pc:picChg>
        <pc:picChg chg="add mod modCrop">
          <ac:chgData name="Justin Vacquerie" userId="968f4b965d9c7392" providerId="LiveId" clId="{A44E5494-10C1-4F1D-AF39-330BBFBC3E5D}" dt="2024-06-05T08:34:18.142" v="41248" actId="1076"/>
          <ac:picMkLst>
            <pc:docMk/>
            <pc:sldMk cId="815121484" sldId="521"/>
            <ac:picMk id="9" creationId="{B7ACF5DF-F019-E641-23E3-FE2675A4EC82}"/>
          </ac:picMkLst>
        </pc:picChg>
        <pc:picChg chg="del">
          <ac:chgData name="Justin Vacquerie" userId="968f4b965d9c7392" providerId="LiveId" clId="{A44E5494-10C1-4F1D-AF39-330BBFBC3E5D}" dt="2024-05-23T19:10:06.334" v="5408" actId="478"/>
          <ac:picMkLst>
            <pc:docMk/>
            <pc:sldMk cId="815121484" sldId="521"/>
            <ac:picMk id="10" creationId="{3B6565B0-42A8-2F25-E74B-A126B47CECB2}"/>
          </ac:picMkLst>
        </pc:picChg>
        <pc:picChg chg="add del mod">
          <ac:chgData name="Justin Vacquerie" userId="968f4b965d9c7392" providerId="LiveId" clId="{A44E5494-10C1-4F1D-AF39-330BBFBC3E5D}" dt="2024-06-01T09:04:26.692" v="33236" actId="478"/>
          <ac:picMkLst>
            <pc:docMk/>
            <pc:sldMk cId="815121484" sldId="521"/>
            <ac:picMk id="10" creationId="{7383C4A5-8349-4EEB-9DF7-D30EA34134C5}"/>
          </ac:picMkLst>
        </pc:picChg>
        <pc:picChg chg="add mod">
          <ac:chgData name="Justin Vacquerie" userId="968f4b965d9c7392" providerId="LiveId" clId="{A44E5494-10C1-4F1D-AF39-330BBFBC3E5D}" dt="2024-06-05T08:34:18.142" v="41248" actId="1076"/>
          <ac:picMkLst>
            <pc:docMk/>
            <pc:sldMk cId="815121484" sldId="521"/>
            <ac:picMk id="11" creationId="{18FF3B0D-1056-5122-15CA-B1BDD6353022}"/>
          </ac:picMkLst>
        </pc:picChg>
        <pc:picChg chg="add mod">
          <ac:chgData name="Justin Vacquerie" userId="968f4b965d9c7392" providerId="LiveId" clId="{A44E5494-10C1-4F1D-AF39-330BBFBC3E5D}" dt="2024-06-04T10:01:19.908" v="39598" actId="1076"/>
          <ac:picMkLst>
            <pc:docMk/>
            <pc:sldMk cId="815121484" sldId="521"/>
            <ac:picMk id="12" creationId="{5BA0EE76-C420-7D73-B9E6-D49AA996127F}"/>
          </ac:picMkLst>
        </pc:picChg>
      </pc:sldChg>
      <pc:sldChg chg="addSp delSp modSp add mod modNotesTx">
        <pc:chgData name="Justin Vacquerie" userId="968f4b965d9c7392" providerId="LiveId" clId="{A44E5494-10C1-4F1D-AF39-330BBFBC3E5D}" dt="2024-06-10T20:00:54.615" v="68325" actId="20577"/>
        <pc:sldMkLst>
          <pc:docMk/>
          <pc:sldMk cId="3993959682" sldId="522"/>
        </pc:sldMkLst>
        <pc:spChg chg="add mod">
          <ac:chgData name="Justin Vacquerie" userId="968f4b965d9c7392" providerId="LiveId" clId="{A44E5494-10C1-4F1D-AF39-330BBFBC3E5D}" dt="2024-05-27T08:42:15.583" v="7836" actId="20577"/>
          <ac:spMkLst>
            <pc:docMk/>
            <pc:sldMk cId="3993959682" sldId="522"/>
            <ac:spMk id="5" creationId="{ED3A5862-A675-16DE-815F-15E483C89FEC}"/>
          </ac:spMkLst>
        </pc:spChg>
        <pc:spChg chg="add mod">
          <ac:chgData name="Justin Vacquerie" userId="968f4b965d9c7392" providerId="LiveId" clId="{A44E5494-10C1-4F1D-AF39-330BBFBC3E5D}" dt="2024-05-28T17:10:25.827" v="25775" actId="14100"/>
          <ac:spMkLst>
            <pc:docMk/>
            <pc:sldMk cId="3993959682" sldId="522"/>
            <ac:spMk id="6" creationId="{5FBD3425-491F-5582-0504-0D04DD3EB2C5}"/>
          </ac:spMkLst>
        </pc:spChg>
        <pc:spChg chg="del">
          <ac:chgData name="Justin Vacquerie" userId="968f4b965d9c7392" providerId="LiveId" clId="{A44E5494-10C1-4F1D-AF39-330BBFBC3E5D}" dt="2024-05-27T08:42:12.830" v="7833" actId="478"/>
          <ac:spMkLst>
            <pc:docMk/>
            <pc:sldMk cId="3993959682" sldId="522"/>
            <ac:spMk id="8" creationId="{70CF1D62-990C-4E58-A1A8-F70EB50FE982}"/>
          </ac:spMkLst>
        </pc:spChg>
        <pc:spChg chg="add mod">
          <ac:chgData name="Justin Vacquerie" userId="968f4b965d9c7392" providerId="LiveId" clId="{A44E5494-10C1-4F1D-AF39-330BBFBC3E5D}" dt="2024-05-28T17:10:40.822" v="25776" actId="1076"/>
          <ac:spMkLst>
            <pc:docMk/>
            <pc:sldMk cId="3993959682" sldId="522"/>
            <ac:spMk id="10" creationId="{F5EAB062-2994-DCEA-240F-50FD89068E55}"/>
          </ac:spMkLst>
        </pc:spChg>
        <pc:picChg chg="del">
          <ac:chgData name="Justin Vacquerie" userId="968f4b965d9c7392" providerId="LiveId" clId="{A44E5494-10C1-4F1D-AF39-330BBFBC3E5D}" dt="2024-05-23T19:10:55.550" v="5415" actId="478"/>
          <ac:picMkLst>
            <pc:docMk/>
            <pc:sldMk cId="3993959682" sldId="522"/>
            <ac:picMk id="6" creationId="{BA855824-648B-2485-6CCE-0B739281D272}"/>
          </ac:picMkLst>
        </pc:picChg>
        <pc:picChg chg="add mod">
          <ac:chgData name="Justin Vacquerie" userId="968f4b965d9c7392" providerId="LiveId" clId="{A44E5494-10C1-4F1D-AF39-330BBFBC3E5D}" dt="2024-05-28T17:09:45.538" v="25762"/>
          <ac:picMkLst>
            <pc:docMk/>
            <pc:sldMk cId="3993959682" sldId="522"/>
            <ac:picMk id="8" creationId="{6A887296-E966-2328-2426-709D88B5F987}"/>
          </ac:picMkLst>
        </pc:picChg>
        <pc:picChg chg="add mod">
          <ac:chgData name="Justin Vacquerie" userId="968f4b965d9c7392" providerId="LiveId" clId="{A44E5494-10C1-4F1D-AF39-330BBFBC3E5D}" dt="2024-05-28T17:10:21.718" v="25773" actId="1076"/>
          <ac:picMkLst>
            <pc:docMk/>
            <pc:sldMk cId="3993959682" sldId="522"/>
            <ac:picMk id="9" creationId="{B111E2EE-6E10-796B-6250-49F2297B2554}"/>
          </ac:picMkLst>
        </pc:picChg>
      </pc:sldChg>
      <pc:sldChg chg="addSp delSp modSp add mod modNotesTx">
        <pc:chgData name="Justin Vacquerie" userId="968f4b965d9c7392" providerId="LiveId" clId="{A44E5494-10C1-4F1D-AF39-330BBFBC3E5D}" dt="2024-06-10T09:52:25.825" v="58284" actId="20577"/>
        <pc:sldMkLst>
          <pc:docMk/>
          <pc:sldMk cId="2149383331" sldId="523"/>
        </pc:sldMkLst>
        <pc:spChg chg="add mod">
          <ac:chgData name="Justin Vacquerie" userId="968f4b965d9c7392" providerId="LiveId" clId="{A44E5494-10C1-4F1D-AF39-330BBFBC3E5D}" dt="2024-05-27T08:42:26.513" v="7840" actId="20577"/>
          <ac:spMkLst>
            <pc:docMk/>
            <pc:sldMk cId="2149383331" sldId="523"/>
            <ac:spMk id="5" creationId="{7172C86B-A675-3F3C-6353-5CB3650235A4}"/>
          </ac:spMkLst>
        </pc:spChg>
        <pc:spChg chg="del">
          <ac:chgData name="Justin Vacquerie" userId="968f4b965d9c7392" providerId="LiveId" clId="{A44E5494-10C1-4F1D-AF39-330BBFBC3E5D}" dt="2024-05-27T08:42:22.102" v="7837" actId="478"/>
          <ac:spMkLst>
            <pc:docMk/>
            <pc:sldMk cId="2149383331" sldId="523"/>
            <ac:spMk id="8" creationId="{70CF1D62-990C-4E58-A1A8-F70EB50FE982}"/>
          </ac:spMkLst>
        </pc:spChg>
        <pc:spChg chg="add mod">
          <ac:chgData name="Justin Vacquerie" userId="968f4b965d9c7392" providerId="LiveId" clId="{A44E5494-10C1-4F1D-AF39-330BBFBC3E5D}" dt="2024-05-28T17:11:00.699" v="25781" actId="1076"/>
          <ac:spMkLst>
            <pc:docMk/>
            <pc:sldMk cId="2149383331" sldId="523"/>
            <ac:spMk id="9" creationId="{F8FAC32C-13EE-8BBE-44BD-419DE6ABF5A5}"/>
          </ac:spMkLst>
        </pc:spChg>
        <pc:spChg chg="add mod">
          <ac:chgData name="Justin Vacquerie" userId="968f4b965d9c7392" providerId="LiveId" clId="{A44E5494-10C1-4F1D-AF39-330BBFBC3E5D}" dt="2024-05-28T17:12:01.287" v="25788" actId="14100"/>
          <ac:spMkLst>
            <pc:docMk/>
            <pc:sldMk cId="2149383331" sldId="523"/>
            <ac:spMk id="10" creationId="{C1D8210D-6D47-6189-7A75-5A60DCE54CA4}"/>
          </ac:spMkLst>
        </pc:spChg>
        <pc:picChg chg="add mod">
          <ac:chgData name="Justin Vacquerie" userId="968f4b965d9c7392" providerId="LiveId" clId="{A44E5494-10C1-4F1D-AF39-330BBFBC3E5D}" dt="2024-05-28T17:11:02.559" v="25782" actId="1076"/>
          <ac:picMkLst>
            <pc:docMk/>
            <pc:sldMk cId="2149383331" sldId="523"/>
            <ac:picMk id="6" creationId="{6FBF1E10-EFDC-A498-E71C-1A77D056C566}"/>
          </ac:picMkLst>
        </pc:picChg>
        <pc:picChg chg="add mod">
          <ac:chgData name="Justin Vacquerie" userId="968f4b965d9c7392" providerId="LiveId" clId="{A44E5494-10C1-4F1D-AF39-330BBFBC3E5D}" dt="2024-05-28T17:10:49.678" v="25777"/>
          <ac:picMkLst>
            <pc:docMk/>
            <pc:sldMk cId="2149383331" sldId="523"/>
            <ac:picMk id="8" creationId="{04140D75-62BC-34BC-97F4-289EE593E01C}"/>
          </ac:picMkLst>
        </pc:picChg>
        <pc:picChg chg="del">
          <ac:chgData name="Justin Vacquerie" userId="968f4b965d9c7392" providerId="LiveId" clId="{A44E5494-10C1-4F1D-AF39-330BBFBC3E5D}" dt="2024-05-23T19:17:26.759" v="5424" actId="478"/>
          <ac:picMkLst>
            <pc:docMk/>
            <pc:sldMk cId="2149383331" sldId="523"/>
            <ac:picMk id="9" creationId="{B111E2EE-6E10-796B-6250-49F2297B2554}"/>
          </ac:picMkLst>
        </pc:picChg>
      </pc:sldChg>
      <pc:sldChg chg="addSp delSp modSp add del mod">
        <pc:chgData name="Justin Vacquerie" userId="968f4b965d9c7392" providerId="LiveId" clId="{A44E5494-10C1-4F1D-AF39-330BBFBC3E5D}" dt="2024-05-28T17:14:21.862" v="25808" actId="47"/>
        <pc:sldMkLst>
          <pc:docMk/>
          <pc:sldMk cId="2067447455" sldId="524"/>
        </pc:sldMkLst>
        <pc:spChg chg="add mod">
          <ac:chgData name="Justin Vacquerie" userId="968f4b965d9c7392" providerId="LiveId" clId="{A44E5494-10C1-4F1D-AF39-330BBFBC3E5D}" dt="2024-05-27T08:42:56.978" v="7846" actId="20577"/>
          <ac:spMkLst>
            <pc:docMk/>
            <pc:sldMk cId="2067447455" sldId="524"/>
            <ac:spMk id="5" creationId="{796FEB1E-34BB-A0BE-1E67-AFE7B8A9C5BE}"/>
          </ac:spMkLst>
        </pc:spChg>
        <pc:spChg chg="del">
          <ac:chgData name="Justin Vacquerie" userId="968f4b965d9c7392" providerId="LiveId" clId="{A44E5494-10C1-4F1D-AF39-330BBFBC3E5D}" dt="2024-05-27T08:42:44.098" v="7841" actId="478"/>
          <ac:spMkLst>
            <pc:docMk/>
            <pc:sldMk cId="2067447455" sldId="524"/>
            <ac:spMk id="8" creationId="{70CF1D62-990C-4E58-A1A8-F70EB50FE982}"/>
          </ac:spMkLst>
        </pc:spChg>
        <pc:spChg chg="add mod">
          <ac:chgData name="Justin Vacquerie" userId="968f4b965d9c7392" providerId="LiveId" clId="{A44E5494-10C1-4F1D-AF39-330BBFBC3E5D}" dt="2024-05-28T17:13:29.139" v="25796"/>
          <ac:spMkLst>
            <pc:docMk/>
            <pc:sldMk cId="2067447455" sldId="524"/>
            <ac:spMk id="8" creationId="{8FDC92CE-3B0D-74EB-3842-8653975540F9}"/>
          </ac:spMkLst>
        </pc:spChg>
        <pc:spChg chg="add mod">
          <ac:chgData name="Justin Vacquerie" userId="968f4b965d9c7392" providerId="LiveId" clId="{A44E5494-10C1-4F1D-AF39-330BBFBC3E5D}" dt="2024-05-28T17:13:35.357" v="25798"/>
          <ac:spMkLst>
            <pc:docMk/>
            <pc:sldMk cId="2067447455" sldId="524"/>
            <ac:spMk id="10" creationId="{6A1BB018-E005-FB4E-F17B-760EDFF0A1A4}"/>
          </ac:spMkLst>
        </pc:spChg>
        <pc:picChg chg="del">
          <ac:chgData name="Justin Vacquerie" userId="968f4b965d9c7392" providerId="LiveId" clId="{A44E5494-10C1-4F1D-AF39-330BBFBC3E5D}" dt="2024-05-23T19:18:24.793" v="5443" actId="478"/>
          <ac:picMkLst>
            <pc:docMk/>
            <pc:sldMk cId="2067447455" sldId="524"/>
            <ac:picMk id="6" creationId="{6FBF1E10-EFDC-A498-E71C-1A77D056C566}"/>
          </ac:picMkLst>
        </pc:picChg>
        <pc:picChg chg="add mod">
          <ac:chgData name="Justin Vacquerie" userId="968f4b965d9c7392" providerId="LiveId" clId="{A44E5494-10C1-4F1D-AF39-330BBFBC3E5D}" dt="2024-05-28T17:13:48.477" v="25803" actId="1076"/>
          <ac:picMkLst>
            <pc:docMk/>
            <pc:sldMk cId="2067447455" sldId="524"/>
            <ac:picMk id="6" creationId="{BBA40481-3A61-CE22-E430-50844A0EA668}"/>
          </ac:picMkLst>
        </pc:picChg>
        <pc:picChg chg="add mod">
          <ac:chgData name="Justin Vacquerie" userId="968f4b965d9c7392" providerId="LiveId" clId="{A44E5494-10C1-4F1D-AF39-330BBFBC3E5D}" dt="2024-05-28T17:12:18.191" v="25791" actId="1076"/>
          <ac:picMkLst>
            <pc:docMk/>
            <pc:sldMk cId="2067447455" sldId="524"/>
            <ac:picMk id="9" creationId="{87870330-3752-12EC-B1A5-695CEFFE7329}"/>
          </ac:picMkLst>
        </pc:picChg>
      </pc:sldChg>
      <pc:sldChg chg="addSp delSp modSp add mod modNotesTx">
        <pc:chgData name="Justin Vacquerie" userId="968f4b965d9c7392" providerId="LiveId" clId="{A44E5494-10C1-4F1D-AF39-330BBFBC3E5D}" dt="2024-06-10T09:53:27.090" v="58442" actId="313"/>
        <pc:sldMkLst>
          <pc:docMk/>
          <pc:sldMk cId="397994321" sldId="525"/>
        </pc:sldMkLst>
        <pc:spChg chg="add mod">
          <ac:chgData name="Justin Vacquerie" userId="968f4b965d9c7392" providerId="LiveId" clId="{A44E5494-10C1-4F1D-AF39-330BBFBC3E5D}" dt="2024-05-27T08:43:09.871" v="7850" actId="20577"/>
          <ac:spMkLst>
            <pc:docMk/>
            <pc:sldMk cId="397994321" sldId="525"/>
            <ac:spMk id="5" creationId="{BD52BFB7-3E84-CB4B-8435-488C052F7330}"/>
          </ac:spMkLst>
        </pc:spChg>
        <pc:spChg chg="add mod">
          <ac:chgData name="Justin Vacquerie" userId="968f4b965d9c7392" providerId="LiveId" clId="{A44E5494-10C1-4F1D-AF39-330BBFBC3E5D}" dt="2024-05-28T18:04:41.058" v="26498" actId="20577"/>
          <ac:spMkLst>
            <pc:docMk/>
            <pc:sldMk cId="397994321" sldId="525"/>
            <ac:spMk id="6" creationId="{B2F1EFAE-6448-CDE6-C18E-07FF2312BC09}"/>
          </ac:spMkLst>
        </pc:spChg>
        <pc:spChg chg="del">
          <ac:chgData name="Justin Vacquerie" userId="968f4b965d9c7392" providerId="LiveId" clId="{A44E5494-10C1-4F1D-AF39-330BBFBC3E5D}" dt="2024-05-27T08:43:07.272" v="7847" actId="478"/>
          <ac:spMkLst>
            <pc:docMk/>
            <pc:sldMk cId="397994321" sldId="525"/>
            <ac:spMk id="8" creationId="{70CF1D62-990C-4E58-A1A8-F70EB50FE982}"/>
          </ac:spMkLst>
        </pc:spChg>
        <pc:spChg chg="add mod">
          <ac:chgData name="Justin Vacquerie" userId="968f4b965d9c7392" providerId="LiveId" clId="{A44E5494-10C1-4F1D-AF39-330BBFBC3E5D}" dt="2024-05-28T17:15:53.936" v="25818" actId="1076"/>
          <ac:spMkLst>
            <pc:docMk/>
            <pc:sldMk cId="397994321" sldId="525"/>
            <ac:spMk id="10" creationId="{3EA2D6DA-E349-8B52-ABE6-BF18A1F36AB7}"/>
          </ac:spMkLst>
        </pc:spChg>
        <pc:picChg chg="add mod">
          <ac:chgData name="Justin Vacquerie" userId="968f4b965d9c7392" providerId="LiveId" clId="{A44E5494-10C1-4F1D-AF39-330BBFBC3E5D}" dt="2024-05-28T17:13:52.981" v="25804"/>
          <ac:picMkLst>
            <pc:docMk/>
            <pc:sldMk cId="397994321" sldId="525"/>
            <ac:picMk id="8" creationId="{B6069A59-23C3-DCBB-04C6-2CF047959E2E}"/>
          </ac:picMkLst>
        </pc:picChg>
        <pc:picChg chg="mod">
          <ac:chgData name="Justin Vacquerie" userId="968f4b965d9c7392" providerId="LiveId" clId="{A44E5494-10C1-4F1D-AF39-330BBFBC3E5D}" dt="2024-05-28T17:14:48.087" v="25813" actId="1076"/>
          <ac:picMkLst>
            <pc:docMk/>
            <pc:sldMk cId="397994321" sldId="525"/>
            <ac:picMk id="9" creationId="{87870330-3752-12EC-B1A5-695CEFFE7329}"/>
          </ac:picMkLst>
        </pc:picChg>
      </pc:sldChg>
      <pc:sldChg chg="addSp delSp modSp add mod modNotesTx">
        <pc:chgData name="Justin Vacquerie" userId="968f4b965d9c7392" providerId="LiveId" clId="{A44E5494-10C1-4F1D-AF39-330BBFBC3E5D}" dt="2024-06-10T09:54:23.051" v="58545" actId="20577"/>
        <pc:sldMkLst>
          <pc:docMk/>
          <pc:sldMk cId="868328687" sldId="526"/>
        </pc:sldMkLst>
        <pc:spChg chg="add mod">
          <ac:chgData name="Justin Vacquerie" userId="968f4b965d9c7392" providerId="LiveId" clId="{A44E5494-10C1-4F1D-AF39-330BBFBC3E5D}" dt="2024-05-27T08:43:21.199" v="7854" actId="20577"/>
          <ac:spMkLst>
            <pc:docMk/>
            <pc:sldMk cId="868328687" sldId="526"/>
            <ac:spMk id="5" creationId="{BB428049-C916-B887-494E-D1BFE1A983F1}"/>
          </ac:spMkLst>
        </pc:spChg>
        <pc:spChg chg="del">
          <ac:chgData name="Justin Vacquerie" userId="968f4b965d9c7392" providerId="LiveId" clId="{A44E5494-10C1-4F1D-AF39-330BBFBC3E5D}" dt="2024-05-27T08:43:17.620" v="7851" actId="478"/>
          <ac:spMkLst>
            <pc:docMk/>
            <pc:sldMk cId="868328687" sldId="526"/>
            <ac:spMk id="8" creationId="{70CF1D62-990C-4E58-A1A8-F70EB50FE982}"/>
          </ac:spMkLst>
        </pc:spChg>
        <pc:spChg chg="add mod">
          <ac:chgData name="Justin Vacquerie" userId="968f4b965d9c7392" providerId="LiveId" clId="{A44E5494-10C1-4F1D-AF39-330BBFBC3E5D}" dt="2024-05-28T17:18:12.616" v="25839" actId="313"/>
          <ac:spMkLst>
            <pc:docMk/>
            <pc:sldMk cId="868328687" sldId="526"/>
            <ac:spMk id="8" creationId="{984E1D05-982C-76B1-7AA8-25BFC7B7AC42}"/>
          </ac:spMkLst>
        </pc:spChg>
        <pc:spChg chg="add mod">
          <ac:chgData name="Justin Vacquerie" userId="968f4b965d9c7392" providerId="LiveId" clId="{A44E5494-10C1-4F1D-AF39-330BBFBC3E5D}" dt="2024-05-28T17:16:09.416" v="25826" actId="1036"/>
          <ac:spMkLst>
            <pc:docMk/>
            <pc:sldMk cId="868328687" sldId="526"/>
            <ac:spMk id="10" creationId="{6782E02D-F096-A376-B5BA-59D8CE3EC4D8}"/>
          </ac:spMkLst>
        </pc:spChg>
        <pc:picChg chg="add mod">
          <ac:chgData name="Justin Vacquerie" userId="968f4b965d9c7392" providerId="LiveId" clId="{A44E5494-10C1-4F1D-AF39-330BBFBC3E5D}" dt="2024-05-28T17:14:33.386" v="25810" actId="1076"/>
          <ac:picMkLst>
            <pc:docMk/>
            <pc:sldMk cId="868328687" sldId="526"/>
            <ac:picMk id="6" creationId="{50C28B55-917A-BE29-F54C-6E3ECF33774A}"/>
          </ac:picMkLst>
        </pc:picChg>
        <pc:picChg chg="del">
          <ac:chgData name="Justin Vacquerie" userId="968f4b965d9c7392" providerId="LiveId" clId="{A44E5494-10C1-4F1D-AF39-330BBFBC3E5D}" dt="2024-05-23T19:19:44.584" v="5451" actId="478"/>
          <ac:picMkLst>
            <pc:docMk/>
            <pc:sldMk cId="868328687" sldId="526"/>
            <ac:picMk id="9" creationId="{87870330-3752-12EC-B1A5-695CEFFE7329}"/>
          </ac:picMkLst>
        </pc:picChg>
        <pc:picChg chg="add mod">
          <ac:chgData name="Justin Vacquerie" userId="968f4b965d9c7392" providerId="LiveId" clId="{A44E5494-10C1-4F1D-AF39-330BBFBC3E5D}" dt="2024-05-28T17:13:54.477" v="25805"/>
          <ac:picMkLst>
            <pc:docMk/>
            <pc:sldMk cId="868328687" sldId="526"/>
            <ac:picMk id="9" creationId="{9CCCBCA7-EC3B-FFF4-62A3-738B1B025B05}"/>
          </ac:picMkLst>
        </pc:picChg>
      </pc:sldChg>
      <pc:sldChg chg="addSp delSp modSp add mod modNotesTx">
        <pc:chgData name="Justin Vacquerie" userId="968f4b965d9c7392" providerId="LiveId" clId="{A44E5494-10C1-4F1D-AF39-330BBFBC3E5D}" dt="2024-06-11T06:38:51.359" v="68813" actId="20577"/>
        <pc:sldMkLst>
          <pc:docMk/>
          <pc:sldMk cId="3412680169" sldId="527"/>
        </pc:sldMkLst>
        <pc:spChg chg="add mod">
          <ac:chgData name="Justin Vacquerie" userId="968f4b965d9c7392" providerId="LiveId" clId="{A44E5494-10C1-4F1D-AF39-330BBFBC3E5D}" dt="2024-05-27T08:43:32.144" v="7858" actId="20577"/>
          <ac:spMkLst>
            <pc:docMk/>
            <pc:sldMk cId="3412680169" sldId="527"/>
            <ac:spMk id="5" creationId="{E7A0A3DF-9B87-56DC-70F3-1C2383B4E901}"/>
          </ac:spMkLst>
        </pc:spChg>
        <pc:spChg chg="add mod">
          <ac:chgData name="Justin Vacquerie" userId="968f4b965d9c7392" providerId="LiveId" clId="{A44E5494-10C1-4F1D-AF39-330BBFBC3E5D}" dt="2024-05-28T17:19:26.515" v="25864" actId="5793"/>
          <ac:spMkLst>
            <pc:docMk/>
            <pc:sldMk cId="3412680169" sldId="527"/>
            <ac:spMk id="6" creationId="{48A489BD-6E1A-0C6D-46C9-6AB184ED79A4}"/>
          </ac:spMkLst>
        </pc:spChg>
        <pc:spChg chg="del">
          <ac:chgData name="Justin Vacquerie" userId="968f4b965d9c7392" providerId="LiveId" clId="{A44E5494-10C1-4F1D-AF39-330BBFBC3E5D}" dt="2024-05-27T08:43:28.043" v="7855" actId="478"/>
          <ac:spMkLst>
            <pc:docMk/>
            <pc:sldMk cId="3412680169" sldId="527"/>
            <ac:spMk id="8" creationId="{70CF1D62-990C-4E58-A1A8-F70EB50FE982}"/>
          </ac:spMkLst>
        </pc:spChg>
        <pc:spChg chg="add mod">
          <ac:chgData name="Justin Vacquerie" userId="968f4b965d9c7392" providerId="LiveId" clId="{A44E5494-10C1-4F1D-AF39-330BBFBC3E5D}" dt="2024-05-28T17:16:26.496" v="25827" actId="1076"/>
          <ac:spMkLst>
            <pc:docMk/>
            <pc:sldMk cId="3412680169" sldId="527"/>
            <ac:spMk id="10" creationId="{2C7B199D-91D1-D497-AA98-E87D2AA42C1F}"/>
          </ac:spMkLst>
        </pc:spChg>
        <pc:picChg chg="del">
          <ac:chgData name="Justin Vacquerie" userId="968f4b965d9c7392" providerId="LiveId" clId="{A44E5494-10C1-4F1D-AF39-330BBFBC3E5D}" dt="2024-05-23T19:20:10.826" v="5456" actId="478"/>
          <ac:picMkLst>
            <pc:docMk/>
            <pc:sldMk cId="3412680169" sldId="527"/>
            <ac:picMk id="6" creationId="{50C28B55-917A-BE29-F54C-6E3ECF33774A}"/>
          </ac:picMkLst>
        </pc:picChg>
        <pc:picChg chg="add mod">
          <ac:chgData name="Justin Vacquerie" userId="968f4b965d9c7392" providerId="LiveId" clId="{A44E5494-10C1-4F1D-AF39-330BBFBC3E5D}" dt="2024-05-28T17:13:55.673" v="25806"/>
          <ac:picMkLst>
            <pc:docMk/>
            <pc:sldMk cId="3412680169" sldId="527"/>
            <ac:picMk id="8" creationId="{A50F8F4C-2F9C-AC3C-9C2C-021559812D0A}"/>
          </ac:picMkLst>
        </pc:picChg>
        <pc:picChg chg="add mod">
          <ac:chgData name="Justin Vacquerie" userId="968f4b965d9c7392" providerId="LiveId" clId="{A44E5494-10C1-4F1D-AF39-330BBFBC3E5D}" dt="2024-05-28T17:16:47.388" v="25832" actId="1076"/>
          <ac:picMkLst>
            <pc:docMk/>
            <pc:sldMk cId="3412680169" sldId="527"/>
            <ac:picMk id="9" creationId="{D08A72A5-75E1-8EA9-31FB-24F9C585BD3F}"/>
          </ac:picMkLst>
        </pc:picChg>
      </pc:sldChg>
      <pc:sldChg chg="addSp delSp modSp add mod modNotesTx">
        <pc:chgData name="Justin Vacquerie" userId="968f4b965d9c7392" providerId="LiveId" clId="{A44E5494-10C1-4F1D-AF39-330BBFBC3E5D}" dt="2024-06-10T09:56:18.009" v="58708" actId="20577"/>
        <pc:sldMkLst>
          <pc:docMk/>
          <pc:sldMk cId="638392040" sldId="528"/>
        </pc:sldMkLst>
        <pc:spChg chg="add mod">
          <ac:chgData name="Justin Vacquerie" userId="968f4b965d9c7392" providerId="LiveId" clId="{A44E5494-10C1-4F1D-AF39-330BBFBC3E5D}" dt="2024-05-27T08:43:41.638" v="7862" actId="20577"/>
          <ac:spMkLst>
            <pc:docMk/>
            <pc:sldMk cId="638392040" sldId="528"/>
            <ac:spMk id="5" creationId="{07CDB745-0BA1-8E88-AC76-6F19E168CEA8}"/>
          </ac:spMkLst>
        </pc:spChg>
        <pc:spChg chg="del">
          <ac:chgData name="Justin Vacquerie" userId="968f4b965d9c7392" providerId="LiveId" clId="{A44E5494-10C1-4F1D-AF39-330BBFBC3E5D}" dt="2024-05-27T08:43:37.990" v="7859" actId="478"/>
          <ac:spMkLst>
            <pc:docMk/>
            <pc:sldMk cId="638392040" sldId="528"/>
            <ac:spMk id="8" creationId="{70CF1D62-990C-4E58-A1A8-F70EB50FE982}"/>
          </ac:spMkLst>
        </pc:spChg>
        <pc:spChg chg="add mod">
          <ac:chgData name="Justin Vacquerie" userId="968f4b965d9c7392" providerId="LiveId" clId="{A44E5494-10C1-4F1D-AF39-330BBFBC3E5D}" dt="2024-05-28T17:19:31.122" v="25866" actId="5793"/>
          <ac:spMkLst>
            <pc:docMk/>
            <pc:sldMk cId="638392040" sldId="528"/>
            <ac:spMk id="8" creationId="{E5908A01-6055-5A9F-373C-E7691AB5E07A}"/>
          </ac:spMkLst>
        </pc:spChg>
        <pc:spChg chg="add mod">
          <ac:chgData name="Justin Vacquerie" userId="968f4b965d9c7392" providerId="LiveId" clId="{A44E5494-10C1-4F1D-AF39-330BBFBC3E5D}" dt="2024-05-28T17:16:33.596" v="25828" actId="1076"/>
          <ac:spMkLst>
            <pc:docMk/>
            <pc:sldMk cId="638392040" sldId="528"/>
            <ac:spMk id="10" creationId="{DEA71B85-EB70-5E4B-7075-FDC5D0413F73}"/>
          </ac:spMkLst>
        </pc:spChg>
        <pc:picChg chg="add mod">
          <ac:chgData name="Justin Vacquerie" userId="968f4b965d9c7392" providerId="LiveId" clId="{A44E5494-10C1-4F1D-AF39-330BBFBC3E5D}" dt="2024-05-28T17:16:38.146" v="25830" actId="1076"/>
          <ac:picMkLst>
            <pc:docMk/>
            <pc:sldMk cId="638392040" sldId="528"/>
            <ac:picMk id="6" creationId="{71ADDC07-BBC0-5FC4-0F68-1B5150388F32}"/>
          </ac:picMkLst>
        </pc:picChg>
        <pc:picChg chg="add mod">
          <ac:chgData name="Justin Vacquerie" userId="968f4b965d9c7392" providerId="LiveId" clId="{A44E5494-10C1-4F1D-AF39-330BBFBC3E5D}" dt="2024-05-28T17:13:57.317" v="25807"/>
          <ac:picMkLst>
            <pc:docMk/>
            <pc:sldMk cId="638392040" sldId="528"/>
            <ac:picMk id="9" creationId="{CCAA558F-1176-BE15-0B27-24114AF5AF4B}"/>
          </ac:picMkLst>
        </pc:picChg>
        <pc:picChg chg="del">
          <ac:chgData name="Justin Vacquerie" userId="968f4b965d9c7392" providerId="LiveId" clId="{A44E5494-10C1-4F1D-AF39-330BBFBC3E5D}" dt="2024-05-23T19:21:39.855" v="5461" actId="478"/>
          <ac:picMkLst>
            <pc:docMk/>
            <pc:sldMk cId="638392040" sldId="528"/>
            <ac:picMk id="9" creationId="{D08A72A5-75E1-8EA9-31FB-24F9C585BD3F}"/>
          </ac:picMkLst>
        </pc:picChg>
      </pc:sldChg>
      <pc:sldChg chg="addSp delSp modSp add mod modNotesTx">
        <pc:chgData name="Justin Vacquerie" userId="968f4b965d9c7392" providerId="LiveId" clId="{A44E5494-10C1-4F1D-AF39-330BBFBC3E5D}" dt="2024-06-10T10:07:38.701" v="59749" actId="20577"/>
        <pc:sldMkLst>
          <pc:docMk/>
          <pc:sldMk cId="2026687114" sldId="529"/>
        </pc:sldMkLst>
        <pc:spChg chg="mod">
          <ac:chgData name="Justin Vacquerie" userId="968f4b965d9c7392" providerId="LiveId" clId="{A44E5494-10C1-4F1D-AF39-330BBFBC3E5D}" dt="2024-05-28T18:03:49.069" v="26497" actId="20577"/>
          <ac:spMkLst>
            <pc:docMk/>
            <pc:sldMk cId="2026687114" sldId="529"/>
            <ac:spMk id="8" creationId="{70CF1D62-990C-4E58-A1A8-F70EB50FE982}"/>
          </ac:spMkLst>
        </pc:spChg>
        <pc:picChg chg="add mod">
          <ac:chgData name="Justin Vacquerie" userId="968f4b965d9c7392" providerId="LiveId" clId="{A44E5494-10C1-4F1D-AF39-330BBFBC3E5D}" dt="2024-05-29T12:39:05.312" v="28486" actId="14100"/>
          <ac:picMkLst>
            <pc:docMk/>
            <pc:sldMk cId="2026687114" sldId="529"/>
            <ac:picMk id="6" creationId="{47793733-D9E7-3388-B08A-316D23FA7EE5}"/>
          </ac:picMkLst>
        </pc:picChg>
        <pc:picChg chg="del">
          <ac:chgData name="Justin Vacquerie" userId="968f4b965d9c7392" providerId="LiveId" clId="{A44E5494-10C1-4F1D-AF39-330BBFBC3E5D}" dt="2024-05-23T19:23:13.581" v="5468" actId="478"/>
          <ac:picMkLst>
            <pc:docMk/>
            <pc:sldMk cId="2026687114" sldId="529"/>
            <ac:picMk id="6" creationId="{71ADDC07-BBC0-5FC4-0F68-1B5150388F32}"/>
          </ac:picMkLst>
        </pc:picChg>
        <pc:picChg chg="add del mod">
          <ac:chgData name="Justin Vacquerie" userId="968f4b965d9c7392" providerId="LiveId" clId="{A44E5494-10C1-4F1D-AF39-330BBFBC3E5D}" dt="2024-05-23T19:24:40.724" v="5483" actId="478"/>
          <ac:picMkLst>
            <pc:docMk/>
            <pc:sldMk cId="2026687114" sldId="529"/>
            <ac:picMk id="9" creationId="{D7539682-F4D0-810C-FCCD-0222A3F20E68}"/>
          </ac:picMkLst>
        </pc:picChg>
        <pc:picChg chg="add mod">
          <ac:chgData name="Justin Vacquerie" userId="968f4b965d9c7392" providerId="LiveId" clId="{A44E5494-10C1-4F1D-AF39-330BBFBC3E5D}" dt="2024-05-29T12:39:16.469" v="28488" actId="1076"/>
          <ac:picMkLst>
            <pc:docMk/>
            <pc:sldMk cId="2026687114" sldId="529"/>
            <ac:picMk id="11" creationId="{1DE817E8-B47D-C08E-D4A3-8551FA87610E}"/>
          </ac:picMkLst>
        </pc:picChg>
        <pc:picChg chg="add del mod">
          <ac:chgData name="Justin Vacquerie" userId="968f4b965d9c7392" providerId="LiveId" clId="{A44E5494-10C1-4F1D-AF39-330BBFBC3E5D}" dt="2024-05-29T12:38:34.353" v="28484" actId="478"/>
          <ac:picMkLst>
            <pc:docMk/>
            <pc:sldMk cId="2026687114" sldId="529"/>
            <ac:picMk id="13" creationId="{1AB3DBDF-D997-39A2-2BB3-7DC285FF10C0}"/>
          </ac:picMkLst>
        </pc:picChg>
      </pc:sldChg>
      <pc:sldChg chg="modSp add mod ord modNotesTx">
        <pc:chgData name="Justin Vacquerie" userId="968f4b965d9c7392" providerId="LiveId" clId="{A44E5494-10C1-4F1D-AF39-330BBFBC3E5D}" dt="2024-06-10T10:38:59.170" v="62603" actId="20577"/>
        <pc:sldMkLst>
          <pc:docMk/>
          <pc:sldMk cId="2432573379" sldId="530"/>
        </pc:sldMkLst>
        <pc:spChg chg="mod">
          <ac:chgData name="Justin Vacquerie" userId="968f4b965d9c7392" providerId="LiveId" clId="{A44E5494-10C1-4F1D-AF39-330BBFBC3E5D}" dt="2024-06-05T09:52:07.572" v="44187" actId="20577"/>
          <ac:spMkLst>
            <pc:docMk/>
            <pc:sldMk cId="2432573379" sldId="530"/>
            <ac:spMk id="3" creationId="{92EDA8DD-8927-AF03-ACB8-D6AB73E065BB}"/>
          </ac:spMkLst>
        </pc:spChg>
        <pc:spChg chg="mod">
          <ac:chgData name="Justin Vacquerie" userId="968f4b965d9c7392" providerId="LiveId" clId="{A44E5494-10C1-4F1D-AF39-330BBFBC3E5D}" dt="2024-05-23T19:27:23.143" v="5560" actId="20577"/>
          <ac:spMkLst>
            <pc:docMk/>
            <pc:sldMk cId="2432573379" sldId="530"/>
            <ac:spMk id="10" creationId="{2FD916A2-EFE1-3E79-E76F-847498097424}"/>
          </ac:spMkLst>
        </pc:spChg>
      </pc:sldChg>
      <pc:sldChg chg="addSp delSp modSp add mod ord modNotesTx">
        <pc:chgData name="Justin Vacquerie" userId="968f4b965d9c7392" providerId="LiveId" clId="{A44E5494-10C1-4F1D-AF39-330BBFBC3E5D}" dt="2024-06-11T06:43:47.507" v="69064" actId="20577"/>
        <pc:sldMkLst>
          <pc:docMk/>
          <pc:sldMk cId="1369357223" sldId="531"/>
        </pc:sldMkLst>
        <pc:spChg chg="add mod">
          <ac:chgData name="Justin Vacquerie" userId="968f4b965d9c7392" providerId="LiveId" clId="{A44E5494-10C1-4F1D-AF39-330BBFBC3E5D}" dt="2024-06-05T08:57:08.794" v="42195" actId="14100"/>
          <ac:spMkLst>
            <pc:docMk/>
            <pc:sldMk cId="1369357223" sldId="531"/>
            <ac:spMk id="5" creationId="{AC21C156-9927-A939-2721-EEED020CE4B9}"/>
          </ac:spMkLst>
        </pc:spChg>
        <pc:spChg chg="mod">
          <ac:chgData name="Justin Vacquerie" userId="968f4b965d9c7392" providerId="LiveId" clId="{A44E5494-10C1-4F1D-AF39-330BBFBC3E5D}" dt="2024-05-23T19:28:09.324" v="5649" actId="20577"/>
          <ac:spMkLst>
            <pc:docMk/>
            <pc:sldMk cId="1369357223" sldId="531"/>
            <ac:spMk id="7" creationId="{E71F5424-2559-CC40-3C3B-2C16B7EFEEEF}"/>
          </ac:spMkLst>
        </pc:spChg>
        <pc:spChg chg="mod">
          <ac:chgData name="Justin Vacquerie" userId="968f4b965d9c7392" providerId="LiveId" clId="{A44E5494-10C1-4F1D-AF39-330BBFBC3E5D}" dt="2024-06-03T14:06:42.378" v="33997" actId="20577"/>
          <ac:spMkLst>
            <pc:docMk/>
            <pc:sldMk cId="1369357223" sldId="531"/>
            <ac:spMk id="8" creationId="{70CF1D62-990C-4E58-A1A8-F70EB50FE982}"/>
          </ac:spMkLst>
        </pc:spChg>
        <pc:picChg chg="add del mod">
          <ac:chgData name="Justin Vacquerie" userId="968f4b965d9c7392" providerId="LiveId" clId="{A44E5494-10C1-4F1D-AF39-330BBFBC3E5D}" dt="2024-06-02T14:47:35.010" v="33402" actId="478"/>
          <ac:picMkLst>
            <pc:docMk/>
            <pc:sldMk cId="1369357223" sldId="531"/>
            <ac:picMk id="6" creationId="{E19AFA57-89DB-1DBD-DD72-7826D6C6F6E2}"/>
          </ac:picMkLst>
        </pc:picChg>
        <pc:picChg chg="add mod">
          <ac:chgData name="Justin Vacquerie" userId="968f4b965d9c7392" providerId="LiveId" clId="{A44E5494-10C1-4F1D-AF39-330BBFBC3E5D}" dt="2024-06-05T09:21:02.983" v="43714" actId="1076"/>
          <ac:picMkLst>
            <pc:docMk/>
            <pc:sldMk cId="1369357223" sldId="531"/>
            <ac:picMk id="9" creationId="{9DFA2BDC-C526-CA9D-07C9-950B0D336552}"/>
          </ac:picMkLst>
        </pc:picChg>
        <pc:picChg chg="add del mod">
          <ac:chgData name="Justin Vacquerie" userId="968f4b965d9c7392" providerId="LiveId" clId="{A44E5494-10C1-4F1D-AF39-330BBFBC3E5D}" dt="2024-06-02T14:47:36.920" v="33403" actId="478"/>
          <ac:picMkLst>
            <pc:docMk/>
            <pc:sldMk cId="1369357223" sldId="531"/>
            <ac:picMk id="10" creationId="{31E14B91-9DDF-B2AD-6BC3-3FD1ACB5E1FC}"/>
          </ac:picMkLst>
        </pc:picChg>
        <pc:picChg chg="add mod">
          <ac:chgData name="Justin Vacquerie" userId="968f4b965d9c7392" providerId="LiveId" clId="{A44E5494-10C1-4F1D-AF39-330BBFBC3E5D}" dt="2024-06-05T08:57:03.772" v="42194" actId="1076"/>
          <ac:picMkLst>
            <pc:docMk/>
            <pc:sldMk cId="1369357223" sldId="531"/>
            <ac:picMk id="10" creationId="{A0578D87-B848-1E72-DD07-94ECE437757C}"/>
          </ac:picMkLst>
        </pc:picChg>
        <pc:picChg chg="del">
          <ac:chgData name="Justin Vacquerie" userId="968f4b965d9c7392" providerId="LiveId" clId="{A44E5494-10C1-4F1D-AF39-330BBFBC3E5D}" dt="2024-05-23T19:28:50.955" v="5651" actId="478"/>
          <ac:picMkLst>
            <pc:docMk/>
            <pc:sldMk cId="1369357223" sldId="531"/>
            <ac:picMk id="11" creationId="{1DE817E8-B47D-C08E-D4A3-8551FA87610E}"/>
          </ac:picMkLst>
        </pc:picChg>
        <pc:picChg chg="add del mod">
          <ac:chgData name="Justin Vacquerie" userId="968f4b965d9c7392" providerId="LiveId" clId="{A44E5494-10C1-4F1D-AF39-330BBFBC3E5D}" dt="2024-06-04T11:54:23.350" v="39721" actId="478"/>
          <ac:picMkLst>
            <pc:docMk/>
            <pc:sldMk cId="1369357223" sldId="531"/>
            <ac:picMk id="11" creationId="{FF97CAE9-8B3F-242D-A05C-0DD33D1DBEDC}"/>
          </ac:picMkLst>
        </pc:picChg>
        <pc:picChg chg="del">
          <ac:chgData name="Justin Vacquerie" userId="968f4b965d9c7392" providerId="LiveId" clId="{A44E5494-10C1-4F1D-AF39-330BBFBC3E5D}" dt="2024-05-23T19:28:47.160" v="5650" actId="478"/>
          <ac:picMkLst>
            <pc:docMk/>
            <pc:sldMk cId="1369357223" sldId="531"/>
            <ac:picMk id="13" creationId="{1AB3DBDF-D997-39A2-2BB3-7DC285FF10C0}"/>
          </ac:picMkLst>
        </pc:picChg>
      </pc:sldChg>
      <pc:sldChg chg="addSp delSp modSp add mod ord modNotesTx">
        <pc:chgData name="Justin Vacquerie" userId="968f4b965d9c7392" providerId="LiveId" clId="{A44E5494-10C1-4F1D-AF39-330BBFBC3E5D}" dt="2024-06-11T06:31:30.944" v="68749" actId="20577"/>
        <pc:sldMkLst>
          <pc:docMk/>
          <pc:sldMk cId="2669189924" sldId="532"/>
        </pc:sldMkLst>
        <pc:spChg chg="mod">
          <ac:chgData name="Justin Vacquerie" userId="968f4b965d9c7392" providerId="LiveId" clId="{A44E5494-10C1-4F1D-AF39-330BBFBC3E5D}" dt="2024-06-05T09:48:16.867" v="43883" actId="20577"/>
          <ac:spMkLst>
            <pc:docMk/>
            <pc:sldMk cId="2669189924" sldId="532"/>
            <ac:spMk id="5" creationId="{C8633E31-F837-C4A4-6833-38BE7AF6F1D0}"/>
          </ac:spMkLst>
        </pc:spChg>
        <pc:spChg chg="mod">
          <ac:chgData name="Justin Vacquerie" userId="968f4b965d9c7392" providerId="LiveId" clId="{A44E5494-10C1-4F1D-AF39-330BBFBC3E5D}" dt="2024-06-05T09:48:11.113" v="43881" actId="20577"/>
          <ac:spMkLst>
            <pc:docMk/>
            <pc:sldMk cId="2669189924" sldId="532"/>
            <ac:spMk id="7" creationId="{640E6285-DD34-7EFD-EF5A-97830A5FF76A}"/>
          </ac:spMkLst>
        </pc:spChg>
        <pc:spChg chg="del">
          <ac:chgData name="Justin Vacquerie" userId="968f4b965d9c7392" providerId="LiveId" clId="{A44E5494-10C1-4F1D-AF39-330BBFBC3E5D}" dt="2024-05-27T11:51:40.085" v="8557" actId="478"/>
          <ac:spMkLst>
            <pc:docMk/>
            <pc:sldMk cId="2669189924" sldId="532"/>
            <ac:spMk id="10" creationId="{F6B0B62E-F555-12C7-8B55-16FED9B445A6}"/>
          </ac:spMkLst>
        </pc:spChg>
        <pc:spChg chg="del">
          <ac:chgData name="Justin Vacquerie" userId="968f4b965d9c7392" providerId="LiveId" clId="{A44E5494-10C1-4F1D-AF39-330BBFBC3E5D}" dt="2024-05-27T11:51:40.875" v="8558" actId="478"/>
          <ac:spMkLst>
            <pc:docMk/>
            <pc:sldMk cId="2669189924" sldId="532"/>
            <ac:spMk id="13" creationId="{4A453366-D8D4-CC9F-8B2D-A017E8615928}"/>
          </ac:spMkLst>
        </pc:spChg>
        <pc:spChg chg="del">
          <ac:chgData name="Justin Vacquerie" userId="968f4b965d9c7392" providerId="LiveId" clId="{A44E5494-10C1-4F1D-AF39-330BBFBC3E5D}" dt="2024-05-27T11:51:46.065" v="8561" actId="478"/>
          <ac:spMkLst>
            <pc:docMk/>
            <pc:sldMk cId="2669189924" sldId="532"/>
            <ac:spMk id="16" creationId="{57F3CACC-52C3-9EBA-EE94-B8E81202F275}"/>
          </ac:spMkLst>
        </pc:spChg>
        <pc:spChg chg="del">
          <ac:chgData name="Justin Vacquerie" userId="968f4b965d9c7392" providerId="LiveId" clId="{A44E5494-10C1-4F1D-AF39-330BBFBC3E5D}" dt="2024-05-27T11:51:44.070" v="8560" actId="478"/>
          <ac:spMkLst>
            <pc:docMk/>
            <pc:sldMk cId="2669189924" sldId="532"/>
            <ac:spMk id="18" creationId="{BDDC964C-1313-C5C7-9547-CDB0935B2740}"/>
          </ac:spMkLst>
        </pc:spChg>
        <pc:spChg chg="del">
          <ac:chgData name="Justin Vacquerie" userId="968f4b965d9c7392" providerId="LiveId" clId="{A44E5494-10C1-4F1D-AF39-330BBFBC3E5D}" dt="2024-05-27T11:51:41.921" v="8559" actId="478"/>
          <ac:spMkLst>
            <pc:docMk/>
            <pc:sldMk cId="2669189924" sldId="532"/>
            <ac:spMk id="21" creationId="{C434C3CB-4202-1AC0-F798-5EC33DAB0398}"/>
          </ac:spMkLst>
        </pc:spChg>
        <pc:graphicFrameChg chg="add mod modGraphic">
          <ac:chgData name="Justin Vacquerie" userId="968f4b965d9c7392" providerId="LiveId" clId="{A44E5494-10C1-4F1D-AF39-330BBFBC3E5D}" dt="2024-06-05T09:43:41.743" v="43789" actId="20577"/>
          <ac:graphicFrameMkLst>
            <pc:docMk/>
            <pc:sldMk cId="2669189924" sldId="532"/>
            <ac:graphicFrameMk id="6" creationId="{37703BFA-1F1E-2EB0-416D-CC492CED07DC}"/>
          </ac:graphicFrameMkLst>
        </pc:graphicFrameChg>
      </pc:sldChg>
      <pc:sldChg chg="addSp delSp modSp add mod modAnim modNotesTx">
        <pc:chgData name="Justin Vacquerie" userId="968f4b965d9c7392" providerId="LiveId" clId="{A44E5494-10C1-4F1D-AF39-330BBFBC3E5D}" dt="2024-06-10T08:16:14.567" v="54554" actId="20577"/>
        <pc:sldMkLst>
          <pc:docMk/>
          <pc:sldMk cId="1673166139" sldId="533"/>
        </pc:sldMkLst>
        <pc:spChg chg="add mod">
          <ac:chgData name="Justin Vacquerie" userId="968f4b965d9c7392" providerId="LiveId" clId="{A44E5494-10C1-4F1D-AF39-330BBFBC3E5D}" dt="2024-06-04T07:47:16.544" v="34856" actId="313"/>
          <ac:spMkLst>
            <pc:docMk/>
            <pc:sldMk cId="1673166139" sldId="533"/>
            <ac:spMk id="5" creationId="{20694C3A-F9F4-CBE2-136D-7D2265714FAC}"/>
          </ac:spMkLst>
        </pc:spChg>
        <pc:spChg chg="add mod">
          <ac:chgData name="Justin Vacquerie" userId="968f4b965d9c7392" providerId="LiveId" clId="{A44E5494-10C1-4F1D-AF39-330BBFBC3E5D}" dt="2024-05-29T17:16:15.138" v="31451" actId="1076"/>
          <ac:spMkLst>
            <pc:docMk/>
            <pc:sldMk cId="1673166139" sldId="533"/>
            <ac:spMk id="7" creationId="{AFAD8D27-FB31-CB6E-D59C-07915765D72D}"/>
          </ac:spMkLst>
        </pc:spChg>
        <pc:spChg chg="mod">
          <ac:chgData name="Justin Vacquerie" userId="968f4b965d9c7392" providerId="LiveId" clId="{A44E5494-10C1-4F1D-AF39-330BBFBC3E5D}" dt="2024-06-04T09:11:10.968" v="36971" actId="20577"/>
          <ac:spMkLst>
            <pc:docMk/>
            <pc:sldMk cId="1673166139" sldId="533"/>
            <ac:spMk id="15" creationId="{23CB81AE-7178-3E61-DD29-816067C3E6DB}"/>
          </ac:spMkLst>
        </pc:spChg>
        <pc:picChg chg="add mod">
          <ac:chgData name="Justin Vacquerie" userId="968f4b965d9c7392" providerId="LiveId" clId="{A44E5494-10C1-4F1D-AF39-330BBFBC3E5D}" dt="2024-05-29T17:16:08.738" v="31450" actId="1076"/>
          <ac:picMkLst>
            <pc:docMk/>
            <pc:sldMk cId="1673166139" sldId="533"/>
            <ac:picMk id="6" creationId="{6C2E2949-0AFA-3730-D85D-EA450CA0C178}"/>
          </ac:picMkLst>
        </pc:picChg>
        <pc:picChg chg="del">
          <ac:chgData name="Justin Vacquerie" userId="968f4b965d9c7392" providerId="LiveId" clId="{A44E5494-10C1-4F1D-AF39-330BBFBC3E5D}" dt="2024-05-24T07:23:29.222" v="5829" actId="478"/>
          <ac:picMkLst>
            <pc:docMk/>
            <pc:sldMk cId="1673166139" sldId="533"/>
            <ac:picMk id="12" creationId="{B72473AD-205F-3D6E-678E-42ECDF9FB9C1}"/>
          </ac:picMkLst>
        </pc:picChg>
        <pc:picChg chg="del">
          <ac:chgData name="Justin Vacquerie" userId="968f4b965d9c7392" providerId="LiveId" clId="{A44E5494-10C1-4F1D-AF39-330BBFBC3E5D}" dt="2024-05-24T07:23:29.624" v="5830" actId="478"/>
          <ac:picMkLst>
            <pc:docMk/>
            <pc:sldMk cId="1673166139" sldId="533"/>
            <ac:picMk id="14" creationId="{C27825FC-E001-72DD-92E5-0068D104416E}"/>
          </ac:picMkLst>
        </pc:picChg>
      </pc:sldChg>
      <pc:sldChg chg="addSp delSp modSp new mod modAnim modNotesTx">
        <pc:chgData name="Justin Vacquerie" userId="968f4b965d9c7392" providerId="LiveId" clId="{A44E5494-10C1-4F1D-AF39-330BBFBC3E5D}" dt="2024-06-11T06:39:49.660" v="68899" actId="20577"/>
        <pc:sldMkLst>
          <pc:docMk/>
          <pc:sldMk cId="2473920882" sldId="534"/>
        </pc:sldMkLst>
        <pc:spChg chg="add mod">
          <ac:chgData name="Justin Vacquerie" userId="968f4b965d9c7392" providerId="LiveId" clId="{A44E5494-10C1-4F1D-AF39-330BBFBC3E5D}" dt="2024-05-27T09:32:41.516" v="8030" actId="20577"/>
          <ac:spMkLst>
            <pc:docMk/>
            <pc:sldMk cId="2473920882" sldId="534"/>
            <ac:spMk id="5" creationId="{7DFD0AC0-7DF7-8A47-8823-3353F62821AE}"/>
          </ac:spMkLst>
        </pc:spChg>
        <pc:spChg chg="del">
          <ac:chgData name="Justin Vacquerie" userId="968f4b965d9c7392" providerId="LiveId" clId="{A44E5494-10C1-4F1D-AF39-330BBFBC3E5D}" dt="2024-05-24T07:42:05.727" v="6016" actId="478"/>
          <ac:spMkLst>
            <pc:docMk/>
            <pc:sldMk cId="2473920882" sldId="534"/>
            <ac:spMk id="5" creationId="{F694B3C5-FA61-EA9A-000F-069310E1971A}"/>
          </ac:spMkLst>
        </pc:spChg>
        <pc:spChg chg="del mod">
          <ac:chgData name="Justin Vacquerie" userId="968f4b965d9c7392" providerId="LiveId" clId="{A44E5494-10C1-4F1D-AF39-330BBFBC3E5D}" dt="2024-05-28T17:52:44.861" v="25913" actId="478"/>
          <ac:spMkLst>
            <pc:docMk/>
            <pc:sldMk cId="2473920882" sldId="534"/>
            <ac:spMk id="6" creationId="{ECC017FA-4602-E279-96A9-AC6BC9FA05AD}"/>
          </ac:spMkLst>
        </pc:spChg>
        <pc:spChg chg="add mod">
          <ac:chgData name="Justin Vacquerie" userId="968f4b965d9c7392" providerId="LiveId" clId="{A44E5494-10C1-4F1D-AF39-330BBFBC3E5D}" dt="2024-05-24T07:42:05.901" v="6017"/>
          <ac:spMkLst>
            <pc:docMk/>
            <pc:sldMk cId="2473920882" sldId="534"/>
            <ac:spMk id="7" creationId="{BD3265AD-EDCB-23E7-3954-B1EDFA43DB7A}"/>
          </ac:spMkLst>
        </pc:spChg>
        <pc:spChg chg="add mod">
          <ac:chgData name="Justin Vacquerie" userId="968f4b965d9c7392" providerId="LiveId" clId="{A44E5494-10C1-4F1D-AF39-330BBFBC3E5D}" dt="2024-05-28T18:00:03.800" v="26281" actId="1076"/>
          <ac:spMkLst>
            <pc:docMk/>
            <pc:sldMk cId="2473920882" sldId="534"/>
            <ac:spMk id="12" creationId="{FC1AF49E-D1DF-1DC1-F986-F66F9300FE99}"/>
          </ac:spMkLst>
        </pc:spChg>
        <pc:picChg chg="add mod modCrop">
          <ac:chgData name="Justin Vacquerie" userId="968f4b965d9c7392" providerId="LiveId" clId="{A44E5494-10C1-4F1D-AF39-330BBFBC3E5D}" dt="2024-05-28T17:58:14.983" v="25923" actId="732"/>
          <ac:picMkLst>
            <pc:docMk/>
            <pc:sldMk cId="2473920882" sldId="534"/>
            <ac:picMk id="9" creationId="{71A2B261-FA4C-4BE8-B6AB-D26CB639196D}"/>
          </ac:picMkLst>
        </pc:picChg>
        <pc:picChg chg="add mod">
          <ac:chgData name="Justin Vacquerie" userId="968f4b965d9c7392" providerId="LiveId" clId="{A44E5494-10C1-4F1D-AF39-330BBFBC3E5D}" dt="2024-05-28T17:57:43.677" v="25922" actId="1076"/>
          <ac:picMkLst>
            <pc:docMk/>
            <pc:sldMk cId="2473920882" sldId="534"/>
            <ac:picMk id="11" creationId="{F8FFA76B-6661-AFB6-B39C-68B4392C6D9B}"/>
          </ac:picMkLst>
        </pc:picChg>
      </pc:sldChg>
      <pc:sldChg chg="addSp delSp modSp new del mod">
        <pc:chgData name="Justin Vacquerie" userId="968f4b965d9c7392" providerId="LiveId" clId="{A44E5494-10C1-4F1D-AF39-330BBFBC3E5D}" dt="2024-05-29T18:57:37.695" v="31724" actId="47"/>
        <pc:sldMkLst>
          <pc:docMk/>
          <pc:sldMk cId="1094647136" sldId="535"/>
        </pc:sldMkLst>
        <pc:spChg chg="add del">
          <ac:chgData name="Justin Vacquerie" userId="968f4b965d9c7392" providerId="LiveId" clId="{A44E5494-10C1-4F1D-AF39-330BBFBC3E5D}" dt="2024-05-27T08:51:00.040" v="7865" actId="478"/>
          <ac:spMkLst>
            <pc:docMk/>
            <pc:sldMk cId="1094647136" sldId="535"/>
            <ac:spMk id="5" creationId="{1A71F636-EB39-8D9A-0678-67333C8087C9}"/>
          </ac:spMkLst>
        </pc:spChg>
        <pc:spChg chg="del">
          <ac:chgData name="Justin Vacquerie" userId="968f4b965d9c7392" providerId="LiveId" clId="{A44E5494-10C1-4F1D-AF39-330BBFBC3E5D}" dt="2024-05-27T09:24:39.881" v="7880" actId="478"/>
          <ac:spMkLst>
            <pc:docMk/>
            <pc:sldMk cId="1094647136" sldId="535"/>
            <ac:spMk id="6" creationId="{84341289-05D0-8E22-1037-E66D13E41609}"/>
          </ac:spMkLst>
        </pc:spChg>
        <pc:spChg chg="add mod">
          <ac:chgData name="Justin Vacquerie" userId="968f4b965d9c7392" providerId="LiveId" clId="{A44E5494-10C1-4F1D-AF39-330BBFBC3E5D}" dt="2024-05-29T18:18:07.246" v="31574"/>
          <ac:spMkLst>
            <pc:docMk/>
            <pc:sldMk cId="1094647136" sldId="535"/>
            <ac:spMk id="7" creationId="{45CFAB79-360F-3D1F-CBC7-C91E0FC4B28F}"/>
          </ac:spMkLst>
        </pc:spChg>
        <pc:spChg chg="add mod">
          <ac:chgData name="Justin Vacquerie" userId="968f4b965d9c7392" providerId="LiveId" clId="{A44E5494-10C1-4F1D-AF39-330BBFBC3E5D}" dt="2024-05-27T08:50:58.171" v="7864"/>
          <ac:spMkLst>
            <pc:docMk/>
            <pc:sldMk cId="1094647136" sldId="535"/>
            <ac:spMk id="7" creationId="{F0E11E74-850B-9C95-CE3F-A28794057385}"/>
          </ac:spMkLst>
        </pc:spChg>
        <pc:spChg chg="add mod">
          <ac:chgData name="Justin Vacquerie" userId="968f4b965d9c7392" providerId="LiveId" clId="{A44E5494-10C1-4F1D-AF39-330BBFBC3E5D}" dt="2024-05-27T09:16:41.566" v="7877" actId="20577"/>
          <ac:spMkLst>
            <pc:docMk/>
            <pc:sldMk cId="1094647136" sldId="535"/>
            <ac:spMk id="8" creationId="{FD8258A6-3C8D-B341-A19F-D11B82EC275B}"/>
          </ac:spMkLst>
        </pc:spChg>
        <pc:picChg chg="add mod">
          <ac:chgData name="Justin Vacquerie" userId="968f4b965d9c7392" providerId="LiveId" clId="{A44E5494-10C1-4F1D-AF39-330BBFBC3E5D}" dt="2024-05-29T18:18:10.932" v="31575" actId="1076"/>
          <ac:picMkLst>
            <pc:docMk/>
            <pc:sldMk cId="1094647136" sldId="535"/>
            <ac:picMk id="6" creationId="{4CC7EA39-A567-B934-CBDD-06ED5F9F7163}"/>
          </ac:picMkLst>
        </pc:picChg>
        <pc:picChg chg="add del mod">
          <ac:chgData name="Justin Vacquerie" userId="968f4b965d9c7392" providerId="LiveId" clId="{A44E5494-10C1-4F1D-AF39-330BBFBC3E5D}" dt="2024-05-29T18:17:45.340" v="31567" actId="478"/>
          <ac:picMkLst>
            <pc:docMk/>
            <pc:sldMk cId="1094647136" sldId="535"/>
            <ac:picMk id="10" creationId="{B51245DB-4BD9-0ABB-838E-A982F6D7CEE0}"/>
          </ac:picMkLst>
        </pc:picChg>
        <pc:picChg chg="add del mod">
          <ac:chgData name="Justin Vacquerie" userId="968f4b965d9c7392" providerId="LiveId" clId="{A44E5494-10C1-4F1D-AF39-330BBFBC3E5D}" dt="2024-05-29T18:17:46.714" v="31568" actId="478"/>
          <ac:picMkLst>
            <pc:docMk/>
            <pc:sldMk cId="1094647136" sldId="535"/>
            <ac:picMk id="12" creationId="{D8EEE6F1-405C-B7F5-8B03-14D3E1590AEE}"/>
          </ac:picMkLst>
        </pc:picChg>
      </pc:sldChg>
      <pc:sldChg chg="addSp delSp modSp add del mod">
        <pc:chgData name="Justin Vacquerie" userId="968f4b965d9c7392" providerId="LiveId" clId="{A44E5494-10C1-4F1D-AF39-330BBFBC3E5D}" dt="2024-05-28T16:24:35.057" v="25569" actId="47"/>
        <pc:sldMkLst>
          <pc:docMk/>
          <pc:sldMk cId="1343476492" sldId="536"/>
        </pc:sldMkLst>
        <pc:spChg chg="add del mod">
          <ac:chgData name="Justin Vacquerie" userId="968f4b965d9c7392" providerId="LiveId" clId="{A44E5494-10C1-4F1D-AF39-330BBFBC3E5D}" dt="2024-05-28T16:24:24.654" v="25567" actId="478"/>
          <ac:spMkLst>
            <pc:docMk/>
            <pc:sldMk cId="1343476492" sldId="536"/>
            <ac:spMk id="5" creationId="{F59951C9-8F29-DE9D-D41E-F9018DC05DA8}"/>
          </ac:spMkLst>
        </pc:spChg>
        <pc:spChg chg="add del mod ord">
          <ac:chgData name="Justin Vacquerie" userId="968f4b965d9c7392" providerId="LiveId" clId="{A44E5494-10C1-4F1D-AF39-330BBFBC3E5D}" dt="2024-05-28T16:24:33.508" v="25568" actId="21"/>
          <ac:spMkLst>
            <pc:docMk/>
            <pc:sldMk cId="1343476492" sldId="536"/>
            <ac:spMk id="6" creationId="{7630CA24-F585-9795-2D69-4EDEF735BCAC}"/>
          </ac:spMkLst>
        </pc:spChg>
        <pc:spChg chg="mod">
          <ac:chgData name="Justin Vacquerie" userId="968f4b965d9c7392" providerId="LiveId" clId="{A44E5494-10C1-4F1D-AF39-330BBFBC3E5D}" dt="2024-05-28T12:25:25.595" v="24246" actId="20577"/>
          <ac:spMkLst>
            <pc:docMk/>
            <pc:sldMk cId="1343476492" sldId="536"/>
            <ac:spMk id="7" creationId="{E71F5424-2559-CC40-3C3B-2C16B7EFEEEF}"/>
          </ac:spMkLst>
        </pc:spChg>
        <pc:spChg chg="mod">
          <ac:chgData name="Justin Vacquerie" userId="968f4b965d9c7392" providerId="LiveId" clId="{A44E5494-10C1-4F1D-AF39-330BBFBC3E5D}" dt="2024-05-24T12:20:50.409" v="6539" actId="20577"/>
          <ac:spMkLst>
            <pc:docMk/>
            <pc:sldMk cId="1343476492" sldId="536"/>
            <ac:spMk id="8" creationId="{70CF1D62-990C-4E58-A1A8-F70EB50FE982}"/>
          </ac:spMkLst>
        </pc:spChg>
        <pc:graphicFrameChg chg="add del mod modGraphic">
          <ac:chgData name="Justin Vacquerie" userId="968f4b965d9c7392" providerId="LiveId" clId="{A44E5494-10C1-4F1D-AF39-330BBFBC3E5D}" dt="2024-05-24T12:21:55.296" v="6582" actId="478"/>
          <ac:graphicFrameMkLst>
            <pc:docMk/>
            <pc:sldMk cId="1343476492" sldId="536"/>
            <ac:graphicFrameMk id="5" creationId="{A5A142A8-5BC7-F167-0489-00A64821F457}"/>
          </ac:graphicFrameMkLst>
        </pc:graphicFrameChg>
      </pc:sldChg>
      <pc:sldChg chg="addSp delSp modSp add mod ord modNotesTx">
        <pc:chgData name="Justin Vacquerie" userId="968f4b965d9c7392" providerId="LiveId" clId="{A44E5494-10C1-4F1D-AF39-330BBFBC3E5D}" dt="2024-06-11T06:41:26.096" v="69011" actId="20577"/>
        <pc:sldMkLst>
          <pc:docMk/>
          <pc:sldMk cId="3670991483" sldId="537"/>
        </pc:sldMkLst>
        <pc:spChg chg="mod">
          <ac:chgData name="Justin Vacquerie" userId="968f4b965d9c7392" providerId="LiveId" clId="{A44E5494-10C1-4F1D-AF39-330BBFBC3E5D}" dt="2024-05-29T12:18:14.667" v="28100" actId="20577"/>
          <ac:spMkLst>
            <pc:docMk/>
            <pc:sldMk cId="3670991483" sldId="537"/>
            <ac:spMk id="5" creationId="{7DFD0AC0-7DF7-8A47-8823-3353F62821AE}"/>
          </ac:spMkLst>
        </pc:spChg>
        <pc:spChg chg="del">
          <ac:chgData name="Justin Vacquerie" userId="968f4b965d9c7392" providerId="LiveId" clId="{A44E5494-10C1-4F1D-AF39-330BBFBC3E5D}" dt="2024-05-27T10:03:10.820" v="8469" actId="478"/>
          <ac:spMkLst>
            <pc:docMk/>
            <pc:sldMk cId="3670991483" sldId="537"/>
            <ac:spMk id="6" creationId="{ECC017FA-4602-E279-96A9-AC6BC9FA05AD}"/>
          </ac:spMkLst>
        </pc:spChg>
        <pc:spChg chg="mod">
          <ac:chgData name="Justin Vacquerie" userId="968f4b965d9c7392" providerId="LiveId" clId="{A44E5494-10C1-4F1D-AF39-330BBFBC3E5D}" dt="2024-05-29T10:25:47.942" v="27724" actId="20577"/>
          <ac:spMkLst>
            <pc:docMk/>
            <pc:sldMk cId="3670991483" sldId="537"/>
            <ac:spMk id="7" creationId="{BD3265AD-EDCB-23E7-3954-B1EDFA43DB7A}"/>
          </ac:spMkLst>
        </pc:spChg>
        <pc:picChg chg="add mod">
          <ac:chgData name="Justin Vacquerie" userId="968f4b965d9c7392" providerId="LiveId" clId="{A44E5494-10C1-4F1D-AF39-330BBFBC3E5D}" dt="2024-05-28T19:35:41.060" v="27439" actId="1076"/>
          <ac:picMkLst>
            <pc:docMk/>
            <pc:sldMk cId="3670991483" sldId="537"/>
            <ac:picMk id="8" creationId="{B2E9B3D0-5D10-304C-07F7-4A78D4FC7CE3}"/>
          </ac:picMkLst>
        </pc:picChg>
        <pc:picChg chg="add mod ord">
          <ac:chgData name="Justin Vacquerie" userId="968f4b965d9c7392" providerId="LiveId" clId="{A44E5494-10C1-4F1D-AF39-330BBFBC3E5D}" dt="2024-06-02T14:47:20.760" v="33401" actId="1076"/>
          <ac:picMkLst>
            <pc:docMk/>
            <pc:sldMk cId="3670991483" sldId="537"/>
            <ac:picMk id="9" creationId="{4F62ED52-A77B-0E58-5903-1264BE900E93}"/>
          </ac:picMkLst>
        </pc:picChg>
        <pc:picChg chg="add del mod">
          <ac:chgData name="Justin Vacquerie" userId="968f4b965d9c7392" providerId="LiveId" clId="{A44E5494-10C1-4F1D-AF39-330BBFBC3E5D}" dt="2024-05-28T19:35:07.400" v="27423" actId="478"/>
          <ac:picMkLst>
            <pc:docMk/>
            <pc:sldMk cId="3670991483" sldId="537"/>
            <ac:picMk id="9" creationId="{7F1DA969-77BA-C23E-B4FF-577290A131F0}"/>
          </ac:picMkLst>
        </pc:picChg>
        <pc:picChg chg="add mod">
          <ac:chgData name="Justin Vacquerie" userId="968f4b965d9c7392" providerId="LiveId" clId="{A44E5494-10C1-4F1D-AF39-330BBFBC3E5D}" dt="2024-06-02T14:47:15.270" v="33399" actId="1076"/>
          <ac:picMkLst>
            <pc:docMk/>
            <pc:sldMk cId="3670991483" sldId="537"/>
            <ac:picMk id="11" creationId="{E17C0DDD-DF95-45AF-60EB-66A720E31CAD}"/>
          </ac:picMkLst>
        </pc:picChg>
      </pc:sldChg>
      <pc:sldChg chg="addSp delSp modSp new del mod modNotesTx">
        <pc:chgData name="Justin Vacquerie" userId="968f4b965d9c7392" providerId="LiveId" clId="{A44E5494-10C1-4F1D-AF39-330BBFBC3E5D}" dt="2024-06-01T09:03:30.103" v="33228" actId="2696"/>
        <pc:sldMkLst>
          <pc:docMk/>
          <pc:sldMk cId="296272297" sldId="538"/>
        </pc:sldMkLst>
        <pc:spChg chg="del">
          <ac:chgData name="Justin Vacquerie" userId="968f4b965d9c7392" providerId="LiveId" clId="{A44E5494-10C1-4F1D-AF39-330BBFBC3E5D}" dt="2024-05-28T08:28:32.591" v="21292" actId="478"/>
          <ac:spMkLst>
            <pc:docMk/>
            <pc:sldMk cId="296272297" sldId="538"/>
            <ac:spMk id="5" creationId="{5AC42778-1980-663F-2811-B0A91CAE653C}"/>
          </ac:spMkLst>
        </pc:spChg>
        <pc:spChg chg="add mod">
          <ac:chgData name="Justin Vacquerie" userId="968f4b965d9c7392" providerId="LiveId" clId="{A44E5494-10C1-4F1D-AF39-330BBFBC3E5D}" dt="2024-05-28T15:57:16.907" v="24675" actId="1076"/>
          <ac:spMkLst>
            <pc:docMk/>
            <pc:sldMk cId="296272297" sldId="538"/>
            <ac:spMk id="5" creationId="{C16210BF-BE6E-FBA5-A56B-8B6C4B213299}"/>
          </ac:spMkLst>
        </pc:spChg>
        <pc:spChg chg="add del">
          <ac:chgData name="Justin Vacquerie" userId="968f4b965d9c7392" providerId="LiveId" clId="{A44E5494-10C1-4F1D-AF39-330BBFBC3E5D}" dt="2024-05-28T08:30:29.955" v="21374" actId="478"/>
          <ac:spMkLst>
            <pc:docMk/>
            <pc:sldMk cId="296272297" sldId="538"/>
            <ac:spMk id="6" creationId="{AA7E8854-427F-5C49-EBEA-359C4F99768A}"/>
          </ac:spMkLst>
        </pc:spChg>
        <pc:spChg chg="add mod">
          <ac:chgData name="Justin Vacquerie" userId="968f4b965d9c7392" providerId="LiveId" clId="{A44E5494-10C1-4F1D-AF39-330BBFBC3E5D}" dt="2024-05-28T08:28:32.832" v="21293"/>
          <ac:spMkLst>
            <pc:docMk/>
            <pc:sldMk cId="296272297" sldId="538"/>
            <ac:spMk id="7" creationId="{F5C3FD38-59C6-FB88-514D-5FF72C92FE3E}"/>
          </ac:spMkLst>
        </pc:spChg>
        <pc:spChg chg="add mod">
          <ac:chgData name="Justin Vacquerie" userId="968f4b965d9c7392" providerId="LiveId" clId="{A44E5494-10C1-4F1D-AF39-330BBFBC3E5D}" dt="2024-05-28T08:28:46.684" v="21295"/>
          <ac:spMkLst>
            <pc:docMk/>
            <pc:sldMk cId="296272297" sldId="538"/>
            <ac:spMk id="8" creationId="{9D13840D-E5EF-C8EE-42B5-A2DBF6BA55D1}"/>
          </ac:spMkLst>
        </pc:spChg>
        <pc:spChg chg="add mod">
          <ac:chgData name="Justin Vacquerie" userId="968f4b965d9c7392" providerId="LiveId" clId="{A44E5494-10C1-4F1D-AF39-330BBFBC3E5D}" dt="2024-05-28T08:29:17.755" v="21297"/>
          <ac:spMkLst>
            <pc:docMk/>
            <pc:sldMk cId="296272297" sldId="538"/>
            <ac:spMk id="9" creationId="{0AFD59B8-88CB-AD4B-7868-2ABCED67CC8B}"/>
          </ac:spMkLst>
        </pc:spChg>
        <pc:spChg chg="add mod">
          <ac:chgData name="Justin Vacquerie" userId="968f4b965d9c7392" providerId="LiveId" clId="{A44E5494-10C1-4F1D-AF39-330BBFBC3E5D}" dt="2024-05-28T08:31:30.622" v="21449" actId="20577"/>
          <ac:spMkLst>
            <pc:docMk/>
            <pc:sldMk cId="296272297" sldId="538"/>
            <ac:spMk id="14" creationId="{9BEDDB92-A3A1-EF48-4AB5-246616E8076B}"/>
          </ac:spMkLst>
        </pc:spChg>
        <pc:picChg chg="add mod">
          <ac:chgData name="Justin Vacquerie" userId="968f4b965d9c7392" providerId="LiveId" clId="{A44E5494-10C1-4F1D-AF39-330BBFBC3E5D}" dt="2024-05-28T08:29:49.091" v="21312" actId="1076"/>
          <ac:picMkLst>
            <pc:docMk/>
            <pc:sldMk cId="296272297" sldId="538"/>
            <ac:picMk id="10" creationId="{ED91006B-7CF7-86DF-B313-F262FDE417D4}"/>
          </ac:picMkLst>
        </pc:picChg>
        <pc:picChg chg="add mod">
          <ac:chgData name="Justin Vacquerie" userId="968f4b965d9c7392" providerId="LiveId" clId="{A44E5494-10C1-4F1D-AF39-330BBFBC3E5D}" dt="2024-05-28T08:29:47.421" v="21310" actId="1076"/>
          <ac:picMkLst>
            <pc:docMk/>
            <pc:sldMk cId="296272297" sldId="538"/>
            <ac:picMk id="12" creationId="{10F8AC6C-727E-733E-387D-CF021872A64C}"/>
          </ac:picMkLst>
        </pc:picChg>
        <pc:picChg chg="add mod">
          <ac:chgData name="Justin Vacquerie" userId="968f4b965d9c7392" providerId="LiveId" clId="{A44E5494-10C1-4F1D-AF39-330BBFBC3E5D}" dt="2024-05-28T10:46:25.704" v="22732" actId="1076"/>
          <ac:picMkLst>
            <pc:docMk/>
            <pc:sldMk cId="296272297" sldId="538"/>
            <ac:picMk id="13" creationId="{51549E2A-6F56-AA25-FD40-8960E285E8F0}"/>
          </ac:picMkLst>
        </pc:picChg>
      </pc:sldChg>
      <pc:sldChg chg="add">
        <pc:chgData name="Justin Vacquerie" userId="968f4b965d9c7392" providerId="LiveId" clId="{A44E5494-10C1-4F1D-AF39-330BBFBC3E5D}" dt="2024-06-01T09:03:36.843" v="33229"/>
        <pc:sldMkLst>
          <pc:docMk/>
          <pc:sldMk cId="2071060684" sldId="538"/>
        </pc:sldMkLst>
      </pc:sldChg>
      <pc:sldChg chg="add del">
        <pc:chgData name="Justin Vacquerie" userId="968f4b965d9c7392" providerId="LiveId" clId="{A44E5494-10C1-4F1D-AF39-330BBFBC3E5D}" dt="2024-05-28T08:27:33.548" v="21290" actId="2890"/>
        <pc:sldMkLst>
          <pc:docMk/>
          <pc:sldMk cId="2377024963" sldId="538"/>
        </pc:sldMkLst>
      </pc:sldChg>
      <pc:sldChg chg="addSp delSp modSp add del mod">
        <pc:chgData name="Justin Vacquerie" userId="968f4b965d9c7392" providerId="LiveId" clId="{A44E5494-10C1-4F1D-AF39-330BBFBC3E5D}" dt="2024-05-29T18:47:38.534" v="31720" actId="47"/>
        <pc:sldMkLst>
          <pc:docMk/>
          <pc:sldMk cId="4004927971" sldId="539"/>
        </pc:sldMkLst>
        <pc:spChg chg="add mod">
          <ac:chgData name="Justin Vacquerie" userId="968f4b965d9c7392" providerId="LiveId" clId="{A44E5494-10C1-4F1D-AF39-330BBFBC3E5D}" dt="2024-05-29T12:54:26.354" v="29242" actId="20577"/>
          <ac:spMkLst>
            <pc:docMk/>
            <pc:sldMk cId="4004927971" sldId="539"/>
            <ac:spMk id="5" creationId="{F723EAF3-56E4-E1B4-9CA5-F095B5F1A8DD}"/>
          </ac:spMkLst>
        </pc:spChg>
        <pc:picChg chg="add mod">
          <ac:chgData name="Justin Vacquerie" userId="968f4b965d9c7392" providerId="LiveId" clId="{A44E5494-10C1-4F1D-AF39-330BBFBC3E5D}" dt="2024-05-29T12:57:35.881" v="29248" actId="1076"/>
          <ac:picMkLst>
            <pc:docMk/>
            <pc:sldMk cId="4004927971" sldId="539"/>
            <ac:picMk id="7" creationId="{BC5C7E25-14A8-401D-89B9-C37E5F1EC33C}"/>
          </ac:picMkLst>
        </pc:picChg>
        <pc:picChg chg="del">
          <ac:chgData name="Justin Vacquerie" userId="968f4b965d9c7392" providerId="LiveId" clId="{A44E5494-10C1-4F1D-AF39-330BBFBC3E5D}" dt="2024-05-28T08:55:15.044" v="22486" actId="478"/>
          <ac:picMkLst>
            <pc:docMk/>
            <pc:sldMk cId="4004927971" sldId="539"/>
            <ac:picMk id="10" creationId="{B51245DB-4BD9-0ABB-838E-A982F6D7CEE0}"/>
          </ac:picMkLst>
        </pc:picChg>
        <pc:picChg chg="del">
          <ac:chgData name="Justin Vacquerie" userId="968f4b965d9c7392" providerId="LiveId" clId="{A44E5494-10C1-4F1D-AF39-330BBFBC3E5D}" dt="2024-05-28T08:55:15.504" v="22487" actId="478"/>
          <ac:picMkLst>
            <pc:docMk/>
            <pc:sldMk cId="4004927971" sldId="539"/>
            <ac:picMk id="12" creationId="{D8EEE6F1-405C-B7F5-8B03-14D3E1590AEE}"/>
          </ac:picMkLst>
        </pc:picChg>
      </pc:sldChg>
      <pc:sldChg chg="addSp delSp modSp new mod modNotesTx">
        <pc:chgData name="Justin Vacquerie" userId="968f4b965d9c7392" providerId="LiveId" clId="{A44E5494-10C1-4F1D-AF39-330BBFBC3E5D}" dt="2024-06-11T06:30:30.180" v="68747" actId="20577"/>
        <pc:sldMkLst>
          <pc:docMk/>
          <pc:sldMk cId="2359839351" sldId="540"/>
        </pc:sldMkLst>
        <pc:spChg chg="del mod">
          <ac:chgData name="Justin Vacquerie" userId="968f4b965d9c7392" providerId="LiveId" clId="{A44E5494-10C1-4F1D-AF39-330BBFBC3E5D}" dt="2024-05-28T12:07:16.766" v="23571" actId="478"/>
          <ac:spMkLst>
            <pc:docMk/>
            <pc:sldMk cId="2359839351" sldId="540"/>
            <ac:spMk id="5" creationId="{2BE676EB-9197-2DCB-BE4E-6304F60D6CD6}"/>
          </ac:spMkLst>
        </pc:spChg>
        <pc:spChg chg="del">
          <ac:chgData name="Justin Vacquerie" userId="968f4b965d9c7392" providerId="LiveId" clId="{A44E5494-10C1-4F1D-AF39-330BBFBC3E5D}" dt="2024-05-28T11:48:58.380" v="23532" actId="478"/>
          <ac:spMkLst>
            <pc:docMk/>
            <pc:sldMk cId="2359839351" sldId="540"/>
            <ac:spMk id="6" creationId="{45AD0F87-4BBE-2C0D-BD62-9FD05AE59906}"/>
          </ac:spMkLst>
        </pc:spChg>
        <pc:spChg chg="add mod">
          <ac:chgData name="Justin Vacquerie" userId="968f4b965d9c7392" providerId="LiveId" clId="{A44E5494-10C1-4F1D-AF39-330BBFBC3E5D}" dt="2024-05-28T12:07:17.095" v="23572"/>
          <ac:spMkLst>
            <pc:docMk/>
            <pc:sldMk cId="2359839351" sldId="540"/>
            <ac:spMk id="14" creationId="{466F8736-AD78-C501-27B5-B1FAE1F36E60}"/>
          </ac:spMkLst>
        </pc:spChg>
        <pc:spChg chg="add mod">
          <ac:chgData name="Justin Vacquerie" userId="968f4b965d9c7392" providerId="LiveId" clId="{A44E5494-10C1-4F1D-AF39-330BBFBC3E5D}" dt="2024-06-04T10:00:38.434" v="39597" actId="20577"/>
          <ac:spMkLst>
            <pc:docMk/>
            <pc:sldMk cId="2359839351" sldId="540"/>
            <ac:spMk id="15" creationId="{688B68CF-16A4-0C6C-ED4E-60E067B03360}"/>
          </ac:spMkLst>
        </pc:spChg>
        <pc:spChg chg="add mod">
          <ac:chgData name="Justin Vacquerie" userId="968f4b965d9c7392" providerId="LiveId" clId="{A44E5494-10C1-4F1D-AF39-330BBFBC3E5D}" dt="2024-06-05T09:46:26.306" v="43795" actId="20577"/>
          <ac:spMkLst>
            <pc:docMk/>
            <pc:sldMk cId="2359839351" sldId="540"/>
            <ac:spMk id="18" creationId="{74C8B793-E124-809C-F1E7-33C25A4EC1CB}"/>
          </ac:spMkLst>
        </pc:spChg>
        <pc:graphicFrameChg chg="add mod">
          <ac:chgData name="Justin Vacquerie" userId="968f4b965d9c7392" providerId="LiveId" clId="{A44E5494-10C1-4F1D-AF39-330BBFBC3E5D}" dt="2024-05-28T12:04:24.289" v="23539"/>
          <ac:graphicFrameMkLst>
            <pc:docMk/>
            <pc:sldMk cId="2359839351" sldId="540"/>
            <ac:graphicFrameMk id="9" creationId="{3ECA513F-0948-2B2B-93A2-E0302F0F21AD}"/>
          </ac:graphicFrameMkLst>
        </pc:graphicFrameChg>
        <pc:graphicFrameChg chg="add del mod modGraphic">
          <ac:chgData name="Justin Vacquerie" userId="968f4b965d9c7392" providerId="LiveId" clId="{A44E5494-10C1-4F1D-AF39-330BBFBC3E5D}" dt="2024-05-28T12:05:24.780" v="23545" actId="478"/>
          <ac:graphicFrameMkLst>
            <pc:docMk/>
            <pc:sldMk cId="2359839351" sldId="540"/>
            <ac:graphicFrameMk id="10" creationId="{D212AEE4-8AFB-3370-2F28-CC7C9DB59EF1}"/>
          </ac:graphicFrameMkLst>
        </pc:graphicFrameChg>
        <pc:graphicFrameChg chg="add del mod modGraphic">
          <ac:chgData name="Justin Vacquerie" userId="968f4b965d9c7392" providerId="LiveId" clId="{A44E5494-10C1-4F1D-AF39-330BBFBC3E5D}" dt="2024-05-28T12:06:50.356" v="23558" actId="478"/>
          <ac:graphicFrameMkLst>
            <pc:docMk/>
            <pc:sldMk cId="2359839351" sldId="540"/>
            <ac:graphicFrameMk id="11" creationId="{A151CB62-D41D-869E-5332-062D3ED8A4A4}"/>
          </ac:graphicFrameMkLst>
        </pc:graphicFrameChg>
        <pc:picChg chg="add mod">
          <ac:chgData name="Justin Vacquerie" userId="968f4b965d9c7392" providerId="LiveId" clId="{A44E5494-10C1-4F1D-AF39-330BBFBC3E5D}" dt="2024-05-28T16:16:54.346" v="24977" actId="1076"/>
          <ac:picMkLst>
            <pc:docMk/>
            <pc:sldMk cId="2359839351" sldId="540"/>
            <ac:picMk id="8" creationId="{F09C4A5E-273C-BBC9-829B-0642FF904E01}"/>
          </ac:picMkLst>
        </pc:picChg>
        <pc:picChg chg="add del mod">
          <ac:chgData name="Justin Vacquerie" userId="968f4b965d9c7392" providerId="LiveId" clId="{A44E5494-10C1-4F1D-AF39-330BBFBC3E5D}" dt="2024-05-28T12:08:49.130" v="23574" actId="478"/>
          <ac:picMkLst>
            <pc:docMk/>
            <pc:sldMk cId="2359839351" sldId="540"/>
            <ac:picMk id="13" creationId="{76CA4637-0006-3ED6-2409-B6DD3BA55084}"/>
          </ac:picMkLst>
        </pc:picChg>
        <pc:picChg chg="add mod">
          <ac:chgData name="Justin Vacquerie" userId="968f4b965d9c7392" providerId="LiveId" clId="{A44E5494-10C1-4F1D-AF39-330BBFBC3E5D}" dt="2024-05-28T12:09:02.864" v="23581" actId="208"/>
          <ac:picMkLst>
            <pc:docMk/>
            <pc:sldMk cId="2359839351" sldId="540"/>
            <ac:picMk id="17" creationId="{B42D2AB7-9C63-02D8-E166-CF799E7566F8}"/>
          </ac:picMkLst>
        </pc:picChg>
      </pc:sldChg>
      <pc:sldChg chg="add">
        <pc:chgData name="Justin Vacquerie" userId="968f4b965d9c7392" providerId="LiveId" clId="{A44E5494-10C1-4F1D-AF39-330BBFBC3E5D}" dt="2024-06-04T07:59:19.114" v="34888"/>
        <pc:sldMkLst>
          <pc:docMk/>
          <pc:sldMk cId="992126455" sldId="541"/>
        </pc:sldMkLst>
      </pc:sldChg>
      <pc:sldChg chg="addSp delSp modSp add del mod">
        <pc:chgData name="Justin Vacquerie" userId="968f4b965d9c7392" providerId="LiveId" clId="{A44E5494-10C1-4F1D-AF39-330BBFBC3E5D}" dt="2024-06-04T07:59:12.055" v="34887" actId="2696"/>
        <pc:sldMkLst>
          <pc:docMk/>
          <pc:sldMk cId="2323927491" sldId="541"/>
        </pc:sldMkLst>
        <pc:spChg chg="add mod">
          <ac:chgData name="Justin Vacquerie" userId="968f4b965d9c7392" providerId="LiveId" clId="{A44E5494-10C1-4F1D-AF39-330BBFBC3E5D}" dt="2024-05-29T12:34:09.689" v="28478" actId="1035"/>
          <ac:spMkLst>
            <pc:docMk/>
            <pc:sldMk cId="2323927491" sldId="541"/>
            <ac:spMk id="5" creationId="{5062AA79-50E7-9565-5148-88CC6781F9D9}"/>
          </ac:spMkLst>
        </pc:spChg>
        <pc:spChg chg="add mod">
          <ac:chgData name="Justin Vacquerie" userId="968f4b965d9c7392" providerId="LiveId" clId="{A44E5494-10C1-4F1D-AF39-330BBFBC3E5D}" dt="2024-05-30T15:50:31.148" v="32601" actId="313"/>
          <ac:spMkLst>
            <pc:docMk/>
            <pc:sldMk cId="2323927491" sldId="541"/>
            <ac:spMk id="6" creationId="{5C04EDFA-3526-5606-028B-4A15439B9CE8}"/>
          </ac:spMkLst>
        </pc:spChg>
        <pc:picChg chg="del">
          <ac:chgData name="Justin Vacquerie" userId="968f4b965d9c7392" providerId="LiveId" clId="{A44E5494-10C1-4F1D-AF39-330BBFBC3E5D}" dt="2024-05-28T13:25:24.286" v="24508" actId="478"/>
          <ac:picMkLst>
            <pc:docMk/>
            <pc:sldMk cId="2323927491" sldId="541"/>
            <ac:picMk id="5" creationId="{834F71E4-23EF-2712-C1DC-3BCC0962F7DE}"/>
          </ac:picMkLst>
        </pc:picChg>
        <pc:picChg chg="add mod">
          <ac:chgData name="Justin Vacquerie" userId="968f4b965d9c7392" providerId="LiveId" clId="{A44E5494-10C1-4F1D-AF39-330BBFBC3E5D}" dt="2024-05-28T16:25:22.086" v="25575" actId="1076"/>
          <ac:picMkLst>
            <pc:docMk/>
            <pc:sldMk cId="2323927491" sldId="541"/>
            <ac:picMk id="8" creationId="{D29BD299-BB94-6229-4DF7-6DAA3D45897A}"/>
          </ac:picMkLst>
        </pc:picChg>
      </pc:sldChg>
      <pc:sldChg chg="addSp delSp modSp add mod modNotesTx">
        <pc:chgData name="Justin Vacquerie" userId="968f4b965d9c7392" providerId="LiveId" clId="{A44E5494-10C1-4F1D-AF39-330BBFBC3E5D}" dt="2024-06-10T10:30:54.692" v="62396" actId="20577"/>
        <pc:sldMkLst>
          <pc:docMk/>
          <pc:sldMk cId="370060373" sldId="542"/>
        </pc:sldMkLst>
        <pc:spChg chg="mod">
          <ac:chgData name="Justin Vacquerie" userId="968f4b965d9c7392" providerId="LiveId" clId="{A44E5494-10C1-4F1D-AF39-330BBFBC3E5D}" dt="2024-05-29T12:18:21.310" v="28115" actId="20577"/>
          <ac:spMkLst>
            <pc:docMk/>
            <pc:sldMk cId="370060373" sldId="542"/>
            <ac:spMk id="5" creationId="{7DFD0AC0-7DF7-8A47-8823-3353F62821AE}"/>
          </ac:spMkLst>
        </pc:spChg>
        <pc:picChg chg="add mod">
          <ac:chgData name="Justin Vacquerie" userId="968f4b965d9c7392" providerId="LiveId" clId="{A44E5494-10C1-4F1D-AF39-330BBFBC3E5D}" dt="2024-05-28T19:35:50.348" v="27441"/>
          <ac:picMkLst>
            <pc:docMk/>
            <pc:sldMk cId="370060373" sldId="542"/>
            <ac:picMk id="6" creationId="{C5935B4D-255A-B543-11C5-77DE4FC4CDEC}"/>
          </ac:picMkLst>
        </pc:picChg>
        <pc:picChg chg="add mod">
          <ac:chgData name="Justin Vacquerie" userId="968f4b965d9c7392" providerId="LiveId" clId="{A44E5494-10C1-4F1D-AF39-330BBFBC3E5D}" dt="2024-05-28T19:35:53.287" v="27443"/>
          <ac:picMkLst>
            <pc:docMk/>
            <pc:sldMk cId="370060373" sldId="542"/>
            <ac:picMk id="8" creationId="{9267350D-857A-042B-7049-AD06E8A3C121}"/>
          </ac:picMkLst>
        </pc:picChg>
        <pc:picChg chg="mod">
          <ac:chgData name="Justin Vacquerie" userId="968f4b965d9c7392" providerId="LiveId" clId="{A44E5494-10C1-4F1D-AF39-330BBFBC3E5D}" dt="2024-05-29T16:45:44.345" v="29913" actId="1076"/>
          <ac:picMkLst>
            <pc:docMk/>
            <pc:sldMk cId="370060373" sldId="542"/>
            <ac:picMk id="9" creationId="{7F1DA969-77BA-C23E-B4FF-577290A131F0}"/>
          </ac:picMkLst>
        </pc:picChg>
        <pc:picChg chg="del">
          <ac:chgData name="Justin Vacquerie" userId="968f4b965d9c7392" providerId="LiveId" clId="{A44E5494-10C1-4F1D-AF39-330BBFBC3E5D}" dt="2024-05-28T19:35:53.021" v="27442" actId="478"/>
          <ac:picMkLst>
            <pc:docMk/>
            <pc:sldMk cId="370060373" sldId="542"/>
            <ac:picMk id="11" creationId="{E17C0DDD-DF95-45AF-60EB-66A720E31CAD}"/>
          </ac:picMkLst>
        </pc:picChg>
      </pc:sldChg>
      <pc:sldChg chg="addSp delSp modSp add mod modNotesTx">
        <pc:chgData name="Justin Vacquerie" userId="968f4b965d9c7392" providerId="LiveId" clId="{A44E5494-10C1-4F1D-AF39-330BBFBC3E5D}" dt="2024-06-10T10:26:52.203" v="61846" actId="20577"/>
        <pc:sldMkLst>
          <pc:docMk/>
          <pc:sldMk cId="480251972" sldId="543"/>
        </pc:sldMkLst>
        <pc:spChg chg="mod">
          <ac:chgData name="Justin Vacquerie" userId="968f4b965d9c7392" providerId="LiveId" clId="{A44E5494-10C1-4F1D-AF39-330BBFBC3E5D}" dt="2024-05-29T12:18:02.080" v="28085" actId="20577"/>
          <ac:spMkLst>
            <pc:docMk/>
            <pc:sldMk cId="480251972" sldId="543"/>
            <ac:spMk id="5" creationId="{7DFD0AC0-7DF7-8A47-8823-3353F62821AE}"/>
          </ac:spMkLst>
        </pc:spChg>
        <pc:spChg chg="add mod">
          <ac:chgData name="Justin Vacquerie" userId="968f4b965d9c7392" providerId="LiveId" clId="{A44E5494-10C1-4F1D-AF39-330BBFBC3E5D}" dt="2024-05-29T16:46:41.791" v="29941" actId="20577"/>
          <ac:spMkLst>
            <pc:docMk/>
            <pc:sldMk cId="480251972" sldId="543"/>
            <ac:spMk id="6" creationId="{E159C924-6990-5E30-D2B0-DF93664CC407}"/>
          </ac:spMkLst>
        </pc:spChg>
        <pc:picChg chg="del">
          <ac:chgData name="Justin Vacquerie" userId="968f4b965d9c7392" providerId="LiveId" clId="{A44E5494-10C1-4F1D-AF39-330BBFBC3E5D}" dt="2024-05-28T19:38:38.932" v="27514" actId="478"/>
          <ac:picMkLst>
            <pc:docMk/>
            <pc:sldMk cId="480251972" sldId="543"/>
            <ac:picMk id="11" creationId="{E17C0DDD-DF95-45AF-60EB-66A720E31CAD}"/>
          </ac:picMkLst>
        </pc:picChg>
      </pc:sldChg>
      <pc:sldChg chg="add">
        <pc:chgData name="Justin Vacquerie" userId="968f4b965d9c7392" providerId="LiveId" clId="{A44E5494-10C1-4F1D-AF39-330BBFBC3E5D}" dt="2024-06-04T07:59:19.114" v="34888"/>
        <pc:sldMkLst>
          <pc:docMk/>
          <pc:sldMk cId="3298197222" sldId="544"/>
        </pc:sldMkLst>
      </pc:sldChg>
      <pc:sldChg chg="addSp delSp modSp add del mod ord">
        <pc:chgData name="Justin Vacquerie" userId="968f4b965d9c7392" providerId="LiveId" clId="{A44E5494-10C1-4F1D-AF39-330BBFBC3E5D}" dt="2024-06-04T07:59:12.055" v="34887" actId="2696"/>
        <pc:sldMkLst>
          <pc:docMk/>
          <pc:sldMk cId="3444688862" sldId="544"/>
        </pc:sldMkLst>
        <pc:picChg chg="del">
          <ac:chgData name="Justin Vacquerie" userId="968f4b965d9c7392" providerId="LiveId" clId="{A44E5494-10C1-4F1D-AF39-330BBFBC3E5D}" dt="2024-05-29T12:29:24.630" v="28463" actId="478"/>
          <ac:picMkLst>
            <pc:docMk/>
            <pc:sldMk cId="3444688862" sldId="544"/>
            <ac:picMk id="8" creationId="{D29BD299-BB94-6229-4DF7-6DAA3D45897A}"/>
          </ac:picMkLst>
        </pc:picChg>
        <pc:picChg chg="add mod">
          <ac:chgData name="Justin Vacquerie" userId="968f4b965d9c7392" providerId="LiveId" clId="{A44E5494-10C1-4F1D-AF39-330BBFBC3E5D}" dt="2024-05-30T16:01:57.618" v="32603" actId="1076"/>
          <ac:picMkLst>
            <pc:docMk/>
            <pc:sldMk cId="3444688862" sldId="544"/>
            <ac:picMk id="11" creationId="{6D8276D4-9E0F-BFB4-9B96-FAD6C1969BCA}"/>
          </ac:picMkLst>
        </pc:picChg>
      </pc:sldChg>
      <pc:sldChg chg="new del">
        <pc:chgData name="Justin Vacquerie" userId="968f4b965d9c7392" providerId="LiveId" clId="{A44E5494-10C1-4F1D-AF39-330BBFBC3E5D}" dt="2024-05-29T12:57:55.007" v="29250" actId="47"/>
        <pc:sldMkLst>
          <pc:docMk/>
          <pc:sldMk cId="3460526886" sldId="545"/>
        </pc:sldMkLst>
      </pc:sldChg>
      <pc:sldChg chg="addSp delSp modSp add mod ord">
        <pc:chgData name="Justin Vacquerie" userId="968f4b965d9c7392" providerId="LiveId" clId="{A44E5494-10C1-4F1D-AF39-330BBFBC3E5D}" dt="2024-05-31T17:34:27.269" v="33152"/>
        <pc:sldMkLst>
          <pc:docMk/>
          <pc:sldMk cId="3673080307" sldId="545"/>
        </pc:sldMkLst>
        <pc:spChg chg="mod">
          <ac:chgData name="Justin Vacquerie" userId="968f4b965d9c7392" providerId="LiveId" clId="{A44E5494-10C1-4F1D-AF39-330BBFBC3E5D}" dt="2024-05-29T19:29:44.959" v="31745" actId="14100"/>
          <ac:spMkLst>
            <pc:docMk/>
            <pc:sldMk cId="3673080307" sldId="545"/>
            <ac:spMk id="5" creationId="{F723EAF3-56E4-E1B4-9CA5-F095B5F1A8DD}"/>
          </ac:spMkLst>
        </pc:spChg>
        <pc:picChg chg="del mod">
          <ac:chgData name="Justin Vacquerie" userId="968f4b965d9c7392" providerId="LiveId" clId="{A44E5494-10C1-4F1D-AF39-330BBFBC3E5D}" dt="2024-05-29T18:57:40.937" v="31725" actId="478"/>
          <ac:picMkLst>
            <pc:docMk/>
            <pc:sldMk cId="3673080307" sldId="545"/>
            <ac:picMk id="7" creationId="{BC5C7E25-14A8-401D-89B9-C37E5F1EC33C}"/>
          </ac:picMkLst>
        </pc:picChg>
        <pc:picChg chg="add mod">
          <ac:chgData name="Justin Vacquerie" userId="968f4b965d9c7392" providerId="LiveId" clId="{A44E5494-10C1-4F1D-AF39-330BBFBC3E5D}" dt="2024-05-29T19:01:01.446" v="31731" actId="1076"/>
          <ac:picMkLst>
            <pc:docMk/>
            <pc:sldMk cId="3673080307" sldId="545"/>
            <ac:picMk id="9" creationId="{AD7E3720-F7A4-3514-D5CD-F5F9608941C5}"/>
          </ac:picMkLst>
        </pc:picChg>
        <pc:picChg chg="add mod">
          <ac:chgData name="Justin Vacquerie" userId="968f4b965d9c7392" providerId="LiveId" clId="{A44E5494-10C1-4F1D-AF39-330BBFBC3E5D}" dt="2024-05-30T14:34:30.187" v="32573" actId="1076"/>
          <ac:picMkLst>
            <pc:docMk/>
            <pc:sldMk cId="3673080307" sldId="545"/>
            <ac:picMk id="11" creationId="{E0AA4E22-7B48-482A-037A-7346C7AB9ECA}"/>
          </ac:picMkLst>
        </pc:picChg>
      </pc:sldChg>
      <pc:sldChg chg="modSp add mod ord">
        <pc:chgData name="Justin Vacquerie" userId="968f4b965d9c7392" providerId="LiveId" clId="{A44E5494-10C1-4F1D-AF39-330BBFBC3E5D}" dt="2024-05-31T17:34:27.269" v="33152"/>
        <pc:sldMkLst>
          <pc:docMk/>
          <pc:sldMk cId="2685165020" sldId="546"/>
        </pc:sldMkLst>
        <pc:spChg chg="mod">
          <ac:chgData name="Justin Vacquerie" userId="968f4b965d9c7392" providerId="LiveId" clId="{A44E5494-10C1-4F1D-AF39-330BBFBC3E5D}" dt="2024-05-29T19:29:59.108" v="31747" actId="14100"/>
          <ac:spMkLst>
            <pc:docMk/>
            <pc:sldMk cId="2685165020" sldId="546"/>
            <ac:spMk id="5" creationId="{F723EAF3-56E4-E1B4-9CA5-F095B5F1A8DD}"/>
          </ac:spMkLst>
        </pc:spChg>
        <pc:picChg chg="mod">
          <ac:chgData name="Justin Vacquerie" userId="968f4b965d9c7392" providerId="LiveId" clId="{A44E5494-10C1-4F1D-AF39-330BBFBC3E5D}" dt="2024-05-29T19:29:55.313" v="31746" actId="1076"/>
          <ac:picMkLst>
            <pc:docMk/>
            <pc:sldMk cId="2685165020" sldId="546"/>
            <ac:picMk id="7" creationId="{BC5C7E25-14A8-401D-89B9-C37E5F1EC33C}"/>
          </ac:picMkLst>
        </pc:picChg>
      </pc:sldChg>
      <pc:sldChg chg="addSp delSp modSp add mod ord">
        <pc:chgData name="Justin Vacquerie" userId="968f4b965d9c7392" providerId="LiveId" clId="{A44E5494-10C1-4F1D-AF39-330BBFBC3E5D}" dt="2024-05-31T17:34:27.269" v="33152"/>
        <pc:sldMkLst>
          <pc:docMk/>
          <pc:sldMk cId="1116934833" sldId="547"/>
        </pc:sldMkLst>
        <pc:spChg chg="mod">
          <ac:chgData name="Justin Vacquerie" userId="968f4b965d9c7392" providerId="LiveId" clId="{A44E5494-10C1-4F1D-AF39-330BBFBC3E5D}" dt="2024-05-29T19:29:26.143" v="31744" actId="14100"/>
          <ac:spMkLst>
            <pc:docMk/>
            <pc:sldMk cId="1116934833" sldId="547"/>
            <ac:spMk id="5" creationId="{F723EAF3-56E4-E1B4-9CA5-F095B5F1A8DD}"/>
          </ac:spMkLst>
        </pc:spChg>
        <pc:picChg chg="del">
          <ac:chgData name="Justin Vacquerie" userId="968f4b965d9c7392" providerId="LiveId" clId="{A44E5494-10C1-4F1D-AF39-330BBFBC3E5D}" dt="2024-05-29T19:28:43.124" v="31735" actId="478"/>
          <ac:picMkLst>
            <pc:docMk/>
            <pc:sldMk cId="1116934833" sldId="547"/>
            <ac:picMk id="7" creationId="{BC5C7E25-14A8-401D-89B9-C37E5F1EC33C}"/>
          </ac:picMkLst>
        </pc:picChg>
        <pc:picChg chg="add mod">
          <ac:chgData name="Justin Vacquerie" userId="968f4b965d9c7392" providerId="LiveId" clId="{A44E5494-10C1-4F1D-AF39-330BBFBC3E5D}" dt="2024-05-29T19:28:48.209" v="31738" actId="1076"/>
          <ac:picMkLst>
            <pc:docMk/>
            <pc:sldMk cId="1116934833" sldId="547"/>
            <ac:picMk id="9" creationId="{FEF31D4A-6E28-40E1-D8F1-D01B2E1E06A8}"/>
          </ac:picMkLst>
        </pc:picChg>
      </pc:sldChg>
      <pc:sldChg chg="addSp delSp modSp add mod ord">
        <pc:chgData name="Justin Vacquerie" userId="968f4b965d9c7392" providerId="LiveId" clId="{A44E5494-10C1-4F1D-AF39-330BBFBC3E5D}" dt="2024-05-31T17:34:27.269" v="33152"/>
        <pc:sldMkLst>
          <pc:docMk/>
          <pc:sldMk cId="2901467282" sldId="548"/>
        </pc:sldMkLst>
        <pc:picChg chg="add mod">
          <ac:chgData name="Justin Vacquerie" userId="968f4b965d9c7392" providerId="LiveId" clId="{A44E5494-10C1-4F1D-AF39-330BBFBC3E5D}" dt="2024-05-29T19:32:07.492" v="31759" actId="1076"/>
          <ac:picMkLst>
            <pc:docMk/>
            <pc:sldMk cId="2901467282" sldId="548"/>
            <ac:picMk id="7" creationId="{9D9F56C6-7786-082F-1F61-F3972C9A9937}"/>
          </ac:picMkLst>
        </pc:picChg>
        <pc:picChg chg="del">
          <ac:chgData name="Justin Vacquerie" userId="968f4b965d9c7392" providerId="LiveId" clId="{A44E5494-10C1-4F1D-AF39-330BBFBC3E5D}" dt="2024-05-29T19:30:20.985" v="31749" actId="478"/>
          <ac:picMkLst>
            <pc:docMk/>
            <pc:sldMk cId="2901467282" sldId="548"/>
            <ac:picMk id="9" creationId="{AD7E3720-F7A4-3514-D5CD-F5F9608941C5}"/>
          </ac:picMkLst>
        </pc:picChg>
      </pc:sldChg>
      <pc:sldChg chg="addSp delSp modSp add mod modNotesTx">
        <pc:chgData name="Justin Vacquerie" userId="968f4b965d9c7392" providerId="LiveId" clId="{A44E5494-10C1-4F1D-AF39-330BBFBC3E5D}" dt="2024-06-10T19:58:11.419" v="68278" actId="313"/>
        <pc:sldMkLst>
          <pc:docMk/>
          <pc:sldMk cId="407338994" sldId="549"/>
        </pc:sldMkLst>
        <pc:spChg chg="mod">
          <ac:chgData name="Justin Vacquerie" userId="968f4b965d9c7392" providerId="LiveId" clId="{A44E5494-10C1-4F1D-AF39-330BBFBC3E5D}" dt="2024-06-04T08:23:43.062" v="34928" actId="20577"/>
          <ac:spMkLst>
            <pc:docMk/>
            <pc:sldMk cId="407338994" sldId="549"/>
            <ac:spMk id="8" creationId="{70CF1D62-990C-4E58-A1A8-F70EB50FE982}"/>
          </ac:spMkLst>
        </pc:spChg>
        <pc:spChg chg="del">
          <ac:chgData name="Justin Vacquerie" userId="968f4b965d9c7392" providerId="LiveId" clId="{A44E5494-10C1-4F1D-AF39-330BBFBC3E5D}" dt="2024-05-31T17:09:59.937" v="32662" actId="478"/>
          <ac:spMkLst>
            <pc:docMk/>
            <pc:sldMk cId="407338994" sldId="549"/>
            <ac:spMk id="11" creationId="{DDEEBC9C-8653-3F98-FB7B-67F928CC2737}"/>
          </ac:spMkLst>
        </pc:spChg>
        <pc:graphicFrameChg chg="add mod modGraphic">
          <ac:chgData name="Justin Vacquerie" userId="968f4b965d9c7392" providerId="LiveId" clId="{A44E5494-10C1-4F1D-AF39-330BBFBC3E5D}" dt="2024-06-05T09:19:08.920" v="43711" actId="313"/>
          <ac:graphicFrameMkLst>
            <pc:docMk/>
            <pc:sldMk cId="407338994" sldId="549"/>
            <ac:graphicFrameMk id="5" creationId="{3D2E2887-146F-884F-CCA9-1C9FBE13360B}"/>
          </ac:graphicFrameMkLst>
        </pc:graphicFrameChg>
        <pc:graphicFrameChg chg="add mod">
          <ac:chgData name="Justin Vacquerie" userId="968f4b965d9c7392" providerId="LiveId" clId="{A44E5494-10C1-4F1D-AF39-330BBFBC3E5D}" dt="2024-05-31T17:17:31.366" v="33027"/>
          <ac:graphicFrameMkLst>
            <pc:docMk/>
            <pc:sldMk cId="407338994" sldId="549"/>
            <ac:graphicFrameMk id="9" creationId="{67BBC08C-1200-D293-8E2B-8BCED1830C84}"/>
          </ac:graphicFrameMkLst>
        </pc:graphicFrameChg>
        <pc:picChg chg="del">
          <ac:chgData name="Justin Vacquerie" userId="968f4b965d9c7392" providerId="LiveId" clId="{A44E5494-10C1-4F1D-AF39-330BBFBC3E5D}" dt="2024-05-31T17:09:58.890" v="32661" actId="478"/>
          <ac:picMkLst>
            <pc:docMk/>
            <pc:sldMk cId="407338994" sldId="549"/>
            <ac:picMk id="6" creationId="{37561327-B771-EBD8-B1DF-AE8A1E67300C}"/>
          </ac:picMkLst>
        </pc:picChg>
        <pc:picChg chg="del">
          <ac:chgData name="Justin Vacquerie" userId="968f4b965d9c7392" providerId="LiveId" clId="{A44E5494-10C1-4F1D-AF39-330BBFBC3E5D}" dt="2024-05-31T17:09:57.984" v="32660" actId="478"/>
          <ac:picMkLst>
            <pc:docMk/>
            <pc:sldMk cId="407338994" sldId="549"/>
            <ac:picMk id="10" creationId="{6989BE08-6065-5F3C-3175-A345EFE3E227}"/>
          </ac:picMkLst>
        </pc:picChg>
      </pc:sldChg>
      <pc:sldChg chg="new del ord">
        <pc:chgData name="Justin Vacquerie" userId="968f4b965d9c7392" providerId="LiveId" clId="{A44E5494-10C1-4F1D-AF39-330BBFBC3E5D}" dt="2024-06-01T09:04:14.478" v="33235" actId="47"/>
        <pc:sldMkLst>
          <pc:docMk/>
          <pc:sldMk cId="150168493" sldId="550"/>
        </pc:sldMkLst>
      </pc:sldChg>
      <pc:sldChg chg="addSp delSp modSp add mod modAnim modNotesTx">
        <pc:chgData name="Justin Vacquerie" userId="968f4b965d9c7392" providerId="LiveId" clId="{A44E5494-10C1-4F1D-AF39-330BBFBC3E5D}" dt="2024-06-11T06:44:07.835" v="69112" actId="20577"/>
        <pc:sldMkLst>
          <pc:docMk/>
          <pc:sldMk cId="2509877166" sldId="550"/>
        </pc:sldMkLst>
        <pc:spChg chg="mod">
          <ac:chgData name="Justin Vacquerie" userId="968f4b965d9c7392" providerId="LiveId" clId="{A44E5494-10C1-4F1D-AF39-330BBFBC3E5D}" dt="2024-06-05T11:04:55.129" v="44335" actId="20577"/>
          <ac:spMkLst>
            <pc:docMk/>
            <pc:sldMk cId="2509877166" sldId="550"/>
            <ac:spMk id="5" creationId="{AC21C156-9927-A939-2721-EEED020CE4B9}"/>
          </ac:spMkLst>
        </pc:spChg>
        <pc:picChg chg="del">
          <ac:chgData name="Justin Vacquerie" userId="968f4b965d9c7392" providerId="LiveId" clId="{A44E5494-10C1-4F1D-AF39-330BBFBC3E5D}" dt="2024-06-04T11:55:07.728" v="39780" actId="478"/>
          <ac:picMkLst>
            <pc:docMk/>
            <pc:sldMk cId="2509877166" sldId="550"/>
            <ac:picMk id="9" creationId="{9DFA2BDC-C526-CA9D-07C9-950B0D336552}"/>
          </ac:picMkLst>
        </pc:picChg>
        <pc:picChg chg="add mod">
          <ac:chgData name="Justin Vacquerie" userId="968f4b965d9c7392" providerId="LiveId" clId="{A44E5494-10C1-4F1D-AF39-330BBFBC3E5D}" dt="2024-06-05T08:39:21.827" v="41524" actId="14100"/>
          <ac:picMkLst>
            <pc:docMk/>
            <pc:sldMk cId="2509877166" sldId="550"/>
            <ac:picMk id="10" creationId="{51959448-B996-D043-AB22-29BF54AF5484}"/>
          </ac:picMkLst>
        </pc:picChg>
        <pc:picChg chg="del mod">
          <ac:chgData name="Justin Vacquerie" userId="968f4b965d9c7392" providerId="LiveId" clId="{A44E5494-10C1-4F1D-AF39-330BBFBC3E5D}" dt="2024-06-04T12:38:23.339" v="39854" actId="478"/>
          <ac:picMkLst>
            <pc:docMk/>
            <pc:sldMk cId="2509877166" sldId="550"/>
            <ac:picMk id="11" creationId="{FF97CAE9-8B3F-242D-A05C-0DD33D1DBEDC}"/>
          </ac:picMkLst>
        </pc:picChg>
        <pc:cxnChg chg="add mod">
          <ac:chgData name="Justin Vacquerie" userId="968f4b965d9c7392" providerId="LiveId" clId="{A44E5494-10C1-4F1D-AF39-330BBFBC3E5D}" dt="2024-06-05T08:42:58.695" v="41688" actId="693"/>
          <ac:cxnSpMkLst>
            <pc:docMk/>
            <pc:sldMk cId="2509877166" sldId="550"/>
            <ac:cxnSpMk id="9" creationId="{16AF54FC-9F5E-D9CA-B7BE-3DC40D2F96F0}"/>
          </ac:cxnSpMkLst>
        </pc:cxnChg>
        <pc:cxnChg chg="add mod">
          <ac:chgData name="Justin Vacquerie" userId="968f4b965d9c7392" providerId="LiveId" clId="{A44E5494-10C1-4F1D-AF39-330BBFBC3E5D}" dt="2024-06-05T08:42:58.695" v="41688" actId="693"/>
          <ac:cxnSpMkLst>
            <pc:docMk/>
            <pc:sldMk cId="2509877166" sldId="550"/>
            <ac:cxnSpMk id="11" creationId="{B8A34402-F6A6-56F3-F52B-729C0E3A7EBB}"/>
          </ac:cxnSpMkLst>
        </pc:cxnChg>
      </pc:sldChg>
      <pc:sldChg chg="add modNotesTx">
        <pc:chgData name="Justin Vacquerie" userId="968f4b965d9c7392" providerId="LiveId" clId="{A44E5494-10C1-4F1D-AF39-330BBFBC3E5D}" dt="2024-06-11T17:13:58.641" v="69129" actId="20577"/>
        <pc:sldMkLst>
          <pc:docMk/>
          <pc:sldMk cId="3854751260" sldId="551"/>
        </pc:sldMkLst>
      </pc:sldChg>
    </pc:docChg>
  </pc:docChgLst>
  <pc:docChgLst>
    <pc:chgData name="Justin Vacquerie" userId="968f4b965d9c7392" providerId="LiveId" clId="{C5F20BF7-1F50-453B-B7D2-2BC485F5A43D}"/>
    <pc:docChg chg="custSel modSld">
      <pc:chgData name="Justin Vacquerie" userId="968f4b965d9c7392" providerId="LiveId" clId="{C5F20BF7-1F50-453B-B7D2-2BC485F5A43D}" dt="2024-04-23T14:23:40.879" v="504" actId="20577"/>
      <pc:docMkLst>
        <pc:docMk/>
      </pc:docMkLst>
      <pc:sldChg chg="addSp delSp modSp mod modNotesTx">
        <pc:chgData name="Justin Vacquerie" userId="968f4b965d9c7392" providerId="LiveId" clId="{C5F20BF7-1F50-453B-B7D2-2BC485F5A43D}" dt="2024-04-23T13:41:42.414" v="27" actId="20577"/>
        <pc:sldMkLst>
          <pc:docMk/>
          <pc:sldMk cId="377472839" sldId="455"/>
        </pc:sldMkLst>
        <pc:picChg chg="del mod">
          <ac:chgData name="Justin Vacquerie" userId="968f4b965d9c7392" providerId="LiveId" clId="{C5F20BF7-1F50-453B-B7D2-2BC485F5A43D}" dt="2024-04-23T13:40:32.053" v="11" actId="478"/>
          <ac:picMkLst>
            <pc:docMk/>
            <pc:sldMk cId="377472839" sldId="455"/>
            <ac:picMk id="6" creationId="{BFA47FCB-2704-5177-11C7-4E375CF3D66C}"/>
          </ac:picMkLst>
        </pc:picChg>
        <pc:picChg chg="add mod">
          <ac:chgData name="Justin Vacquerie" userId="968f4b965d9c7392" providerId="LiveId" clId="{C5F20BF7-1F50-453B-B7D2-2BC485F5A43D}" dt="2024-04-23T13:40:59.229" v="22" actId="1076"/>
          <ac:picMkLst>
            <pc:docMk/>
            <pc:sldMk cId="377472839" sldId="455"/>
            <ac:picMk id="7" creationId="{59F7E512-034D-7DD4-7CD5-4BEAC11C2111}"/>
          </ac:picMkLst>
        </pc:picChg>
        <pc:picChg chg="add mod modCrop">
          <ac:chgData name="Justin Vacquerie" userId="968f4b965d9c7392" providerId="LiveId" clId="{C5F20BF7-1F50-453B-B7D2-2BC485F5A43D}" dt="2024-04-23T13:41:02.260" v="23" actId="14100"/>
          <ac:picMkLst>
            <pc:docMk/>
            <pc:sldMk cId="377472839" sldId="455"/>
            <ac:picMk id="11" creationId="{3C9AC221-26A7-A99E-83AC-0074EE158626}"/>
          </ac:picMkLst>
        </pc:picChg>
        <pc:picChg chg="add mod">
          <ac:chgData name="Justin Vacquerie" userId="968f4b965d9c7392" providerId="LiveId" clId="{C5F20BF7-1F50-453B-B7D2-2BC485F5A43D}" dt="2024-04-23T13:41:19.738" v="26" actId="1076"/>
          <ac:picMkLst>
            <pc:docMk/>
            <pc:sldMk cId="377472839" sldId="455"/>
            <ac:picMk id="13" creationId="{D6EA406C-9982-E050-208C-3B8B5CCA266D}"/>
          </ac:picMkLst>
        </pc:picChg>
      </pc:sldChg>
      <pc:sldChg chg="modAnim">
        <pc:chgData name="Justin Vacquerie" userId="968f4b965d9c7392" providerId="LiveId" clId="{C5F20BF7-1F50-453B-B7D2-2BC485F5A43D}" dt="2024-04-23T09:03:58.595" v="0"/>
        <pc:sldMkLst>
          <pc:docMk/>
          <pc:sldMk cId="2386199087" sldId="469"/>
        </pc:sldMkLst>
      </pc:sldChg>
      <pc:sldChg chg="modNotesTx">
        <pc:chgData name="Justin Vacquerie" userId="968f4b965d9c7392" providerId="LiveId" clId="{C5F20BF7-1F50-453B-B7D2-2BC485F5A43D}" dt="2024-04-23T13:43:21.752" v="190" actId="20577"/>
        <pc:sldMkLst>
          <pc:docMk/>
          <pc:sldMk cId="970525911" sldId="474"/>
        </pc:sldMkLst>
      </pc:sldChg>
      <pc:sldChg chg="modSp modNotesTx">
        <pc:chgData name="Justin Vacquerie" userId="968f4b965d9c7392" providerId="LiveId" clId="{C5F20BF7-1F50-453B-B7D2-2BC485F5A43D}" dt="2024-04-23T14:23:40.879" v="504" actId="20577"/>
        <pc:sldMkLst>
          <pc:docMk/>
          <pc:sldMk cId="3819206255" sldId="484"/>
        </pc:sldMkLst>
        <pc:spChg chg="mod">
          <ac:chgData name="Justin Vacquerie" userId="968f4b965d9c7392" providerId="LiveId" clId="{C5F20BF7-1F50-453B-B7D2-2BC485F5A43D}" dt="2024-04-23T14:23:40.879" v="504" actId="20577"/>
          <ac:spMkLst>
            <pc:docMk/>
            <pc:sldMk cId="3819206255" sldId="484"/>
            <ac:spMk id="6" creationId="{9ED2D6A1-4EE9-46DE-A612-191381845B2F}"/>
          </ac:spMkLst>
        </pc:spChg>
      </pc:sldChg>
      <pc:sldChg chg="modAnim">
        <pc:chgData name="Justin Vacquerie" userId="968f4b965d9c7392" providerId="LiveId" clId="{C5F20BF7-1F50-453B-B7D2-2BC485F5A43D}" dt="2024-04-23T09:04:22.657" v="1"/>
        <pc:sldMkLst>
          <pc:docMk/>
          <pc:sldMk cId="3002491363" sldId="492"/>
        </pc:sldMkLst>
      </pc:sldChg>
    </pc:docChg>
  </pc:docChgLst>
  <pc:docChgLst>
    <pc:chgData name="Justin Vacquerie" userId="968f4b965d9c7392" providerId="LiveId" clId="{93E37F95-3AC3-47A6-A3F6-AF31F8A2C114}"/>
    <pc:docChg chg="undo custSel addSld delSld modSld modSection">
      <pc:chgData name="Justin Vacquerie" userId="968f4b965d9c7392" providerId="LiveId" clId="{93E37F95-3AC3-47A6-A3F6-AF31F8A2C114}" dt="2024-09-02T07:37:10.455" v="1968" actId="20577"/>
      <pc:docMkLst>
        <pc:docMk/>
      </pc:docMkLst>
      <pc:sldChg chg="modSp mod modNotesTx">
        <pc:chgData name="Justin Vacquerie" userId="968f4b965d9c7392" providerId="LiveId" clId="{93E37F95-3AC3-47A6-A3F6-AF31F8A2C114}" dt="2024-09-02T07:23:48.713" v="1354" actId="20577"/>
        <pc:sldMkLst>
          <pc:docMk/>
          <pc:sldMk cId="2625297165" sldId="305"/>
        </pc:sldMkLst>
        <pc:spChg chg="mod">
          <ac:chgData name="Justin Vacquerie" userId="968f4b965d9c7392" providerId="LiveId" clId="{93E37F95-3AC3-47A6-A3F6-AF31F8A2C114}" dt="2024-09-02T07:23:48.713" v="1354" actId="20577"/>
          <ac:spMkLst>
            <pc:docMk/>
            <pc:sldMk cId="2625297165" sldId="305"/>
            <ac:spMk id="7" creationId="{54E9E228-B02C-3941-B458-23CB2D67B476}"/>
          </ac:spMkLst>
        </pc:spChg>
      </pc:sldChg>
      <pc:sldChg chg="modSp mod">
        <pc:chgData name="Justin Vacquerie" userId="968f4b965d9c7392" providerId="LiveId" clId="{93E37F95-3AC3-47A6-A3F6-AF31F8A2C114}" dt="2024-09-02T06:52:59.568" v="55" actId="20577"/>
        <pc:sldMkLst>
          <pc:docMk/>
          <pc:sldMk cId="4285847947" sldId="375"/>
        </pc:sldMkLst>
        <pc:spChg chg="mod">
          <ac:chgData name="Justin Vacquerie" userId="968f4b965d9c7392" providerId="LiveId" clId="{93E37F95-3AC3-47A6-A3F6-AF31F8A2C114}" dt="2024-09-02T06:52:53.317" v="51" actId="20577"/>
          <ac:spMkLst>
            <pc:docMk/>
            <pc:sldMk cId="4285847947" sldId="375"/>
            <ac:spMk id="5" creationId="{99516ACA-375D-1140-8EDA-CE04AAC75809}"/>
          </ac:spMkLst>
        </pc:spChg>
        <pc:spChg chg="mod">
          <ac:chgData name="Justin Vacquerie" userId="968f4b965d9c7392" providerId="LiveId" clId="{93E37F95-3AC3-47A6-A3F6-AF31F8A2C114}" dt="2024-09-02T06:52:59.568" v="55" actId="20577"/>
          <ac:spMkLst>
            <pc:docMk/>
            <pc:sldMk cId="4285847947" sldId="375"/>
            <ac:spMk id="6" creationId="{348362CB-F41D-164B-BAC7-F91A6E68A2AC}"/>
          </ac:spMkLst>
        </pc:spChg>
      </pc:sldChg>
      <pc:sldChg chg="addSp delSp modSp mod delAnim">
        <pc:chgData name="Justin Vacquerie" userId="968f4b965d9c7392" providerId="LiveId" clId="{93E37F95-3AC3-47A6-A3F6-AF31F8A2C114}" dt="2024-09-02T07:14:02.816" v="785" actId="478"/>
        <pc:sldMkLst>
          <pc:docMk/>
          <pc:sldMk cId="3731666523" sldId="464"/>
        </pc:sldMkLst>
        <pc:picChg chg="del">
          <ac:chgData name="Justin Vacquerie" userId="968f4b965d9c7392" providerId="LiveId" clId="{93E37F95-3AC3-47A6-A3F6-AF31F8A2C114}" dt="2024-09-02T06:59:40.123" v="742" actId="478"/>
          <ac:picMkLst>
            <pc:docMk/>
            <pc:sldMk cId="3731666523" sldId="464"/>
            <ac:picMk id="6" creationId="{C8EC69B7-E213-C7B1-3ABD-A7629AEBC7FB}"/>
          </ac:picMkLst>
        </pc:picChg>
        <pc:picChg chg="add mod">
          <ac:chgData name="Justin Vacquerie" userId="968f4b965d9c7392" providerId="LiveId" clId="{93E37F95-3AC3-47A6-A3F6-AF31F8A2C114}" dt="2024-09-02T07:00:18.755" v="748" actId="1076"/>
          <ac:picMkLst>
            <pc:docMk/>
            <pc:sldMk cId="3731666523" sldId="464"/>
            <ac:picMk id="11" creationId="{65936716-4B6F-93AD-714A-2BEA7E201075}"/>
          </ac:picMkLst>
        </pc:picChg>
        <pc:picChg chg="del">
          <ac:chgData name="Justin Vacquerie" userId="968f4b965d9c7392" providerId="LiveId" clId="{93E37F95-3AC3-47A6-A3F6-AF31F8A2C114}" dt="2024-09-02T07:14:02.816" v="785" actId="478"/>
          <ac:picMkLst>
            <pc:docMk/>
            <pc:sldMk cId="3731666523" sldId="464"/>
            <ac:picMk id="16" creationId="{8F528851-D737-191D-4294-1D69540B3DC6}"/>
          </ac:picMkLst>
        </pc:picChg>
      </pc:sldChg>
      <pc:sldChg chg="modSp mod modNotesTx">
        <pc:chgData name="Justin Vacquerie" userId="968f4b965d9c7392" providerId="LiveId" clId="{93E37F95-3AC3-47A6-A3F6-AF31F8A2C114}" dt="2024-09-02T07:31:39.859" v="1853" actId="20577"/>
        <pc:sldMkLst>
          <pc:docMk/>
          <pc:sldMk cId="581102438" sldId="466"/>
        </pc:sldMkLst>
        <pc:spChg chg="mod">
          <ac:chgData name="Justin Vacquerie" userId="968f4b965d9c7392" providerId="LiveId" clId="{93E37F95-3AC3-47A6-A3F6-AF31F8A2C114}" dt="2024-09-02T07:31:34.044" v="1852" actId="20577"/>
          <ac:spMkLst>
            <pc:docMk/>
            <pc:sldMk cId="581102438" sldId="466"/>
            <ac:spMk id="5" creationId="{FA577E1D-8767-F623-9DD3-FD3B7D9424F1}"/>
          </ac:spMkLst>
        </pc:spChg>
        <pc:spChg chg="mod">
          <ac:chgData name="Justin Vacquerie" userId="968f4b965d9c7392" providerId="LiveId" clId="{93E37F95-3AC3-47A6-A3F6-AF31F8A2C114}" dt="2024-09-02T07:30:43.041" v="1671" actId="20577"/>
          <ac:spMkLst>
            <pc:docMk/>
            <pc:sldMk cId="581102438" sldId="466"/>
            <ac:spMk id="10" creationId="{2FD916A2-EFE1-3E79-E76F-847498097424}"/>
          </ac:spMkLst>
        </pc:spChg>
      </pc:sldChg>
      <pc:sldChg chg="delSp mod">
        <pc:chgData name="Justin Vacquerie" userId="968f4b965d9c7392" providerId="LiveId" clId="{93E37F95-3AC3-47A6-A3F6-AF31F8A2C114}" dt="2024-09-02T07:28:07.199" v="1602" actId="478"/>
        <pc:sldMkLst>
          <pc:docMk/>
          <pc:sldMk cId="3819206255" sldId="484"/>
        </pc:sldMkLst>
        <pc:spChg chg="del">
          <ac:chgData name="Justin Vacquerie" userId="968f4b965d9c7392" providerId="LiveId" clId="{93E37F95-3AC3-47A6-A3F6-AF31F8A2C114}" dt="2024-09-02T07:28:06.199" v="1601" actId="478"/>
          <ac:spMkLst>
            <pc:docMk/>
            <pc:sldMk cId="3819206255" sldId="484"/>
            <ac:spMk id="5" creationId="{EC7B9DA5-943B-474D-4513-588203BEC2A3}"/>
          </ac:spMkLst>
        </pc:spChg>
        <pc:spChg chg="del">
          <ac:chgData name="Justin Vacquerie" userId="968f4b965d9c7392" providerId="LiveId" clId="{93E37F95-3AC3-47A6-A3F6-AF31F8A2C114}" dt="2024-09-02T07:28:07.199" v="1602" actId="478"/>
          <ac:spMkLst>
            <pc:docMk/>
            <pc:sldMk cId="3819206255" sldId="484"/>
            <ac:spMk id="6" creationId="{956D2911-46B9-5EF3-5ED9-9E535FF4619B}"/>
          </ac:spMkLst>
        </pc:spChg>
      </pc:sldChg>
      <pc:sldChg chg="modSp mod">
        <pc:chgData name="Justin Vacquerie" userId="968f4b965d9c7392" providerId="LiveId" clId="{93E37F95-3AC3-47A6-A3F6-AF31F8A2C114}" dt="2024-09-02T07:25:02.647" v="1475" actId="20577"/>
        <pc:sldMkLst>
          <pc:docMk/>
          <pc:sldMk cId="283737863" sldId="498"/>
        </pc:sldMkLst>
        <pc:spChg chg="mod">
          <ac:chgData name="Justin Vacquerie" userId="968f4b965d9c7392" providerId="LiveId" clId="{93E37F95-3AC3-47A6-A3F6-AF31F8A2C114}" dt="2024-09-02T07:25:02.647" v="1475" actId="20577"/>
          <ac:spMkLst>
            <pc:docMk/>
            <pc:sldMk cId="283737863" sldId="498"/>
            <ac:spMk id="3" creationId="{565E494A-28B1-0814-2C3E-0D666B2118FA}"/>
          </ac:spMkLst>
        </pc:spChg>
        <pc:spChg chg="mod">
          <ac:chgData name="Justin Vacquerie" userId="968f4b965d9c7392" providerId="LiveId" clId="{93E37F95-3AC3-47A6-A3F6-AF31F8A2C114}" dt="2024-09-02T07:23:35.974" v="1325" actId="20577"/>
          <ac:spMkLst>
            <pc:docMk/>
            <pc:sldMk cId="283737863" sldId="498"/>
            <ac:spMk id="4" creationId="{D27DF719-8225-CEEE-A42E-892FDFD37D1E}"/>
          </ac:spMkLst>
        </pc:spChg>
      </pc:sldChg>
      <pc:sldChg chg="addSp delSp modSp mod modNotesTx">
        <pc:chgData name="Justin Vacquerie" userId="968f4b965d9c7392" providerId="LiveId" clId="{93E37F95-3AC3-47A6-A3F6-AF31F8A2C114}" dt="2024-09-02T07:36:26.446" v="1889"/>
        <pc:sldMkLst>
          <pc:docMk/>
          <pc:sldMk cId="2809726428" sldId="499"/>
        </pc:sldMkLst>
        <pc:spChg chg="mod">
          <ac:chgData name="Justin Vacquerie" userId="968f4b965d9c7392" providerId="LiveId" clId="{93E37F95-3AC3-47A6-A3F6-AF31F8A2C114}" dt="2024-09-02T07:15:09.059" v="878" actId="20577"/>
          <ac:spMkLst>
            <pc:docMk/>
            <pc:sldMk cId="2809726428" sldId="499"/>
            <ac:spMk id="10" creationId="{1729C6A1-97C8-EDE7-D836-BB3AB5344E17}"/>
          </ac:spMkLst>
        </pc:spChg>
        <pc:spChg chg="del">
          <ac:chgData name="Justin Vacquerie" userId="968f4b965d9c7392" providerId="LiveId" clId="{93E37F95-3AC3-47A6-A3F6-AF31F8A2C114}" dt="2024-09-02T07:14:44.322" v="829" actId="478"/>
          <ac:spMkLst>
            <pc:docMk/>
            <pc:sldMk cId="2809726428" sldId="499"/>
            <ac:spMk id="12" creationId="{05449191-EAE3-44BA-DBB7-B9898CF48E10}"/>
          </ac:spMkLst>
        </pc:spChg>
        <pc:spChg chg="del">
          <ac:chgData name="Justin Vacquerie" userId="968f4b965d9c7392" providerId="LiveId" clId="{93E37F95-3AC3-47A6-A3F6-AF31F8A2C114}" dt="2024-09-02T07:14:45.150" v="830" actId="478"/>
          <ac:spMkLst>
            <pc:docMk/>
            <pc:sldMk cId="2809726428" sldId="499"/>
            <ac:spMk id="13" creationId="{9C7620E9-E990-238E-E809-0CB9BE6F54B3}"/>
          </ac:spMkLst>
        </pc:spChg>
        <pc:spChg chg="del">
          <ac:chgData name="Justin Vacquerie" userId="968f4b965d9c7392" providerId="LiveId" clId="{93E37F95-3AC3-47A6-A3F6-AF31F8A2C114}" dt="2024-09-02T07:14:43.026" v="828" actId="478"/>
          <ac:spMkLst>
            <pc:docMk/>
            <pc:sldMk cId="2809726428" sldId="499"/>
            <ac:spMk id="14" creationId="{F52CF932-9CC7-4649-29C0-701458B8B229}"/>
          </ac:spMkLst>
        </pc:spChg>
        <pc:spChg chg="del mod">
          <ac:chgData name="Justin Vacquerie" userId="968f4b965d9c7392" providerId="LiveId" clId="{93E37F95-3AC3-47A6-A3F6-AF31F8A2C114}" dt="2024-09-02T07:14:47.817" v="833" actId="478"/>
          <ac:spMkLst>
            <pc:docMk/>
            <pc:sldMk cId="2809726428" sldId="499"/>
            <ac:spMk id="15" creationId="{0AC860FE-29C2-1886-E616-33F989BBC526}"/>
          </ac:spMkLst>
        </pc:spChg>
        <pc:spChg chg="mod">
          <ac:chgData name="Justin Vacquerie" userId="968f4b965d9c7392" providerId="LiveId" clId="{93E37F95-3AC3-47A6-A3F6-AF31F8A2C114}" dt="2024-09-02T07:36:26.446" v="1889"/>
          <ac:spMkLst>
            <pc:docMk/>
            <pc:sldMk cId="2809726428" sldId="499"/>
            <ac:spMk id="18" creationId="{3BED0F00-1453-6CB2-915A-83D8D8BBF4F0}"/>
          </ac:spMkLst>
        </pc:spChg>
        <pc:picChg chg="del">
          <ac:chgData name="Justin Vacquerie" userId="968f4b965d9c7392" providerId="LiveId" clId="{93E37F95-3AC3-47A6-A3F6-AF31F8A2C114}" dt="2024-09-02T07:14:46.212" v="831" actId="478"/>
          <ac:picMkLst>
            <pc:docMk/>
            <pc:sldMk cId="2809726428" sldId="499"/>
            <ac:picMk id="6" creationId="{8317E60B-6228-B93F-2DCD-794D448BD5ED}"/>
          </ac:picMkLst>
        </pc:picChg>
        <pc:picChg chg="del">
          <ac:chgData name="Justin Vacquerie" userId="968f4b965d9c7392" providerId="LiveId" clId="{93E37F95-3AC3-47A6-A3F6-AF31F8A2C114}" dt="2024-09-02T07:14:41.979" v="827" actId="478"/>
          <ac:picMkLst>
            <pc:docMk/>
            <pc:sldMk cId="2809726428" sldId="499"/>
            <ac:picMk id="11" creationId="{825C77D8-186C-0EC1-870E-44C80358945C}"/>
          </ac:picMkLst>
        </pc:picChg>
        <pc:picChg chg="add mod">
          <ac:chgData name="Justin Vacquerie" userId="968f4b965d9c7392" providerId="LiveId" clId="{93E37F95-3AC3-47A6-A3F6-AF31F8A2C114}" dt="2024-09-02T07:16:39.067" v="885" actId="1076"/>
          <ac:picMkLst>
            <pc:docMk/>
            <pc:sldMk cId="2809726428" sldId="499"/>
            <ac:picMk id="16" creationId="{BC37ADD6-6D88-15BA-C64A-B7C032C55DF7}"/>
          </ac:picMkLst>
        </pc:picChg>
        <pc:cxnChg chg="del mod">
          <ac:chgData name="Justin Vacquerie" userId="968f4b965d9c7392" providerId="LiveId" clId="{93E37F95-3AC3-47A6-A3F6-AF31F8A2C114}" dt="2024-09-02T07:14:48.589" v="834" actId="478"/>
          <ac:cxnSpMkLst>
            <pc:docMk/>
            <pc:sldMk cId="2809726428" sldId="499"/>
            <ac:cxnSpMk id="8" creationId="{EF724688-0D3D-78E9-3D62-2F6A6A6538E9}"/>
          </ac:cxnSpMkLst>
        </pc:cxnChg>
      </pc:sldChg>
      <pc:sldChg chg="delSp modSp mod delAnim modNotesTx">
        <pc:chgData name="Justin Vacquerie" userId="968f4b965d9c7392" providerId="LiveId" clId="{93E37F95-3AC3-47A6-A3F6-AF31F8A2C114}" dt="2024-09-02T07:21:56.285" v="1294" actId="20577"/>
        <pc:sldMkLst>
          <pc:docMk/>
          <pc:sldMk cId="2830983862" sldId="554"/>
        </pc:sldMkLst>
        <pc:spChg chg="del">
          <ac:chgData name="Justin Vacquerie" userId="968f4b965d9c7392" providerId="LiveId" clId="{93E37F95-3AC3-47A6-A3F6-AF31F8A2C114}" dt="2024-09-02T07:13:27.993" v="753" actId="478"/>
          <ac:spMkLst>
            <pc:docMk/>
            <pc:sldMk cId="2830983862" sldId="554"/>
            <ac:spMk id="5" creationId="{80FD7E7B-4D74-D501-1FDC-B0F73A10C6FD}"/>
          </ac:spMkLst>
        </pc:spChg>
        <pc:spChg chg="del mod">
          <ac:chgData name="Justin Vacquerie" userId="968f4b965d9c7392" providerId="LiveId" clId="{93E37F95-3AC3-47A6-A3F6-AF31F8A2C114}" dt="2024-09-02T07:13:30.470" v="756" actId="478"/>
          <ac:spMkLst>
            <pc:docMk/>
            <pc:sldMk cId="2830983862" sldId="554"/>
            <ac:spMk id="6" creationId="{23E560FB-13A7-06D6-596B-EB5146651AA6}"/>
          </ac:spMkLst>
        </pc:spChg>
        <pc:spChg chg="del">
          <ac:chgData name="Justin Vacquerie" userId="968f4b965d9c7392" providerId="LiveId" clId="{93E37F95-3AC3-47A6-A3F6-AF31F8A2C114}" dt="2024-09-02T07:13:50.129" v="777" actId="478"/>
          <ac:spMkLst>
            <pc:docMk/>
            <pc:sldMk cId="2830983862" sldId="554"/>
            <ac:spMk id="7" creationId="{160CCEDA-752B-6E9A-27D7-7DFB0A4D2A4B}"/>
          </ac:spMkLst>
        </pc:spChg>
        <pc:spChg chg="del">
          <ac:chgData name="Justin Vacquerie" userId="968f4b965d9c7392" providerId="LiveId" clId="{93E37F95-3AC3-47A6-A3F6-AF31F8A2C114}" dt="2024-09-02T07:13:33.358" v="759" actId="478"/>
          <ac:spMkLst>
            <pc:docMk/>
            <pc:sldMk cId="2830983862" sldId="554"/>
            <ac:spMk id="11" creationId="{4AEC6CBC-204C-A2A6-602F-E7E0677852CF}"/>
          </ac:spMkLst>
        </pc:spChg>
        <pc:spChg chg="del">
          <ac:chgData name="Justin Vacquerie" userId="968f4b965d9c7392" providerId="LiveId" clId="{93E37F95-3AC3-47A6-A3F6-AF31F8A2C114}" dt="2024-09-02T07:13:37.063" v="762" actId="478"/>
          <ac:spMkLst>
            <pc:docMk/>
            <pc:sldMk cId="2830983862" sldId="554"/>
            <ac:spMk id="13" creationId="{1DE148B3-542F-8F82-E3B1-D7045C0E37B1}"/>
          </ac:spMkLst>
        </pc:spChg>
        <pc:spChg chg="del">
          <ac:chgData name="Justin Vacquerie" userId="968f4b965d9c7392" providerId="LiveId" clId="{93E37F95-3AC3-47A6-A3F6-AF31F8A2C114}" dt="2024-09-02T07:13:51.608" v="779" actId="478"/>
          <ac:spMkLst>
            <pc:docMk/>
            <pc:sldMk cId="2830983862" sldId="554"/>
            <ac:spMk id="14" creationId="{D80B3ADE-9ECA-2F17-5162-E4F17A712682}"/>
          </ac:spMkLst>
        </pc:spChg>
        <pc:spChg chg="del">
          <ac:chgData name="Justin Vacquerie" userId="968f4b965d9c7392" providerId="LiveId" clId="{93E37F95-3AC3-47A6-A3F6-AF31F8A2C114}" dt="2024-09-02T07:13:46.444" v="772" actId="478"/>
          <ac:spMkLst>
            <pc:docMk/>
            <pc:sldMk cId="2830983862" sldId="554"/>
            <ac:spMk id="17" creationId="{20FC1654-1630-9368-F112-F91E9AC38CDD}"/>
          </ac:spMkLst>
        </pc:spChg>
        <pc:spChg chg="del mod">
          <ac:chgData name="Justin Vacquerie" userId="968f4b965d9c7392" providerId="LiveId" clId="{93E37F95-3AC3-47A6-A3F6-AF31F8A2C114}" dt="2024-09-02T07:13:54.380" v="783" actId="478"/>
          <ac:spMkLst>
            <pc:docMk/>
            <pc:sldMk cId="2830983862" sldId="554"/>
            <ac:spMk id="18" creationId="{88189754-0D79-9B5B-0536-1E5E325FD3BD}"/>
          </ac:spMkLst>
        </pc:spChg>
        <pc:spChg chg="del">
          <ac:chgData name="Justin Vacquerie" userId="968f4b965d9c7392" providerId="LiveId" clId="{93E37F95-3AC3-47A6-A3F6-AF31F8A2C114}" dt="2024-09-02T07:13:49.099" v="775" actId="478"/>
          <ac:spMkLst>
            <pc:docMk/>
            <pc:sldMk cId="2830983862" sldId="554"/>
            <ac:spMk id="19" creationId="{827F91D9-4600-C35A-666C-1985BDEAB49A}"/>
          </ac:spMkLst>
        </pc:spChg>
        <pc:spChg chg="del">
          <ac:chgData name="Justin Vacquerie" userId="968f4b965d9c7392" providerId="LiveId" clId="{93E37F95-3AC3-47A6-A3F6-AF31F8A2C114}" dt="2024-09-02T07:13:41.623" v="768" actId="478"/>
          <ac:spMkLst>
            <pc:docMk/>
            <pc:sldMk cId="2830983862" sldId="554"/>
            <ac:spMk id="20" creationId="{48E502FD-47EA-6411-A833-A50452F963A6}"/>
          </ac:spMkLst>
        </pc:spChg>
        <pc:spChg chg="del mod">
          <ac:chgData name="Justin Vacquerie" userId="968f4b965d9c7392" providerId="LiveId" clId="{93E37F95-3AC3-47A6-A3F6-AF31F8A2C114}" dt="2024-09-02T07:13:38.492" v="764" actId="478"/>
          <ac:spMkLst>
            <pc:docMk/>
            <pc:sldMk cId="2830983862" sldId="554"/>
            <ac:spMk id="21" creationId="{82A7B3B2-F578-BBC4-0121-FC787EA96649}"/>
          </ac:spMkLst>
        </pc:spChg>
        <pc:spChg chg="del mod">
          <ac:chgData name="Justin Vacquerie" userId="968f4b965d9c7392" providerId="LiveId" clId="{93E37F95-3AC3-47A6-A3F6-AF31F8A2C114}" dt="2024-09-02T07:13:42.638" v="769" actId="478"/>
          <ac:spMkLst>
            <pc:docMk/>
            <pc:sldMk cId="2830983862" sldId="554"/>
            <ac:spMk id="22" creationId="{7E865EC6-202A-00F8-96B8-BE6FAB75AB73}"/>
          </ac:spMkLst>
        </pc:spChg>
        <pc:spChg chg="del mod">
          <ac:chgData name="Justin Vacquerie" userId="968f4b965d9c7392" providerId="LiveId" clId="{93E37F95-3AC3-47A6-A3F6-AF31F8A2C114}" dt="2024-09-02T07:13:53.316" v="781" actId="478"/>
          <ac:spMkLst>
            <pc:docMk/>
            <pc:sldMk cId="2830983862" sldId="554"/>
            <ac:spMk id="23" creationId="{A907D50D-1060-5826-91A2-93165FCF0F5E}"/>
          </ac:spMkLst>
        </pc:spChg>
        <pc:spChg chg="del">
          <ac:chgData name="Justin Vacquerie" userId="968f4b965d9c7392" providerId="LiveId" clId="{93E37F95-3AC3-47A6-A3F6-AF31F8A2C114}" dt="2024-09-02T07:13:45.005" v="771" actId="478"/>
          <ac:spMkLst>
            <pc:docMk/>
            <pc:sldMk cId="2830983862" sldId="554"/>
            <ac:spMk id="24" creationId="{6553A96D-BC8F-9D02-013A-B6461E231217}"/>
          </ac:spMkLst>
        </pc:spChg>
        <pc:spChg chg="del">
          <ac:chgData name="Justin Vacquerie" userId="968f4b965d9c7392" providerId="LiveId" clId="{93E37F95-3AC3-47A6-A3F6-AF31F8A2C114}" dt="2024-09-02T07:13:34.760" v="760" actId="478"/>
          <ac:spMkLst>
            <pc:docMk/>
            <pc:sldMk cId="2830983862" sldId="554"/>
            <ac:spMk id="25" creationId="{68E6CCD4-3FA3-459A-8C99-29F39FF7527A}"/>
          </ac:spMkLst>
        </pc:spChg>
        <pc:spChg chg="del">
          <ac:chgData name="Justin Vacquerie" userId="968f4b965d9c7392" providerId="LiveId" clId="{93E37F95-3AC3-47A6-A3F6-AF31F8A2C114}" dt="2024-09-02T07:13:25.677" v="750" actId="478"/>
          <ac:spMkLst>
            <pc:docMk/>
            <pc:sldMk cId="2830983862" sldId="554"/>
            <ac:spMk id="26" creationId="{68E60670-993E-15CE-95DC-801BF6622DF0}"/>
          </ac:spMkLst>
        </pc:spChg>
        <pc:spChg chg="del">
          <ac:chgData name="Justin Vacquerie" userId="968f4b965d9c7392" providerId="LiveId" clId="{93E37F95-3AC3-47A6-A3F6-AF31F8A2C114}" dt="2024-09-02T07:13:50.419" v="778" actId="478"/>
          <ac:spMkLst>
            <pc:docMk/>
            <pc:sldMk cId="2830983862" sldId="554"/>
            <ac:spMk id="27" creationId="{5A275865-B2D9-E662-4E99-F2F75B90F3A1}"/>
          </ac:spMkLst>
        </pc:spChg>
        <pc:spChg chg="del">
          <ac:chgData name="Justin Vacquerie" userId="968f4b965d9c7392" providerId="LiveId" clId="{93E37F95-3AC3-47A6-A3F6-AF31F8A2C114}" dt="2024-09-02T07:13:49.599" v="776" actId="478"/>
          <ac:spMkLst>
            <pc:docMk/>
            <pc:sldMk cId="2830983862" sldId="554"/>
            <ac:spMk id="28" creationId="{8463EA32-D21E-50C8-127F-33DBA5886BA8}"/>
          </ac:spMkLst>
        </pc:spChg>
        <pc:spChg chg="del">
          <ac:chgData name="Justin Vacquerie" userId="968f4b965d9c7392" providerId="LiveId" clId="{93E37F95-3AC3-47A6-A3F6-AF31F8A2C114}" dt="2024-09-02T07:13:47.223" v="773" actId="478"/>
          <ac:spMkLst>
            <pc:docMk/>
            <pc:sldMk cId="2830983862" sldId="554"/>
            <ac:spMk id="29" creationId="{A9DE38DB-57BE-1A36-8280-0CC753359F46}"/>
          </ac:spMkLst>
        </pc:spChg>
        <pc:spChg chg="del">
          <ac:chgData name="Justin Vacquerie" userId="968f4b965d9c7392" providerId="LiveId" clId="{93E37F95-3AC3-47A6-A3F6-AF31F8A2C114}" dt="2024-09-02T07:13:43.125" v="770" actId="478"/>
          <ac:spMkLst>
            <pc:docMk/>
            <pc:sldMk cId="2830983862" sldId="554"/>
            <ac:spMk id="30" creationId="{355AD51B-CF71-696E-3BAC-B75C4FA2D38A}"/>
          </ac:spMkLst>
        </pc:spChg>
        <pc:spChg chg="del">
          <ac:chgData name="Justin Vacquerie" userId="968f4b965d9c7392" providerId="LiveId" clId="{93E37F95-3AC3-47A6-A3F6-AF31F8A2C114}" dt="2024-09-02T07:13:26.648" v="751" actId="478"/>
          <ac:spMkLst>
            <pc:docMk/>
            <pc:sldMk cId="2830983862" sldId="554"/>
            <ac:spMk id="31" creationId="{1271FFB6-1088-30E3-FDA9-E7D6292960AB}"/>
          </ac:spMkLst>
        </pc:spChg>
        <pc:spChg chg="del">
          <ac:chgData name="Justin Vacquerie" userId="968f4b965d9c7392" providerId="LiveId" clId="{93E37F95-3AC3-47A6-A3F6-AF31F8A2C114}" dt="2024-09-02T07:13:27.470" v="752" actId="478"/>
          <ac:spMkLst>
            <pc:docMk/>
            <pc:sldMk cId="2830983862" sldId="554"/>
            <ac:spMk id="32" creationId="{F0DA0290-C719-20CF-B3BA-D9C8C75BA4DC}"/>
          </ac:spMkLst>
        </pc:spChg>
        <pc:spChg chg="del">
          <ac:chgData name="Justin Vacquerie" userId="968f4b965d9c7392" providerId="LiveId" clId="{93E37F95-3AC3-47A6-A3F6-AF31F8A2C114}" dt="2024-09-02T07:13:31.246" v="757" actId="478"/>
          <ac:spMkLst>
            <pc:docMk/>
            <pc:sldMk cId="2830983862" sldId="554"/>
            <ac:spMk id="33" creationId="{34C47F65-84CF-3ECA-B6A8-137D0069DB0D}"/>
          </ac:spMkLst>
        </pc:spChg>
        <pc:spChg chg="del">
          <ac:chgData name="Justin Vacquerie" userId="968f4b965d9c7392" providerId="LiveId" clId="{93E37F95-3AC3-47A6-A3F6-AF31F8A2C114}" dt="2024-09-02T07:13:39.292" v="765" actId="478"/>
          <ac:spMkLst>
            <pc:docMk/>
            <pc:sldMk cId="2830983862" sldId="554"/>
            <ac:spMk id="35" creationId="{CECFA1F5-C78E-5281-B9F8-59B8AEE79C67}"/>
          </ac:spMkLst>
        </pc:spChg>
        <pc:spChg chg="del">
          <ac:chgData name="Justin Vacquerie" userId="968f4b965d9c7392" providerId="LiveId" clId="{93E37F95-3AC3-47A6-A3F6-AF31F8A2C114}" dt="2024-09-02T07:13:40.045" v="766" actId="478"/>
          <ac:spMkLst>
            <pc:docMk/>
            <pc:sldMk cId="2830983862" sldId="554"/>
            <ac:spMk id="36" creationId="{427A1532-C683-EEDD-3C83-44E9B0112B59}"/>
          </ac:spMkLst>
        </pc:spChg>
        <pc:spChg chg="del">
          <ac:chgData name="Justin Vacquerie" userId="968f4b965d9c7392" providerId="LiveId" clId="{93E37F95-3AC3-47A6-A3F6-AF31F8A2C114}" dt="2024-09-02T07:13:35.780" v="761" actId="478"/>
          <ac:spMkLst>
            <pc:docMk/>
            <pc:sldMk cId="2830983862" sldId="554"/>
            <ac:spMk id="38" creationId="{A16B6989-A435-442F-C942-6E40287F4630}"/>
          </ac:spMkLst>
        </pc:spChg>
        <pc:spChg chg="del">
          <ac:chgData name="Justin Vacquerie" userId="968f4b965d9c7392" providerId="LiveId" clId="{93E37F95-3AC3-47A6-A3F6-AF31F8A2C114}" dt="2024-09-02T07:13:32.819" v="758" actId="478"/>
          <ac:spMkLst>
            <pc:docMk/>
            <pc:sldMk cId="2830983862" sldId="554"/>
            <ac:spMk id="39" creationId="{F35BF5C5-CC44-544F-2E0B-CAEE968AD8CC}"/>
          </ac:spMkLst>
        </pc:spChg>
        <pc:picChg chg="del">
          <ac:chgData name="Justin Vacquerie" userId="968f4b965d9c7392" providerId="LiveId" clId="{93E37F95-3AC3-47A6-A3F6-AF31F8A2C114}" dt="2024-09-02T07:13:58.993" v="784" actId="478"/>
          <ac:picMkLst>
            <pc:docMk/>
            <pc:sldMk cId="2830983862" sldId="554"/>
            <ac:picMk id="16" creationId="{8F528851-D737-191D-4294-1D69540B3DC6}"/>
          </ac:picMkLst>
        </pc:picChg>
        <pc:cxnChg chg="del mod">
          <ac:chgData name="Justin Vacquerie" userId="968f4b965d9c7392" providerId="LiveId" clId="{93E37F95-3AC3-47A6-A3F6-AF31F8A2C114}" dt="2024-09-02T07:13:48.094" v="774" actId="478"/>
          <ac:cxnSpMkLst>
            <pc:docMk/>
            <pc:sldMk cId="2830983862" sldId="554"/>
            <ac:cxnSpMk id="37" creationId="{F799F9CE-6D7F-349F-B041-3F2B94E8552B}"/>
          </ac:cxnSpMkLst>
        </pc:cxnChg>
      </pc:sldChg>
      <pc:sldChg chg="modSp mod modNotesTx">
        <pc:chgData name="Justin Vacquerie" userId="968f4b965d9c7392" providerId="LiveId" clId="{93E37F95-3AC3-47A6-A3F6-AF31F8A2C114}" dt="2024-09-02T07:26:19.093" v="1561" actId="20577"/>
        <pc:sldMkLst>
          <pc:docMk/>
          <pc:sldMk cId="4043030372" sldId="555"/>
        </pc:sldMkLst>
        <pc:spChg chg="mod">
          <ac:chgData name="Justin Vacquerie" userId="968f4b965d9c7392" providerId="LiveId" clId="{93E37F95-3AC3-47A6-A3F6-AF31F8A2C114}" dt="2024-09-02T07:26:05.193" v="1560"/>
          <ac:spMkLst>
            <pc:docMk/>
            <pc:sldMk cId="4043030372" sldId="555"/>
            <ac:spMk id="2" creationId="{B2D95C61-3AE3-C87E-97F1-D7269D43C6A3}"/>
          </ac:spMkLst>
        </pc:spChg>
        <pc:spChg chg="mod">
          <ac:chgData name="Justin Vacquerie" userId="968f4b965d9c7392" providerId="LiveId" clId="{93E37F95-3AC3-47A6-A3F6-AF31F8A2C114}" dt="2024-09-02T07:25:20.517" v="1496" actId="20577"/>
          <ac:spMkLst>
            <pc:docMk/>
            <pc:sldMk cId="4043030372" sldId="555"/>
            <ac:spMk id="4" creationId="{D27DF719-8225-CEEE-A42E-892FDFD37D1E}"/>
          </ac:spMkLst>
        </pc:spChg>
      </pc:sldChg>
      <pc:sldChg chg="del">
        <pc:chgData name="Justin Vacquerie" userId="968f4b965d9c7392" providerId="LiveId" clId="{93E37F95-3AC3-47A6-A3F6-AF31F8A2C114}" dt="2024-09-02T07:26:27.988" v="1565" actId="47"/>
        <pc:sldMkLst>
          <pc:docMk/>
          <pc:sldMk cId="20257996" sldId="556"/>
        </pc:sldMkLst>
      </pc:sldChg>
      <pc:sldChg chg="delSp modSp mod delAnim modNotesTx">
        <pc:chgData name="Justin Vacquerie" userId="968f4b965d9c7392" providerId="LiveId" clId="{93E37F95-3AC3-47A6-A3F6-AF31F8A2C114}" dt="2024-09-02T07:36:35.225" v="1890"/>
        <pc:sldMkLst>
          <pc:docMk/>
          <pc:sldMk cId="547211414" sldId="557"/>
        </pc:sldMkLst>
        <pc:spChg chg="del">
          <ac:chgData name="Justin Vacquerie" userId="968f4b965d9c7392" providerId="LiveId" clId="{93E37F95-3AC3-47A6-A3F6-AF31F8A2C114}" dt="2024-09-02T07:21:20.051" v="1206" actId="478"/>
          <ac:spMkLst>
            <pc:docMk/>
            <pc:sldMk cId="547211414" sldId="557"/>
            <ac:spMk id="5" creationId="{8CA9CB6B-0903-A9D2-0BB2-B1C372E667DC}"/>
          </ac:spMkLst>
        </pc:spChg>
        <pc:spChg chg="del">
          <ac:chgData name="Justin Vacquerie" userId="968f4b965d9c7392" providerId="LiveId" clId="{93E37F95-3AC3-47A6-A3F6-AF31F8A2C114}" dt="2024-09-02T07:21:18.220" v="1204" actId="478"/>
          <ac:spMkLst>
            <pc:docMk/>
            <pc:sldMk cId="547211414" sldId="557"/>
            <ac:spMk id="6" creationId="{E4D0139A-B3D2-3E6B-29E5-00BEC9477E89}"/>
          </ac:spMkLst>
        </pc:spChg>
        <pc:spChg chg="del mod">
          <ac:chgData name="Justin Vacquerie" userId="968f4b965d9c7392" providerId="LiveId" clId="{93E37F95-3AC3-47A6-A3F6-AF31F8A2C114}" dt="2024-09-02T07:21:21.845" v="1208" actId="478"/>
          <ac:spMkLst>
            <pc:docMk/>
            <pc:sldMk cId="547211414" sldId="557"/>
            <ac:spMk id="8" creationId="{CCB22DB1-272F-4818-4564-2CCBCE92A231}"/>
          </ac:spMkLst>
        </pc:spChg>
        <pc:spChg chg="mod">
          <ac:chgData name="Justin Vacquerie" userId="968f4b965d9c7392" providerId="LiveId" clId="{93E37F95-3AC3-47A6-A3F6-AF31F8A2C114}" dt="2024-09-02T07:21:31.344" v="1236" actId="20577"/>
          <ac:spMkLst>
            <pc:docMk/>
            <pc:sldMk cId="547211414" sldId="557"/>
            <ac:spMk id="10" creationId="{1729C6A1-97C8-EDE7-D836-BB3AB5344E17}"/>
          </ac:spMkLst>
        </pc:spChg>
        <pc:spChg chg="mod">
          <ac:chgData name="Justin Vacquerie" userId="968f4b965d9c7392" providerId="LiveId" clId="{93E37F95-3AC3-47A6-A3F6-AF31F8A2C114}" dt="2024-09-02T07:36:35.225" v="1890"/>
          <ac:spMkLst>
            <pc:docMk/>
            <pc:sldMk cId="547211414" sldId="557"/>
            <ac:spMk id="18" creationId="{3BED0F00-1453-6CB2-915A-83D8D8BBF4F0}"/>
          </ac:spMkLst>
        </pc:spChg>
        <pc:picChg chg="del">
          <ac:chgData name="Justin Vacquerie" userId="968f4b965d9c7392" providerId="LiveId" clId="{93E37F95-3AC3-47A6-A3F6-AF31F8A2C114}" dt="2024-09-02T07:21:14.763" v="1202" actId="478"/>
          <ac:picMkLst>
            <pc:docMk/>
            <pc:sldMk cId="547211414" sldId="557"/>
            <ac:picMk id="13" creationId="{90028C64-CF50-C6BE-3C35-546D427FE9A9}"/>
          </ac:picMkLst>
        </pc:picChg>
        <pc:picChg chg="del">
          <ac:chgData name="Justin Vacquerie" userId="968f4b965d9c7392" providerId="LiveId" clId="{93E37F95-3AC3-47A6-A3F6-AF31F8A2C114}" dt="2024-09-02T07:21:18.685" v="1205" actId="478"/>
          <ac:picMkLst>
            <pc:docMk/>
            <pc:sldMk cId="547211414" sldId="557"/>
            <ac:picMk id="17" creationId="{57AC0AC9-8262-51C7-028C-80C3893C4BCD}"/>
          </ac:picMkLst>
        </pc:picChg>
      </pc:sldChg>
      <pc:sldChg chg="del">
        <pc:chgData name="Justin Vacquerie" userId="968f4b965d9c7392" providerId="LiveId" clId="{93E37F95-3AC3-47A6-A3F6-AF31F8A2C114}" dt="2024-09-02T07:26:22.084" v="1562" actId="47"/>
        <pc:sldMkLst>
          <pc:docMk/>
          <pc:sldMk cId="574999813" sldId="560"/>
        </pc:sldMkLst>
      </pc:sldChg>
      <pc:sldChg chg="delSp del mod">
        <pc:chgData name="Justin Vacquerie" userId="968f4b965d9c7392" providerId="LiveId" clId="{93E37F95-3AC3-47A6-A3F6-AF31F8A2C114}" dt="2024-09-02T07:26:24.598" v="1564" actId="47"/>
        <pc:sldMkLst>
          <pc:docMk/>
          <pc:sldMk cId="3908413124" sldId="561"/>
        </pc:sldMkLst>
        <pc:spChg chg="del">
          <ac:chgData name="Justin Vacquerie" userId="968f4b965d9c7392" providerId="LiveId" clId="{93E37F95-3AC3-47A6-A3F6-AF31F8A2C114}" dt="2024-09-02T07:22:04.895" v="1300" actId="478"/>
          <ac:spMkLst>
            <pc:docMk/>
            <pc:sldMk cId="3908413124" sldId="561"/>
            <ac:spMk id="6" creationId="{95299BB5-BE1E-20CE-B1F6-17110ECC3C3F}"/>
          </ac:spMkLst>
        </pc:spChg>
        <pc:spChg chg="del">
          <ac:chgData name="Justin Vacquerie" userId="968f4b965d9c7392" providerId="LiveId" clId="{93E37F95-3AC3-47A6-A3F6-AF31F8A2C114}" dt="2024-09-02T07:22:01.659" v="1296" actId="478"/>
          <ac:spMkLst>
            <pc:docMk/>
            <pc:sldMk cId="3908413124" sldId="561"/>
            <ac:spMk id="14" creationId="{D9EF1CF3-9726-DADD-5399-CF53C4B9A09D}"/>
          </ac:spMkLst>
        </pc:spChg>
        <pc:spChg chg="del">
          <ac:chgData name="Justin Vacquerie" userId="968f4b965d9c7392" providerId="LiveId" clId="{93E37F95-3AC3-47A6-A3F6-AF31F8A2C114}" dt="2024-09-02T07:22:02.244" v="1297" actId="478"/>
          <ac:spMkLst>
            <pc:docMk/>
            <pc:sldMk cId="3908413124" sldId="561"/>
            <ac:spMk id="15" creationId="{AE619783-AF8C-57A6-C761-94C4C61FC01C}"/>
          </ac:spMkLst>
        </pc:spChg>
        <pc:spChg chg="del">
          <ac:chgData name="Justin Vacquerie" userId="968f4b965d9c7392" providerId="LiveId" clId="{93E37F95-3AC3-47A6-A3F6-AF31F8A2C114}" dt="2024-09-02T07:22:03.825" v="1299" actId="478"/>
          <ac:spMkLst>
            <pc:docMk/>
            <pc:sldMk cId="3908413124" sldId="561"/>
            <ac:spMk id="17" creationId="{A39A9873-C4D8-29A7-D27C-0317BADCDDFE}"/>
          </ac:spMkLst>
        </pc:spChg>
        <pc:picChg chg="del">
          <ac:chgData name="Justin Vacquerie" userId="968f4b965d9c7392" providerId="LiveId" clId="{93E37F95-3AC3-47A6-A3F6-AF31F8A2C114}" dt="2024-09-02T07:22:02.728" v="1298" actId="478"/>
          <ac:picMkLst>
            <pc:docMk/>
            <pc:sldMk cId="3908413124" sldId="561"/>
            <ac:picMk id="16" creationId="{A264B343-BA44-E7C5-207E-D18DB8810356}"/>
          </ac:picMkLst>
        </pc:picChg>
        <pc:picChg chg="del">
          <ac:chgData name="Justin Vacquerie" userId="968f4b965d9c7392" providerId="LiveId" clId="{93E37F95-3AC3-47A6-A3F6-AF31F8A2C114}" dt="2024-09-02T07:22:00.694" v="1295" actId="478"/>
          <ac:picMkLst>
            <pc:docMk/>
            <pc:sldMk cId="3908413124" sldId="561"/>
            <ac:picMk id="19" creationId="{A82CF70D-44E8-CE93-AA01-6AE7136371DA}"/>
          </ac:picMkLst>
        </pc:picChg>
      </pc:sldChg>
      <pc:sldChg chg="del">
        <pc:chgData name="Justin Vacquerie" userId="968f4b965d9c7392" providerId="LiveId" clId="{93E37F95-3AC3-47A6-A3F6-AF31F8A2C114}" dt="2024-09-02T07:27:54.157" v="1594" actId="47"/>
        <pc:sldMkLst>
          <pc:docMk/>
          <pc:sldMk cId="1057407866" sldId="565"/>
        </pc:sldMkLst>
      </pc:sldChg>
      <pc:sldChg chg="del">
        <pc:chgData name="Justin Vacquerie" userId="968f4b965d9c7392" providerId="LiveId" clId="{93E37F95-3AC3-47A6-A3F6-AF31F8A2C114}" dt="2024-09-02T07:26:31.678" v="1568" actId="47"/>
        <pc:sldMkLst>
          <pc:docMk/>
          <pc:sldMk cId="2228346057" sldId="566"/>
        </pc:sldMkLst>
      </pc:sldChg>
      <pc:sldChg chg="del">
        <pc:chgData name="Justin Vacquerie" userId="968f4b965d9c7392" providerId="LiveId" clId="{93E37F95-3AC3-47A6-A3F6-AF31F8A2C114}" dt="2024-09-02T07:13:22.711" v="749" actId="47"/>
        <pc:sldMkLst>
          <pc:docMk/>
          <pc:sldMk cId="2576052584" sldId="568"/>
        </pc:sldMkLst>
      </pc:sldChg>
      <pc:sldChg chg="del">
        <pc:chgData name="Justin Vacquerie" userId="968f4b965d9c7392" providerId="LiveId" clId="{93E37F95-3AC3-47A6-A3F6-AF31F8A2C114}" dt="2024-09-02T07:26:23.050" v="1563" actId="47"/>
        <pc:sldMkLst>
          <pc:docMk/>
          <pc:sldMk cId="172542696" sldId="569"/>
        </pc:sldMkLst>
      </pc:sldChg>
      <pc:sldChg chg="del">
        <pc:chgData name="Justin Vacquerie" userId="968f4b965d9c7392" providerId="LiveId" clId="{93E37F95-3AC3-47A6-A3F6-AF31F8A2C114}" dt="2024-09-02T07:27:54.832" v="1595" actId="47"/>
        <pc:sldMkLst>
          <pc:docMk/>
          <pc:sldMk cId="2977072559" sldId="570"/>
        </pc:sldMkLst>
      </pc:sldChg>
      <pc:sldChg chg="del">
        <pc:chgData name="Justin Vacquerie" userId="968f4b965d9c7392" providerId="LiveId" clId="{93E37F95-3AC3-47A6-A3F6-AF31F8A2C114}" dt="2024-09-02T07:27:53.499" v="1593" actId="47"/>
        <pc:sldMkLst>
          <pc:docMk/>
          <pc:sldMk cId="2014214141" sldId="572"/>
        </pc:sldMkLst>
      </pc:sldChg>
      <pc:sldChg chg="del">
        <pc:chgData name="Justin Vacquerie" userId="968f4b965d9c7392" providerId="LiveId" clId="{93E37F95-3AC3-47A6-A3F6-AF31F8A2C114}" dt="2024-09-02T07:27:52.840" v="1592" actId="47"/>
        <pc:sldMkLst>
          <pc:docMk/>
          <pc:sldMk cId="1117593750" sldId="573"/>
        </pc:sldMkLst>
      </pc:sldChg>
      <pc:sldChg chg="del">
        <pc:chgData name="Justin Vacquerie" userId="968f4b965d9c7392" providerId="LiveId" clId="{93E37F95-3AC3-47A6-A3F6-AF31F8A2C114}" dt="2024-09-02T07:27:51.310" v="1590" actId="47"/>
        <pc:sldMkLst>
          <pc:docMk/>
          <pc:sldMk cId="41102695" sldId="574"/>
        </pc:sldMkLst>
      </pc:sldChg>
      <pc:sldChg chg="del">
        <pc:chgData name="Justin Vacquerie" userId="968f4b965d9c7392" providerId="LiveId" clId="{93E37F95-3AC3-47A6-A3F6-AF31F8A2C114}" dt="2024-09-02T07:26:30.942" v="1567" actId="47"/>
        <pc:sldMkLst>
          <pc:docMk/>
          <pc:sldMk cId="2065575935" sldId="578"/>
        </pc:sldMkLst>
      </pc:sldChg>
      <pc:sldChg chg="del">
        <pc:chgData name="Justin Vacquerie" userId="968f4b965d9c7392" providerId="LiveId" clId="{93E37F95-3AC3-47A6-A3F6-AF31F8A2C114}" dt="2024-09-02T07:26:32.810" v="1569" actId="47"/>
        <pc:sldMkLst>
          <pc:docMk/>
          <pc:sldMk cId="1013168178" sldId="582"/>
        </pc:sldMkLst>
      </pc:sldChg>
      <pc:sldChg chg="del">
        <pc:chgData name="Justin Vacquerie" userId="968f4b965d9c7392" providerId="LiveId" clId="{93E37F95-3AC3-47A6-A3F6-AF31F8A2C114}" dt="2024-09-02T07:26:28.899" v="1566" actId="47"/>
        <pc:sldMkLst>
          <pc:docMk/>
          <pc:sldMk cId="950131239" sldId="583"/>
        </pc:sldMkLst>
      </pc:sldChg>
      <pc:sldChg chg="del">
        <pc:chgData name="Justin Vacquerie" userId="968f4b965d9c7392" providerId="LiveId" clId="{93E37F95-3AC3-47A6-A3F6-AF31F8A2C114}" dt="2024-09-02T07:27:47.103" v="1588" actId="47"/>
        <pc:sldMkLst>
          <pc:docMk/>
          <pc:sldMk cId="2926132059" sldId="585"/>
        </pc:sldMkLst>
      </pc:sldChg>
      <pc:sldChg chg="del">
        <pc:chgData name="Justin Vacquerie" userId="968f4b965d9c7392" providerId="LiveId" clId="{93E37F95-3AC3-47A6-A3F6-AF31F8A2C114}" dt="2024-09-02T07:27:55.589" v="1596" actId="47"/>
        <pc:sldMkLst>
          <pc:docMk/>
          <pc:sldMk cId="2965423225" sldId="586"/>
        </pc:sldMkLst>
      </pc:sldChg>
      <pc:sldChg chg="del">
        <pc:chgData name="Justin Vacquerie" userId="968f4b965d9c7392" providerId="LiveId" clId="{93E37F95-3AC3-47A6-A3F6-AF31F8A2C114}" dt="2024-09-02T07:28:00.334" v="1599" actId="47"/>
        <pc:sldMkLst>
          <pc:docMk/>
          <pc:sldMk cId="1946823932" sldId="588"/>
        </pc:sldMkLst>
      </pc:sldChg>
      <pc:sldChg chg="del">
        <pc:chgData name="Justin Vacquerie" userId="968f4b965d9c7392" providerId="LiveId" clId="{93E37F95-3AC3-47A6-A3F6-AF31F8A2C114}" dt="2024-09-02T07:27:56.723" v="1597" actId="47"/>
        <pc:sldMkLst>
          <pc:docMk/>
          <pc:sldMk cId="4294494372" sldId="589"/>
        </pc:sldMkLst>
      </pc:sldChg>
      <pc:sldChg chg="del">
        <pc:chgData name="Justin Vacquerie" userId="968f4b965d9c7392" providerId="LiveId" clId="{93E37F95-3AC3-47A6-A3F6-AF31F8A2C114}" dt="2024-09-02T07:27:52.125" v="1591" actId="47"/>
        <pc:sldMkLst>
          <pc:docMk/>
          <pc:sldMk cId="1769839600" sldId="591"/>
        </pc:sldMkLst>
      </pc:sldChg>
      <pc:sldChg chg="modSp mod">
        <pc:chgData name="Justin Vacquerie" userId="968f4b965d9c7392" providerId="LiveId" clId="{93E37F95-3AC3-47A6-A3F6-AF31F8A2C114}" dt="2024-09-02T07:28:25.087" v="1655" actId="20577"/>
        <pc:sldMkLst>
          <pc:docMk/>
          <pc:sldMk cId="3193243458" sldId="592"/>
        </pc:sldMkLst>
        <pc:spChg chg="mod">
          <ac:chgData name="Justin Vacquerie" userId="968f4b965d9c7392" providerId="LiveId" clId="{93E37F95-3AC3-47A6-A3F6-AF31F8A2C114}" dt="2024-09-02T07:28:25.087" v="1655" actId="20577"/>
          <ac:spMkLst>
            <pc:docMk/>
            <pc:sldMk cId="3193243458" sldId="592"/>
            <ac:spMk id="10" creationId="{2FD916A2-EFE1-3E79-E76F-847498097424}"/>
          </ac:spMkLst>
        </pc:spChg>
      </pc:sldChg>
      <pc:sldChg chg="del">
        <pc:chgData name="Justin Vacquerie" userId="968f4b965d9c7392" providerId="LiveId" clId="{93E37F95-3AC3-47A6-A3F6-AF31F8A2C114}" dt="2024-09-02T07:28:03.026" v="1600" actId="47"/>
        <pc:sldMkLst>
          <pc:docMk/>
          <pc:sldMk cId="2885284439" sldId="593"/>
        </pc:sldMkLst>
      </pc:sldChg>
      <pc:sldChg chg="modSp add mod">
        <pc:chgData name="Justin Vacquerie" userId="968f4b965d9c7392" providerId="LiveId" clId="{93E37F95-3AC3-47A6-A3F6-AF31F8A2C114}" dt="2024-09-02T07:32:07.268" v="1884" actId="20577"/>
        <pc:sldMkLst>
          <pc:docMk/>
          <pc:sldMk cId="3543720777" sldId="593"/>
        </pc:sldMkLst>
        <pc:spChg chg="mod">
          <ac:chgData name="Justin Vacquerie" userId="968f4b965d9c7392" providerId="LiveId" clId="{93E37F95-3AC3-47A6-A3F6-AF31F8A2C114}" dt="2024-09-02T07:32:07.268" v="1884" actId="20577"/>
          <ac:spMkLst>
            <pc:docMk/>
            <pc:sldMk cId="3543720777" sldId="593"/>
            <ac:spMk id="9" creationId="{CF8969C0-C683-F8D8-E6AD-2A1BFA7D4EFC}"/>
          </ac:spMkLst>
        </pc:spChg>
      </pc:sldChg>
      <pc:sldChg chg="del">
        <pc:chgData name="Justin Vacquerie" userId="968f4b965d9c7392" providerId="LiveId" clId="{93E37F95-3AC3-47A6-A3F6-AF31F8A2C114}" dt="2024-09-02T07:26:34.365" v="1571" actId="47"/>
        <pc:sldMkLst>
          <pc:docMk/>
          <pc:sldMk cId="717459832" sldId="594"/>
        </pc:sldMkLst>
      </pc:sldChg>
      <pc:sldChg chg="modSp add mod">
        <pc:chgData name="Justin Vacquerie" userId="968f4b965d9c7392" providerId="LiveId" clId="{93E37F95-3AC3-47A6-A3F6-AF31F8A2C114}" dt="2024-09-02T07:37:10.455" v="1968" actId="20577"/>
        <pc:sldMkLst>
          <pc:docMk/>
          <pc:sldMk cId="881574984" sldId="594"/>
        </pc:sldMkLst>
        <pc:spChg chg="mod">
          <ac:chgData name="Justin Vacquerie" userId="968f4b965d9c7392" providerId="LiveId" clId="{93E37F95-3AC3-47A6-A3F6-AF31F8A2C114}" dt="2024-09-02T07:37:10.455" v="1968" actId="20577"/>
          <ac:spMkLst>
            <pc:docMk/>
            <pc:sldMk cId="881574984" sldId="594"/>
            <ac:spMk id="10" creationId="{1729C6A1-97C8-EDE7-D836-BB3AB5344E17}"/>
          </ac:spMkLst>
        </pc:spChg>
      </pc:sldChg>
      <pc:sldChg chg="new del">
        <pc:chgData name="Justin Vacquerie" userId="968f4b965d9c7392" providerId="LiveId" clId="{93E37F95-3AC3-47A6-A3F6-AF31F8A2C114}" dt="2024-09-02T07:36:07.946" v="1886" actId="47"/>
        <pc:sldMkLst>
          <pc:docMk/>
          <pc:sldMk cId="3953484031" sldId="594"/>
        </pc:sldMkLst>
      </pc:sldChg>
      <pc:sldChg chg="add">
        <pc:chgData name="Justin Vacquerie" userId="968f4b965d9c7392" providerId="LiveId" clId="{93E37F95-3AC3-47A6-A3F6-AF31F8A2C114}" dt="2024-09-02T07:36:40.332" v="1892" actId="2890"/>
        <pc:sldMkLst>
          <pc:docMk/>
          <pc:sldMk cId="1261471503" sldId="595"/>
        </pc:sldMkLst>
      </pc:sldChg>
      <pc:sldChg chg="del">
        <pc:chgData name="Justin Vacquerie" userId="968f4b965d9c7392" providerId="LiveId" clId="{93E37F95-3AC3-47A6-A3F6-AF31F8A2C114}" dt="2024-09-02T07:26:33.491" v="1570" actId="47"/>
        <pc:sldMkLst>
          <pc:docMk/>
          <pc:sldMk cId="1638067251" sldId="595"/>
        </pc:sldMkLst>
      </pc:sldChg>
      <pc:sldChg chg="del">
        <pc:chgData name="Justin Vacquerie" userId="968f4b965d9c7392" providerId="LiveId" clId="{93E37F95-3AC3-47A6-A3F6-AF31F8A2C114}" dt="2024-09-02T07:26:35.053" v="1572" actId="47"/>
        <pc:sldMkLst>
          <pc:docMk/>
          <pc:sldMk cId="26434651" sldId="596"/>
        </pc:sldMkLst>
      </pc:sldChg>
      <pc:sldChg chg="add">
        <pc:chgData name="Justin Vacquerie" userId="968f4b965d9c7392" providerId="LiveId" clId="{93E37F95-3AC3-47A6-A3F6-AF31F8A2C114}" dt="2024-09-02T07:36:40.742" v="1893" actId="2890"/>
        <pc:sldMkLst>
          <pc:docMk/>
          <pc:sldMk cId="2429247010" sldId="596"/>
        </pc:sldMkLst>
      </pc:sldChg>
      <pc:sldChg chg="add">
        <pc:chgData name="Justin Vacquerie" userId="968f4b965d9c7392" providerId="LiveId" clId="{93E37F95-3AC3-47A6-A3F6-AF31F8A2C114}" dt="2024-09-02T07:36:41.045" v="1894" actId="2890"/>
        <pc:sldMkLst>
          <pc:docMk/>
          <pc:sldMk cId="4114330106" sldId="597"/>
        </pc:sldMkLst>
      </pc:sldChg>
      <pc:sldChg chg="del">
        <pc:chgData name="Justin Vacquerie" userId="968f4b965d9c7392" providerId="LiveId" clId="{93E37F95-3AC3-47A6-A3F6-AF31F8A2C114}" dt="2024-09-02T07:26:36.499" v="1573" actId="47"/>
        <pc:sldMkLst>
          <pc:docMk/>
          <pc:sldMk cId="2454275053" sldId="599"/>
        </pc:sldMkLst>
      </pc:sldChg>
      <pc:sldChg chg="del">
        <pc:chgData name="Justin Vacquerie" userId="968f4b965d9c7392" providerId="LiveId" clId="{93E37F95-3AC3-47A6-A3F6-AF31F8A2C114}" dt="2024-09-02T07:27:50.634" v="1589" actId="47"/>
        <pc:sldMkLst>
          <pc:docMk/>
          <pc:sldMk cId="2830712611" sldId="600"/>
        </pc:sldMkLst>
      </pc:sldChg>
      <pc:sldChg chg="del">
        <pc:chgData name="Justin Vacquerie" userId="968f4b965d9c7392" providerId="LiveId" clId="{93E37F95-3AC3-47A6-A3F6-AF31F8A2C114}" dt="2024-09-02T07:27:46.039" v="1587" actId="47"/>
        <pc:sldMkLst>
          <pc:docMk/>
          <pc:sldMk cId="43440775" sldId="601"/>
        </pc:sldMkLst>
      </pc:sldChg>
      <pc:sldChg chg="del">
        <pc:chgData name="Justin Vacquerie" userId="968f4b965d9c7392" providerId="LiveId" clId="{93E37F95-3AC3-47A6-A3F6-AF31F8A2C114}" dt="2024-09-02T07:27:57.760" v="1598" actId="47"/>
        <pc:sldMkLst>
          <pc:docMk/>
          <pc:sldMk cId="2951370177" sldId="602"/>
        </pc:sldMkLst>
      </pc:sldChg>
      <pc:sldChg chg="new del">
        <pc:chgData name="Justin Vacquerie" userId="968f4b965d9c7392" providerId="LiveId" clId="{93E37F95-3AC3-47A6-A3F6-AF31F8A2C114}" dt="2024-09-02T07:27:44.734" v="1586" actId="47"/>
        <pc:sldMkLst>
          <pc:docMk/>
          <pc:sldMk cId="2287942678" sldId="603"/>
        </pc:sldMkLst>
      </pc:sldChg>
    </pc:docChg>
  </pc:docChgLst>
  <pc:docChgLst>
    <pc:chgData name="Justin Vacquerie" userId="968f4b965d9c7392" providerId="LiveId" clId="{F21C62AE-89EF-439D-94C2-55D06FBE28A1}"/>
    <pc:docChg chg="undo custSel addSld delSld modSld sldOrd addSection delSection modSection">
      <pc:chgData name="Justin Vacquerie" userId="968f4b965d9c7392" providerId="LiveId" clId="{F21C62AE-89EF-439D-94C2-55D06FBE28A1}" dt="2024-07-22T09:42:33.235" v="48173" actId="20577"/>
      <pc:docMkLst>
        <pc:docMk/>
      </pc:docMkLst>
      <pc:sldChg chg="modSp mod modNotesTx">
        <pc:chgData name="Justin Vacquerie" userId="968f4b965d9c7392" providerId="LiveId" clId="{F21C62AE-89EF-439D-94C2-55D06FBE28A1}" dt="2024-07-19T16:19:34.068" v="47965" actId="20577"/>
        <pc:sldMkLst>
          <pc:docMk/>
          <pc:sldMk cId="2625297165" sldId="305"/>
        </pc:sldMkLst>
        <pc:spChg chg="mod">
          <ac:chgData name="Justin Vacquerie" userId="968f4b965d9c7392" providerId="LiveId" clId="{F21C62AE-89EF-439D-94C2-55D06FBE28A1}" dt="2024-07-17T05:57:23.164" v="15856" actId="20577"/>
          <ac:spMkLst>
            <pc:docMk/>
            <pc:sldMk cId="2625297165" sldId="305"/>
            <ac:spMk id="7" creationId="{54E9E228-B02C-3941-B458-23CB2D67B476}"/>
          </ac:spMkLst>
        </pc:spChg>
      </pc:sldChg>
      <pc:sldChg chg="modSp mod">
        <pc:chgData name="Justin Vacquerie" userId="968f4b965d9c7392" providerId="LiveId" clId="{F21C62AE-89EF-439D-94C2-55D06FBE28A1}" dt="2024-07-19T16:49:20.969" v="48172" actId="20577"/>
        <pc:sldMkLst>
          <pc:docMk/>
          <pc:sldMk cId="4285847947" sldId="375"/>
        </pc:sldMkLst>
        <pc:spChg chg="mod">
          <ac:chgData name="Justin Vacquerie" userId="968f4b965d9c7392" providerId="LiveId" clId="{F21C62AE-89EF-439D-94C2-55D06FBE28A1}" dt="2024-06-19T15:20:25.704" v="206" actId="404"/>
          <ac:spMkLst>
            <pc:docMk/>
            <pc:sldMk cId="4285847947" sldId="375"/>
            <ac:spMk id="5" creationId="{99516ACA-375D-1140-8EDA-CE04AAC75809}"/>
          </ac:spMkLst>
        </pc:spChg>
        <pc:spChg chg="mod">
          <ac:chgData name="Justin Vacquerie" userId="968f4b965d9c7392" providerId="LiveId" clId="{F21C62AE-89EF-439D-94C2-55D06FBE28A1}" dt="2024-07-19T16:49:20.969" v="48172" actId="20577"/>
          <ac:spMkLst>
            <pc:docMk/>
            <pc:sldMk cId="4285847947" sldId="375"/>
            <ac:spMk id="6" creationId="{348362CB-F41D-164B-BAC7-F91A6E68A2AC}"/>
          </ac:spMkLst>
        </pc:spChg>
      </pc:sldChg>
      <pc:sldChg chg="del">
        <pc:chgData name="Justin Vacquerie" userId="968f4b965d9c7392" providerId="LiveId" clId="{F21C62AE-89EF-439D-94C2-55D06FBE28A1}" dt="2024-07-01T09:11:43.020" v="1320" actId="47"/>
        <pc:sldMkLst>
          <pc:docMk/>
          <pc:sldMk cId="2949558166" sldId="435"/>
        </pc:sldMkLst>
      </pc:sldChg>
      <pc:sldChg chg="modSp mod">
        <pc:chgData name="Justin Vacquerie" userId="968f4b965d9c7392" providerId="LiveId" clId="{F21C62AE-89EF-439D-94C2-55D06FBE28A1}" dt="2024-07-13T18:48:58.460" v="9331" actId="20577"/>
        <pc:sldMkLst>
          <pc:docMk/>
          <pc:sldMk cId="3162306542" sldId="441"/>
        </pc:sldMkLst>
        <pc:spChg chg="mod">
          <ac:chgData name="Justin Vacquerie" userId="968f4b965d9c7392" providerId="LiveId" clId="{F21C62AE-89EF-439D-94C2-55D06FBE28A1}" dt="2024-07-13T18:48:58.460" v="9331" actId="20577"/>
          <ac:spMkLst>
            <pc:docMk/>
            <pc:sldMk cId="3162306542" sldId="441"/>
            <ac:spMk id="10" creationId="{2FD916A2-EFE1-3E79-E76F-847498097424}"/>
          </ac:spMkLst>
        </pc:spChg>
      </pc:sldChg>
      <pc:sldChg chg="modSp mod">
        <pc:chgData name="Justin Vacquerie" userId="968f4b965d9c7392" providerId="LiveId" clId="{F21C62AE-89EF-439D-94C2-55D06FBE28A1}" dt="2024-07-01T12:41:49.007" v="4585" actId="20577"/>
        <pc:sldMkLst>
          <pc:docMk/>
          <pc:sldMk cId="1499487663" sldId="442"/>
        </pc:sldMkLst>
        <pc:spChg chg="mod">
          <ac:chgData name="Justin Vacquerie" userId="968f4b965d9c7392" providerId="LiveId" clId="{F21C62AE-89EF-439D-94C2-55D06FBE28A1}" dt="2024-07-01T12:41:49.007" v="4585" actId="20577"/>
          <ac:spMkLst>
            <pc:docMk/>
            <pc:sldMk cId="1499487663" sldId="442"/>
            <ac:spMk id="3" creationId="{FFD2D1FF-5A5A-EAA1-3ECB-C26C7E0CF2AE}"/>
          </ac:spMkLst>
        </pc:spChg>
      </pc:sldChg>
      <pc:sldChg chg="del">
        <pc:chgData name="Justin Vacquerie" userId="968f4b965d9c7392" providerId="LiveId" clId="{F21C62AE-89EF-439D-94C2-55D06FBE28A1}" dt="2024-07-01T09:11:33.888" v="1316" actId="47"/>
        <pc:sldMkLst>
          <pc:docMk/>
          <pc:sldMk cId="1314514009" sldId="445"/>
        </pc:sldMkLst>
      </pc:sldChg>
      <pc:sldChg chg="addSp delSp modSp mod delAnim modAnim modNotesTx">
        <pc:chgData name="Justin Vacquerie" userId="968f4b965d9c7392" providerId="LiveId" clId="{F21C62AE-89EF-439D-94C2-55D06FBE28A1}" dt="2024-07-19T07:16:42.595" v="22777" actId="20577"/>
        <pc:sldMkLst>
          <pc:docMk/>
          <pc:sldMk cId="3731666523" sldId="464"/>
        </pc:sldMkLst>
        <pc:spChg chg="mod">
          <ac:chgData name="Justin Vacquerie" userId="968f4b965d9c7392" providerId="LiveId" clId="{F21C62AE-89EF-439D-94C2-55D06FBE28A1}" dt="2024-07-19T07:15:29.265" v="22738" actId="1076"/>
          <ac:spMkLst>
            <pc:docMk/>
            <pc:sldMk cId="3731666523" sldId="464"/>
            <ac:spMk id="5" creationId="{AEA5F3CF-23E3-4D0A-E5D7-8E2335550C06}"/>
          </ac:spMkLst>
        </pc:spChg>
        <pc:spChg chg="add">
          <ac:chgData name="Justin Vacquerie" userId="968f4b965d9c7392" providerId="LiveId" clId="{F21C62AE-89EF-439D-94C2-55D06FBE28A1}" dt="2024-06-20T07:39:53.153" v="344"/>
          <ac:spMkLst>
            <pc:docMk/>
            <pc:sldMk cId="3731666523" sldId="464"/>
            <ac:spMk id="6" creationId="{972D32FE-B28D-B613-975D-88DC80FD7819}"/>
          </ac:spMkLst>
        </pc:spChg>
        <pc:spChg chg="mod">
          <ac:chgData name="Justin Vacquerie" userId="968f4b965d9c7392" providerId="LiveId" clId="{F21C62AE-89EF-439D-94C2-55D06FBE28A1}" dt="2024-06-20T07:34:43.501" v="290" actId="20577"/>
          <ac:spMkLst>
            <pc:docMk/>
            <pc:sldMk cId="3731666523" sldId="464"/>
            <ac:spMk id="8" creationId="{E8AB1B43-3027-5263-D7EF-375F8DA705A4}"/>
          </ac:spMkLst>
        </pc:spChg>
        <pc:spChg chg="add">
          <ac:chgData name="Justin Vacquerie" userId="968f4b965d9c7392" providerId="LiveId" clId="{F21C62AE-89EF-439D-94C2-55D06FBE28A1}" dt="2024-06-20T07:39:56.224" v="347"/>
          <ac:spMkLst>
            <pc:docMk/>
            <pc:sldMk cId="3731666523" sldId="464"/>
            <ac:spMk id="11" creationId="{A3CD27BE-69A3-8E85-6DF1-96B6233FDADE}"/>
          </ac:spMkLst>
        </pc:spChg>
        <pc:spChg chg="mod">
          <ac:chgData name="Justin Vacquerie" userId="968f4b965d9c7392" providerId="LiveId" clId="{F21C62AE-89EF-439D-94C2-55D06FBE28A1}" dt="2024-07-18T06:22:16.026" v="18788" actId="14100"/>
          <ac:spMkLst>
            <pc:docMk/>
            <pc:sldMk cId="3731666523" sldId="464"/>
            <ac:spMk id="15" creationId="{30FDF7A4-1BD9-4B71-E79E-0E2A2D7A01CE}"/>
          </ac:spMkLst>
        </pc:spChg>
        <pc:picChg chg="add mod">
          <ac:chgData name="Justin Vacquerie" userId="968f4b965d9c7392" providerId="LiveId" clId="{F21C62AE-89EF-439D-94C2-55D06FBE28A1}" dt="2024-07-17T05:58:21.587" v="15860" actId="1076"/>
          <ac:picMkLst>
            <pc:docMk/>
            <pc:sldMk cId="3731666523" sldId="464"/>
            <ac:picMk id="6" creationId="{C8EC69B7-E213-C7B1-3ABD-A7629AEBC7FB}"/>
          </ac:picMkLst>
        </pc:picChg>
        <pc:picChg chg="del">
          <ac:chgData name="Justin Vacquerie" userId="968f4b965d9c7392" providerId="LiveId" clId="{F21C62AE-89EF-439D-94C2-55D06FBE28A1}" dt="2024-06-20T07:37:49.801" v="291" actId="478"/>
          <ac:picMkLst>
            <pc:docMk/>
            <pc:sldMk cId="3731666523" sldId="464"/>
            <ac:picMk id="7" creationId="{DA6A02BE-6F0C-377A-4859-E76177DF9CE4}"/>
          </ac:picMkLst>
        </pc:picChg>
        <pc:picChg chg="del">
          <ac:chgData name="Justin Vacquerie" userId="968f4b965d9c7392" providerId="LiveId" clId="{F21C62AE-89EF-439D-94C2-55D06FBE28A1}" dt="2024-06-20T07:40:03.271" v="350" actId="478"/>
          <ac:picMkLst>
            <pc:docMk/>
            <pc:sldMk cId="3731666523" sldId="464"/>
            <ac:picMk id="13" creationId="{F7551138-432B-3BD9-43E6-5D17A20DFB4D}"/>
          </ac:picMkLst>
        </pc:picChg>
        <pc:picChg chg="add mod">
          <ac:chgData name="Justin Vacquerie" userId="968f4b965d9c7392" providerId="LiveId" clId="{F21C62AE-89EF-439D-94C2-55D06FBE28A1}" dt="2024-06-20T07:44:24.139" v="371" actId="1076"/>
          <ac:picMkLst>
            <pc:docMk/>
            <pc:sldMk cId="3731666523" sldId="464"/>
            <ac:picMk id="16" creationId="{8F528851-D737-191D-4294-1D69540B3DC6}"/>
          </ac:picMkLst>
        </pc:picChg>
        <pc:picChg chg="add del mod">
          <ac:chgData name="Justin Vacquerie" userId="968f4b965d9c7392" providerId="LiveId" clId="{F21C62AE-89EF-439D-94C2-55D06FBE28A1}" dt="2024-06-20T07:52:34.979" v="627" actId="478"/>
          <ac:picMkLst>
            <pc:docMk/>
            <pc:sldMk cId="3731666523" sldId="464"/>
            <ac:picMk id="18" creationId="{44466FBC-7BF0-15BF-DCF1-1381ECCB484B}"/>
          </ac:picMkLst>
        </pc:picChg>
        <pc:picChg chg="add del mod modCrop">
          <ac:chgData name="Justin Vacquerie" userId="968f4b965d9c7392" providerId="LiveId" clId="{F21C62AE-89EF-439D-94C2-55D06FBE28A1}" dt="2024-07-16T19:11:46.237" v="15832" actId="478"/>
          <ac:picMkLst>
            <pc:docMk/>
            <pc:sldMk cId="3731666523" sldId="464"/>
            <ac:picMk id="19" creationId="{76F8798D-7B97-0175-8D1E-D7C93BFE9B37}"/>
          </ac:picMkLst>
        </pc:picChg>
      </pc:sldChg>
      <pc:sldChg chg="addSp delSp modSp mod modNotesTx">
        <pc:chgData name="Justin Vacquerie" userId="968f4b965d9c7392" providerId="LiveId" clId="{F21C62AE-89EF-439D-94C2-55D06FBE28A1}" dt="2024-07-19T11:56:24.975" v="36011" actId="20577"/>
        <pc:sldMkLst>
          <pc:docMk/>
          <pc:sldMk cId="581102438" sldId="466"/>
        </pc:sldMkLst>
        <pc:spChg chg="del">
          <ac:chgData name="Justin Vacquerie" userId="968f4b965d9c7392" providerId="LiveId" clId="{F21C62AE-89EF-439D-94C2-55D06FBE28A1}" dt="2024-07-01T09:13:53.268" v="1442" actId="478"/>
          <ac:spMkLst>
            <pc:docMk/>
            <pc:sldMk cId="581102438" sldId="466"/>
            <ac:spMk id="3" creationId="{92EDA8DD-8927-AF03-ACB8-D6AB73E065BB}"/>
          </ac:spMkLst>
        </pc:spChg>
        <pc:spChg chg="add del mod">
          <ac:chgData name="Justin Vacquerie" userId="968f4b965d9c7392" providerId="LiveId" clId="{F21C62AE-89EF-439D-94C2-55D06FBE28A1}" dt="2024-07-01T09:13:56.032" v="1443" actId="478"/>
          <ac:spMkLst>
            <pc:docMk/>
            <pc:sldMk cId="581102438" sldId="466"/>
            <ac:spMk id="4" creationId="{D6DD149B-0299-BA82-B833-573D7EFFDED7}"/>
          </ac:spMkLst>
        </pc:spChg>
        <pc:spChg chg="add mod">
          <ac:chgData name="Justin Vacquerie" userId="968f4b965d9c7392" providerId="LiveId" clId="{F21C62AE-89EF-439D-94C2-55D06FBE28A1}" dt="2024-07-13T18:48:27.229" v="9325" actId="20577"/>
          <ac:spMkLst>
            <pc:docMk/>
            <pc:sldMk cId="581102438" sldId="466"/>
            <ac:spMk id="5" creationId="{FA577E1D-8767-F623-9DD3-FD3B7D9424F1}"/>
          </ac:spMkLst>
        </pc:spChg>
        <pc:spChg chg="mod">
          <ac:chgData name="Justin Vacquerie" userId="968f4b965d9c7392" providerId="LiveId" clId="{F21C62AE-89EF-439D-94C2-55D06FBE28A1}" dt="2024-07-01T12:07:57.106" v="3662" actId="20577"/>
          <ac:spMkLst>
            <pc:docMk/>
            <pc:sldMk cId="581102438" sldId="466"/>
            <ac:spMk id="10" creationId="{2FD916A2-EFE1-3E79-E76F-847498097424}"/>
          </ac:spMkLst>
        </pc:spChg>
      </pc:sldChg>
      <pc:sldChg chg="modSp del mod">
        <pc:chgData name="Justin Vacquerie" userId="968f4b965d9c7392" providerId="LiveId" clId="{F21C62AE-89EF-439D-94C2-55D06FBE28A1}" dt="2024-07-13T18:48:35.077" v="9326" actId="47"/>
        <pc:sldMkLst>
          <pc:docMk/>
          <pc:sldMk cId="2287635777" sldId="467"/>
        </pc:sldMkLst>
        <pc:spChg chg="mod">
          <ac:chgData name="Justin Vacquerie" userId="968f4b965d9c7392" providerId="LiveId" clId="{F21C62AE-89EF-439D-94C2-55D06FBE28A1}" dt="2024-07-11T08:59:58.168" v="7909" actId="20577"/>
          <ac:spMkLst>
            <pc:docMk/>
            <pc:sldMk cId="2287635777" sldId="467"/>
            <ac:spMk id="3" creationId="{92EDA8DD-8927-AF03-ACB8-D6AB73E065BB}"/>
          </ac:spMkLst>
        </pc:spChg>
        <pc:spChg chg="mod">
          <ac:chgData name="Justin Vacquerie" userId="968f4b965d9c7392" providerId="LiveId" clId="{F21C62AE-89EF-439D-94C2-55D06FBE28A1}" dt="2024-07-11T08:59:32.668" v="7813" actId="20577"/>
          <ac:spMkLst>
            <pc:docMk/>
            <pc:sldMk cId="2287635777" sldId="467"/>
            <ac:spMk id="10" creationId="{2FD916A2-EFE1-3E79-E76F-847498097424}"/>
          </ac:spMkLst>
        </pc:spChg>
      </pc:sldChg>
      <pc:sldChg chg="addSp delSp modSp mod delAnim">
        <pc:chgData name="Justin Vacquerie" userId="968f4b965d9c7392" providerId="LiveId" clId="{F21C62AE-89EF-439D-94C2-55D06FBE28A1}" dt="2024-07-22T09:42:33.235" v="48173" actId="20577"/>
        <pc:sldMkLst>
          <pc:docMk/>
          <pc:sldMk cId="3819206255" sldId="484"/>
        </pc:sldMkLst>
        <pc:spChg chg="add mod">
          <ac:chgData name="Justin Vacquerie" userId="968f4b965d9c7392" providerId="LiveId" clId="{F21C62AE-89EF-439D-94C2-55D06FBE28A1}" dt="2024-07-19T15:11:53.404" v="47097" actId="20577"/>
          <ac:spMkLst>
            <pc:docMk/>
            <pc:sldMk cId="3819206255" sldId="484"/>
            <ac:spMk id="5" creationId="{EC7B9DA5-943B-474D-4513-588203BEC2A3}"/>
          </ac:spMkLst>
        </pc:spChg>
        <pc:spChg chg="del">
          <ac:chgData name="Justin Vacquerie" userId="968f4b965d9c7392" providerId="LiveId" clId="{F21C62AE-89EF-439D-94C2-55D06FBE28A1}" dt="2024-07-10T13:09:38.944" v="6597" actId="478"/>
          <ac:spMkLst>
            <pc:docMk/>
            <pc:sldMk cId="3819206255" sldId="484"/>
            <ac:spMk id="5" creationId="{FB0F67F8-FCE6-CEC4-EED0-3AB09144BAED}"/>
          </ac:spMkLst>
        </pc:spChg>
        <pc:spChg chg="add mod">
          <ac:chgData name="Justin Vacquerie" userId="968f4b965d9c7392" providerId="LiveId" clId="{F21C62AE-89EF-439D-94C2-55D06FBE28A1}" dt="2024-07-22T09:42:33.235" v="48173" actId="20577"/>
          <ac:spMkLst>
            <pc:docMk/>
            <pc:sldMk cId="3819206255" sldId="484"/>
            <ac:spMk id="6" creationId="{956D2911-46B9-5EF3-5ED9-9E535FF4619B}"/>
          </ac:spMkLst>
        </pc:spChg>
        <pc:spChg chg="del">
          <ac:chgData name="Justin Vacquerie" userId="968f4b965d9c7392" providerId="LiveId" clId="{F21C62AE-89EF-439D-94C2-55D06FBE28A1}" dt="2024-07-10T13:09:36.244" v="6596" actId="478"/>
          <ac:spMkLst>
            <pc:docMk/>
            <pc:sldMk cId="3819206255" sldId="484"/>
            <ac:spMk id="6" creationId="{DF5BEBD7-B6AC-4AC3-4672-207B074507F8}"/>
          </ac:spMkLst>
        </pc:spChg>
        <pc:spChg chg="add del mod">
          <ac:chgData name="Justin Vacquerie" userId="968f4b965d9c7392" providerId="LiveId" clId="{F21C62AE-89EF-439D-94C2-55D06FBE28A1}" dt="2024-07-18T06:51:30.923" v="18952" actId="478"/>
          <ac:spMkLst>
            <pc:docMk/>
            <pc:sldMk cId="3819206255" sldId="484"/>
            <ac:spMk id="7" creationId="{2A06299E-215B-D50D-F817-6A9995BD5291}"/>
          </ac:spMkLst>
        </pc:spChg>
        <pc:spChg chg="del">
          <ac:chgData name="Justin Vacquerie" userId="968f4b965d9c7392" providerId="LiveId" clId="{F21C62AE-89EF-439D-94C2-55D06FBE28A1}" dt="2024-07-10T13:09:40.916" v="6598" actId="478"/>
          <ac:spMkLst>
            <pc:docMk/>
            <pc:sldMk cId="3819206255" sldId="484"/>
            <ac:spMk id="7" creationId="{CA4FD9DE-12D2-F613-0CA6-45C5A92B55EC}"/>
          </ac:spMkLst>
        </pc:spChg>
      </pc:sldChg>
      <pc:sldChg chg="modSp mod">
        <pc:chgData name="Justin Vacquerie" userId="968f4b965d9c7392" providerId="LiveId" clId="{F21C62AE-89EF-439D-94C2-55D06FBE28A1}" dt="2024-07-15T10:31:29.702" v="11745" actId="20577"/>
        <pc:sldMkLst>
          <pc:docMk/>
          <pc:sldMk cId="283737863" sldId="498"/>
        </pc:sldMkLst>
        <pc:spChg chg="mod">
          <ac:chgData name="Justin Vacquerie" userId="968f4b965d9c7392" providerId="LiveId" clId="{F21C62AE-89EF-439D-94C2-55D06FBE28A1}" dt="2024-07-15T10:31:29.702" v="11745" actId="20577"/>
          <ac:spMkLst>
            <pc:docMk/>
            <pc:sldMk cId="283737863" sldId="498"/>
            <ac:spMk id="3" creationId="{565E494A-28B1-0814-2C3E-0D666B2118FA}"/>
          </ac:spMkLst>
        </pc:spChg>
      </pc:sldChg>
      <pc:sldChg chg="addSp delSp modSp mod delAnim modNotesTx">
        <pc:chgData name="Justin Vacquerie" userId="968f4b965d9c7392" providerId="LiveId" clId="{F21C62AE-89EF-439D-94C2-55D06FBE28A1}" dt="2024-07-19T07:17:55.440" v="22823"/>
        <pc:sldMkLst>
          <pc:docMk/>
          <pc:sldMk cId="2809726428" sldId="499"/>
        </pc:sldMkLst>
        <pc:spChg chg="del">
          <ac:chgData name="Justin Vacquerie" userId="968f4b965d9c7392" providerId="LiveId" clId="{F21C62AE-89EF-439D-94C2-55D06FBE28A1}" dt="2024-07-01T09:04:10.221" v="1227" actId="478"/>
          <ac:spMkLst>
            <pc:docMk/>
            <pc:sldMk cId="2809726428" sldId="499"/>
            <ac:spMk id="6" creationId="{A954AB1F-220E-8E8D-ABD8-C8B03005489D}"/>
          </ac:spMkLst>
        </pc:spChg>
        <pc:spChg chg="mod">
          <ac:chgData name="Justin Vacquerie" userId="968f4b965d9c7392" providerId="LiveId" clId="{F21C62AE-89EF-439D-94C2-55D06FBE28A1}" dt="2024-07-11T07:32:55.937" v="6802" actId="20577"/>
          <ac:spMkLst>
            <pc:docMk/>
            <pc:sldMk cId="2809726428" sldId="499"/>
            <ac:spMk id="10" creationId="{1729C6A1-97C8-EDE7-D836-BB3AB5344E17}"/>
          </ac:spMkLst>
        </pc:spChg>
        <pc:spChg chg="add mod">
          <ac:chgData name="Justin Vacquerie" userId="968f4b965d9c7392" providerId="LiveId" clId="{F21C62AE-89EF-439D-94C2-55D06FBE28A1}" dt="2024-07-11T07:34:23.991" v="6808" actId="14100"/>
          <ac:spMkLst>
            <pc:docMk/>
            <pc:sldMk cId="2809726428" sldId="499"/>
            <ac:spMk id="12" creationId="{05449191-EAE3-44BA-DBB7-B9898CF48E10}"/>
          </ac:spMkLst>
        </pc:spChg>
        <pc:spChg chg="add mod">
          <ac:chgData name="Justin Vacquerie" userId="968f4b965d9c7392" providerId="LiveId" clId="{F21C62AE-89EF-439D-94C2-55D06FBE28A1}" dt="2024-07-15T10:33:01.229" v="11756" actId="1076"/>
          <ac:spMkLst>
            <pc:docMk/>
            <pc:sldMk cId="2809726428" sldId="499"/>
            <ac:spMk id="13" creationId="{9C7620E9-E990-238E-E809-0CB9BE6F54B3}"/>
          </ac:spMkLst>
        </pc:spChg>
        <pc:spChg chg="add mod">
          <ac:chgData name="Justin Vacquerie" userId="968f4b965d9c7392" providerId="LiveId" clId="{F21C62AE-89EF-439D-94C2-55D06FBE28A1}" dt="2024-07-11T07:33:47.319" v="6805" actId="14100"/>
          <ac:spMkLst>
            <pc:docMk/>
            <pc:sldMk cId="2809726428" sldId="499"/>
            <ac:spMk id="14" creationId="{F52CF932-9CC7-4649-29C0-701458B8B229}"/>
          </ac:spMkLst>
        </pc:spChg>
        <pc:spChg chg="add mod">
          <ac:chgData name="Justin Vacquerie" userId="968f4b965d9c7392" providerId="LiveId" clId="{F21C62AE-89EF-439D-94C2-55D06FBE28A1}" dt="2024-07-17T06:01:13.340" v="15942" actId="14100"/>
          <ac:spMkLst>
            <pc:docMk/>
            <pc:sldMk cId="2809726428" sldId="499"/>
            <ac:spMk id="15" creationId="{0AC860FE-29C2-1886-E616-33F989BBC526}"/>
          </ac:spMkLst>
        </pc:spChg>
        <pc:spChg chg="mod">
          <ac:chgData name="Justin Vacquerie" userId="968f4b965d9c7392" providerId="LiveId" clId="{F21C62AE-89EF-439D-94C2-55D06FBE28A1}" dt="2024-07-01T09:35:26.871" v="1933" actId="1076"/>
          <ac:spMkLst>
            <pc:docMk/>
            <pc:sldMk cId="2809726428" sldId="499"/>
            <ac:spMk id="18" creationId="{3BED0F00-1453-6CB2-915A-83D8D8BBF4F0}"/>
          </ac:spMkLst>
        </pc:spChg>
        <pc:graphicFrameChg chg="del">
          <ac:chgData name="Justin Vacquerie" userId="968f4b965d9c7392" providerId="LiveId" clId="{F21C62AE-89EF-439D-94C2-55D06FBE28A1}" dt="2024-07-01T09:04:13.463" v="1228" actId="478"/>
          <ac:graphicFrameMkLst>
            <pc:docMk/>
            <pc:sldMk cId="2809726428" sldId="499"/>
            <ac:graphicFrameMk id="8" creationId="{3F8EECAA-8AFD-52C6-51DC-8210AAF0FDE4}"/>
          </ac:graphicFrameMkLst>
        </pc:graphicFrameChg>
        <pc:picChg chg="add mod ord">
          <ac:chgData name="Justin Vacquerie" userId="968f4b965d9c7392" providerId="LiveId" clId="{F21C62AE-89EF-439D-94C2-55D06FBE28A1}" dt="2024-07-17T13:57:35.649" v="17625" actId="208"/>
          <ac:picMkLst>
            <pc:docMk/>
            <pc:sldMk cId="2809726428" sldId="499"/>
            <ac:picMk id="6" creationId="{8317E60B-6228-B93F-2DCD-794D448BD5ED}"/>
          </ac:picMkLst>
        </pc:picChg>
        <pc:picChg chg="add mod">
          <ac:chgData name="Justin Vacquerie" userId="968f4b965d9c7392" providerId="LiveId" clId="{F21C62AE-89EF-439D-94C2-55D06FBE28A1}" dt="2024-07-15T10:32:57.809" v="11755" actId="1076"/>
          <ac:picMkLst>
            <pc:docMk/>
            <pc:sldMk cId="2809726428" sldId="499"/>
            <ac:picMk id="11" creationId="{825C77D8-186C-0EC1-870E-44C80358945C}"/>
          </ac:picMkLst>
        </pc:picChg>
        <pc:cxnChg chg="add mod">
          <ac:chgData name="Justin Vacquerie" userId="968f4b965d9c7392" providerId="LiveId" clId="{F21C62AE-89EF-439D-94C2-55D06FBE28A1}" dt="2024-07-17T05:59:34.967" v="15865" actId="1582"/>
          <ac:cxnSpMkLst>
            <pc:docMk/>
            <pc:sldMk cId="2809726428" sldId="499"/>
            <ac:cxnSpMk id="8" creationId="{EF724688-0D3D-78E9-3D62-2F6A6A6538E9}"/>
          </ac:cxnSpMkLst>
        </pc:cxnChg>
      </pc:sldChg>
      <pc:sldChg chg="del">
        <pc:chgData name="Justin Vacquerie" userId="968f4b965d9c7392" providerId="LiveId" clId="{F21C62AE-89EF-439D-94C2-55D06FBE28A1}" dt="2024-07-01T09:11:35.330" v="1317" actId="47"/>
        <pc:sldMkLst>
          <pc:docMk/>
          <pc:sldMk cId="3082022873" sldId="502"/>
        </pc:sldMkLst>
      </pc:sldChg>
      <pc:sldChg chg="del">
        <pc:chgData name="Justin Vacquerie" userId="968f4b965d9c7392" providerId="LiveId" clId="{F21C62AE-89EF-439D-94C2-55D06FBE28A1}" dt="2024-07-01T09:11:39.350" v="1319" actId="47"/>
        <pc:sldMkLst>
          <pc:docMk/>
          <pc:sldMk cId="4185058537" sldId="507"/>
        </pc:sldMkLst>
      </pc:sldChg>
      <pc:sldChg chg="del">
        <pc:chgData name="Justin Vacquerie" userId="968f4b965d9c7392" providerId="LiveId" clId="{F21C62AE-89EF-439D-94C2-55D06FBE28A1}" dt="2024-07-01T09:11:37.760" v="1318" actId="47"/>
        <pc:sldMkLst>
          <pc:docMk/>
          <pc:sldMk cId="577698347" sldId="508"/>
        </pc:sldMkLst>
      </pc:sldChg>
      <pc:sldChg chg="del">
        <pc:chgData name="Justin Vacquerie" userId="968f4b965d9c7392" providerId="LiveId" clId="{F21C62AE-89EF-439D-94C2-55D06FBE28A1}" dt="2024-07-01T09:12:03.164" v="1322" actId="47"/>
        <pc:sldMkLst>
          <pc:docMk/>
          <pc:sldMk cId="98296686" sldId="509"/>
        </pc:sldMkLst>
      </pc:sldChg>
      <pc:sldChg chg="del">
        <pc:chgData name="Justin Vacquerie" userId="968f4b965d9c7392" providerId="LiveId" clId="{F21C62AE-89EF-439D-94C2-55D06FBE28A1}" dt="2024-06-19T15:21:00.753" v="219" actId="47"/>
        <pc:sldMkLst>
          <pc:docMk/>
          <pc:sldMk cId="1113042524" sldId="510"/>
        </pc:sldMkLst>
      </pc:sldChg>
      <pc:sldChg chg="modSp del mod">
        <pc:chgData name="Justin Vacquerie" userId="968f4b965d9c7392" providerId="LiveId" clId="{F21C62AE-89EF-439D-94C2-55D06FBE28A1}" dt="2024-07-01T09:12:54.606" v="1393" actId="47"/>
        <pc:sldMkLst>
          <pc:docMk/>
          <pc:sldMk cId="4204664249" sldId="511"/>
        </pc:sldMkLst>
        <pc:spChg chg="mod">
          <ac:chgData name="Justin Vacquerie" userId="968f4b965d9c7392" providerId="LiveId" clId="{F21C62AE-89EF-439D-94C2-55D06FBE28A1}" dt="2024-07-01T09:12:12.526" v="1344" actId="20577"/>
          <ac:spMkLst>
            <pc:docMk/>
            <pc:sldMk cId="4204664249" sldId="511"/>
            <ac:spMk id="7" creationId="{640E6285-DD34-7EFD-EF5A-97830A5FF76A}"/>
          </ac:spMkLst>
        </pc:spChg>
      </pc:sldChg>
      <pc:sldChg chg="delSp del mod">
        <pc:chgData name="Justin Vacquerie" userId="968f4b965d9c7392" providerId="LiveId" clId="{F21C62AE-89EF-439D-94C2-55D06FBE28A1}" dt="2024-07-01T09:13:19.411" v="1395" actId="47"/>
        <pc:sldMkLst>
          <pc:docMk/>
          <pc:sldMk cId="819676400" sldId="512"/>
        </pc:sldMkLst>
        <pc:picChg chg="del">
          <ac:chgData name="Justin Vacquerie" userId="968f4b965d9c7392" providerId="LiveId" clId="{F21C62AE-89EF-439D-94C2-55D06FBE28A1}" dt="2024-07-01T09:13:17.843" v="1394" actId="478"/>
          <ac:picMkLst>
            <pc:docMk/>
            <pc:sldMk cId="819676400" sldId="512"/>
            <ac:picMk id="12" creationId="{B72473AD-205F-3D6E-678E-42ECDF9FB9C1}"/>
          </ac:picMkLst>
        </pc:picChg>
      </pc:sldChg>
      <pc:sldChg chg="del">
        <pc:chgData name="Justin Vacquerie" userId="968f4b965d9c7392" providerId="LiveId" clId="{F21C62AE-89EF-439D-94C2-55D06FBE28A1}" dt="2024-06-19T15:20:58.652" v="218" actId="47"/>
        <pc:sldMkLst>
          <pc:docMk/>
          <pc:sldMk cId="4284599684" sldId="513"/>
        </pc:sldMkLst>
      </pc:sldChg>
      <pc:sldChg chg="del">
        <pc:chgData name="Justin Vacquerie" userId="968f4b965d9c7392" providerId="LiveId" clId="{F21C62AE-89EF-439D-94C2-55D06FBE28A1}" dt="2024-06-19T15:20:55.202" v="216" actId="47"/>
        <pc:sldMkLst>
          <pc:docMk/>
          <pc:sldMk cId="1988384997" sldId="514"/>
        </pc:sldMkLst>
      </pc:sldChg>
      <pc:sldChg chg="del">
        <pc:chgData name="Justin Vacquerie" userId="968f4b965d9c7392" providerId="LiveId" clId="{F21C62AE-89EF-439D-94C2-55D06FBE28A1}" dt="2024-07-01T11:12:23.599" v="2438" actId="47"/>
        <pc:sldMkLst>
          <pc:docMk/>
          <pc:sldMk cId="968809687" sldId="515"/>
        </pc:sldMkLst>
      </pc:sldChg>
      <pc:sldChg chg="del">
        <pc:chgData name="Justin Vacquerie" userId="968f4b965d9c7392" providerId="LiveId" clId="{F21C62AE-89EF-439D-94C2-55D06FBE28A1}" dt="2024-07-01T11:12:25.407" v="2439" actId="47"/>
        <pc:sldMkLst>
          <pc:docMk/>
          <pc:sldMk cId="2459554222" sldId="517"/>
        </pc:sldMkLst>
      </pc:sldChg>
      <pc:sldChg chg="del">
        <pc:chgData name="Justin Vacquerie" userId="968f4b965d9c7392" providerId="LiveId" clId="{F21C62AE-89EF-439D-94C2-55D06FBE28A1}" dt="2024-07-01T11:12:32.727" v="2441" actId="47"/>
        <pc:sldMkLst>
          <pc:docMk/>
          <pc:sldMk cId="1203238509" sldId="518"/>
        </pc:sldMkLst>
      </pc:sldChg>
      <pc:sldChg chg="del">
        <pc:chgData name="Justin Vacquerie" userId="968f4b965d9c7392" providerId="LiveId" clId="{F21C62AE-89EF-439D-94C2-55D06FBE28A1}" dt="2024-07-01T11:12:54.044" v="2456" actId="47"/>
        <pc:sldMkLst>
          <pc:docMk/>
          <pc:sldMk cId="2193968984" sldId="519"/>
        </pc:sldMkLst>
      </pc:sldChg>
      <pc:sldChg chg="del">
        <pc:chgData name="Justin Vacquerie" userId="968f4b965d9c7392" providerId="LiveId" clId="{F21C62AE-89EF-439D-94C2-55D06FBE28A1}" dt="2024-07-01T11:12:55.067" v="2457" actId="47"/>
        <pc:sldMkLst>
          <pc:docMk/>
          <pc:sldMk cId="208604522" sldId="520"/>
        </pc:sldMkLst>
      </pc:sldChg>
      <pc:sldChg chg="del">
        <pc:chgData name="Justin Vacquerie" userId="968f4b965d9c7392" providerId="LiveId" clId="{F21C62AE-89EF-439D-94C2-55D06FBE28A1}" dt="2024-07-01T11:12:53.177" v="2455" actId="47"/>
        <pc:sldMkLst>
          <pc:docMk/>
          <pc:sldMk cId="815121484" sldId="521"/>
        </pc:sldMkLst>
      </pc:sldChg>
      <pc:sldChg chg="del">
        <pc:chgData name="Justin Vacquerie" userId="968f4b965d9c7392" providerId="LiveId" clId="{F21C62AE-89EF-439D-94C2-55D06FBE28A1}" dt="2024-07-01T11:12:52.166" v="2454" actId="47"/>
        <pc:sldMkLst>
          <pc:docMk/>
          <pc:sldMk cId="3993959682" sldId="522"/>
        </pc:sldMkLst>
      </pc:sldChg>
      <pc:sldChg chg="del">
        <pc:chgData name="Justin Vacquerie" userId="968f4b965d9c7392" providerId="LiveId" clId="{F21C62AE-89EF-439D-94C2-55D06FBE28A1}" dt="2024-07-01T11:12:55.856" v="2458" actId="47"/>
        <pc:sldMkLst>
          <pc:docMk/>
          <pc:sldMk cId="2149383331" sldId="523"/>
        </pc:sldMkLst>
      </pc:sldChg>
      <pc:sldChg chg="del">
        <pc:chgData name="Justin Vacquerie" userId="968f4b965d9c7392" providerId="LiveId" clId="{F21C62AE-89EF-439D-94C2-55D06FBE28A1}" dt="2024-07-01T11:12:50.596" v="2453" actId="47"/>
        <pc:sldMkLst>
          <pc:docMk/>
          <pc:sldMk cId="397994321" sldId="525"/>
        </pc:sldMkLst>
      </pc:sldChg>
      <pc:sldChg chg="del">
        <pc:chgData name="Justin Vacquerie" userId="968f4b965d9c7392" providerId="LiveId" clId="{F21C62AE-89EF-439D-94C2-55D06FBE28A1}" dt="2024-07-01T11:12:49.360" v="2452" actId="47"/>
        <pc:sldMkLst>
          <pc:docMk/>
          <pc:sldMk cId="868328687" sldId="526"/>
        </pc:sldMkLst>
      </pc:sldChg>
      <pc:sldChg chg="del">
        <pc:chgData name="Justin Vacquerie" userId="968f4b965d9c7392" providerId="LiveId" clId="{F21C62AE-89EF-439D-94C2-55D06FBE28A1}" dt="2024-07-01T11:12:37.803" v="2446" actId="47"/>
        <pc:sldMkLst>
          <pc:docMk/>
          <pc:sldMk cId="3412680169" sldId="527"/>
        </pc:sldMkLst>
      </pc:sldChg>
      <pc:sldChg chg="del">
        <pc:chgData name="Justin Vacquerie" userId="968f4b965d9c7392" providerId="LiveId" clId="{F21C62AE-89EF-439D-94C2-55D06FBE28A1}" dt="2024-07-01T11:12:37.179" v="2445" actId="47"/>
        <pc:sldMkLst>
          <pc:docMk/>
          <pc:sldMk cId="638392040" sldId="528"/>
        </pc:sldMkLst>
      </pc:sldChg>
      <pc:sldChg chg="del">
        <pc:chgData name="Justin Vacquerie" userId="968f4b965d9c7392" providerId="LiveId" clId="{F21C62AE-89EF-439D-94C2-55D06FBE28A1}" dt="2024-07-01T11:12:35.219" v="2442" actId="47"/>
        <pc:sldMkLst>
          <pc:docMk/>
          <pc:sldMk cId="2026687114" sldId="529"/>
        </pc:sldMkLst>
      </pc:sldChg>
      <pc:sldChg chg="del">
        <pc:chgData name="Justin Vacquerie" userId="968f4b965d9c7392" providerId="LiveId" clId="{F21C62AE-89EF-439D-94C2-55D06FBE28A1}" dt="2024-07-01T11:12:43.713" v="2450" actId="47"/>
        <pc:sldMkLst>
          <pc:docMk/>
          <pc:sldMk cId="2432573379" sldId="530"/>
        </pc:sldMkLst>
      </pc:sldChg>
      <pc:sldChg chg="del">
        <pc:chgData name="Justin Vacquerie" userId="968f4b965d9c7392" providerId="LiveId" clId="{F21C62AE-89EF-439D-94C2-55D06FBE28A1}" dt="2024-07-01T11:12:42.118" v="2449" actId="47"/>
        <pc:sldMkLst>
          <pc:docMk/>
          <pc:sldMk cId="1369357223" sldId="531"/>
        </pc:sldMkLst>
      </pc:sldChg>
      <pc:sldChg chg="del">
        <pc:chgData name="Justin Vacquerie" userId="968f4b965d9c7392" providerId="LiveId" clId="{F21C62AE-89EF-439D-94C2-55D06FBE28A1}" dt="2024-07-01T09:13:26.474" v="1398" actId="47"/>
        <pc:sldMkLst>
          <pc:docMk/>
          <pc:sldMk cId="2669189924" sldId="532"/>
        </pc:sldMkLst>
      </pc:sldChg>
      <pc:sldChg chg="del">
        <pc:chgData name="Justin Vacquerie" userId="968f4b965d9c7392" providerId="LiveId" clId="{F21C62AE-89EF-439D-94C2-55D06FBE28A1}" dt="2024-07-01T09:13:21.324" v="1397" actId="47"/>
        <pc:sldMkLst>
          <pc:docMk/>
          <pc:sldMk cId="1673166139" sldId="533"/>
        </pc:sldMkLst>
      </pc:sldChg>
      <pc:sldChg chg="del">
        <pc:chgData name="Justin Vacquerie" userId="968f4b965d9c7392" providerId="LiveId" clId="{F21C62AE-89EF-439D-94C2-55D06FBE28A1}" dt="2024-07-01T11:12:36.518" v="2444" actId="47"/>
        <pc:sldMkLst>
          <pc:docMk/>
          <pc:sldMk cId="2473920882" sldId="534"/>
        </pc:sldMkLst>
      </pc:sldChg>
      <pc:sldChg chg="del">
        <pc:chgData name="Justin Vacquerie" userId="968f4b965d9c7392" providerId="LiveId" clId="{F21C62AE-89EF-439D-94C2-55D06FBE28A1}" dt="2024-07-01T11:12:35.905" v="2443" actId="47"/>
        <pc:sldMkLst>
          <pc:docMk/>
          <pc:sldMk cId="3670991483" sldId="537"/>
        </pc:sldMkLst>
      </pc:sldChg>
      <pc:sldChg chg="del">
        <pc:chgData name="Justin Vacquerie" userId="968f4b965d9c7392" providerId="LiveId" clId="{F21C62AE-89EF-439D-94C2-55D06FBE28A1}" dt="2024-06-19T15:21:01.384" v="220" actId="47"/>
        <pc:sldMkLst>
          <pc:docMk/>
          <pc:sldMk cId="2071060684" sldId="538"/>
        </pc:sldMkLst>
      </pc:sldChg>
      <pc:sldChg chg="del">
        <pc:chgData name="Justin Vacquerie" userId="968f4b965d9c7392" providerId="LiveId" clId="{F21C62AE-89EF-439D-94C2-55D06FBE28A1}" dt="2024-07-01T09:13:20.288" v="1396" actId="47"/>
        <pc:sldMkLst>
          <pc:docMk/>
          <pc:sldMk cId="2359839351" sldId="540"/>
        </pc:sldMkLst>
      </pc:sldChg>
      <pc:sldChg chg="del">
        <pc:chgData name="Justin Vacquerie" userId="968f4b965d9c7392" providerId="LiveId" clId="{F21C62AE-89EF-439D-94C2-55D06FBE28A1}" dt="2024-06-19T15:20:54.299" v="215" actId="47"/>
        <pc:sldMkLst>
          <pc:docMk/>
          <pc:sldMk cId="992126455" sldId="541"/>
        </pc:sldMkLst>
      </pc:sldChg>
      <pc:sldChg chg="del">
        <pc:chgData name="Justin Vacquerie" userId="968f4b965d9c7392" providerId="LiveId" clId="{F21C62AE-89EF-439D-94C2-55D06FBE28A1}" dt="2024-07-01T11:12:40.755" v="2448" actId="47"/>
        <pc:sldMkLst>
          <pc:docMk/>
          <pc:sldMk cId="370060373" sldId="542"/>
        </pc:sldMkLst>
      </pc:sldChg>
      <pc:sldChg chg="del">
        <pc:chgData name="Justin Vacquerie" userId="968f4b965d9c7392" providerId="LiveId" clId="{F21C62AE-89EF-439D-94C2-55D06FBE28A1}" dt="2024-07-01T11:12:39.969" v="2447" actId="47"/>
        <pc:sldMkLst>
          <pc:docMk/>
          <pc:sldMk cId="480251972" sldId="543"/>
        </pc:sldMkLst>
      </pc:sldChg>
      <pc:sldChg chg="del">
        <pc:chgData name="Justin Vacquerie" userId="968f4b965d9c7392" providerId="LiveId" clId="{F21C62AE-89EF-439D-94C2-55D06FBE28A1}" dt="2024-06-19T15:20:57.145" v="217" actId="47"/>
        <pc:sldMkLst>
          <pc:docMk/>
          <pc:sldMk cId="3298197222" sldId="544"/>
        </pc:sldMkLst>
      </pc:sldChg>
      <pc:sldChg chg="del">
        <pc:chgData name="Justin Vacquerie" userId="968f4b965d9c7392" providerId="LiveId" clId="{F21C62AE-89EF-439D-94C2-55D06FBE28A1}" dt="2024-06-19T15:20:51.633" v="213" actId="47"/>
        <pc:sldMkLst>
          <pc:docMk/>
          <pc:sldMk cId="3673080307" sldId="545"/>
        </pc:sldMkLst>
      </pc:sldChg>
      <pc:sldChg chg="del">
        <pc:chgData name="Justin Vacquerie" userId="968f4b965d9c7392" providerId="LiveId" clId="{F21C62AE-89EF-439D-94C2-55D06FBE28A1}" dt="2024-06-19T15:20:52.604" v="214" actId="47"/>
        <pc:sldMkLst>
          <pc:docMk/>
          <pc:sldMk cId="2685165020" sldId="546"/>
        </pc:sldMkLst>
      </pc:sldChg>
      <pc:sldChg chg="del">
        <pc:chgData name="Justin Vacquerie" userId="968f4b965d9c7392" providerId="LiveId" clId="{F21C62AE-89EF-439D-94C2-55D06FBE28A1}" dt="2024-06-19T15:20:49.295" v="211" actId="47"/>
        <pc:sldMkLst>
          <pc:docMk/>
          <pc:sldMk cId="1116934833" sldId="547"/>
        </pc:sldMkLst>
      </pc:sldChg>
      <pc:sldChg chg="del">
        <pc:chgData name="Justin Vacquerie" userId="968f4b965d9c7392" providerId="LiveId" clId="{F21C62AE-89EF-439D-94C2-55D06FBE28A1}" dt="2024-06-19T15:20:50.066" v="212" actId="47"/>
        <pc:sldMkLst>
          <pc:docMk/>
          <pc:sldMk cId="2901467282" sldId="548"/>
        </pc:sldMkLst>
      </pc:sldChg>
      <pc:sldChg chg="del">
        <pc:chgData name="Justin Vacquerie" userId="968f4b965d9c7392" providerId="LiveId" clId="{F21C62AE-89EF-439D-94C2-55D06FBE28A1}" dt="2024-07-01T11:12:26.761" v="2440" actId="47"/>
        <pc:sldMkLst>
          <pc:docMk/>
          <pc:sldMk cId="407338994" sldId="549"/>
        </pc:sldMkLst>
      </pc:sldChg>
      <pc:sldChg chg="del">
        <pc:chgData name="Justin Vacquerie" userId="968f4b965d9c7392" providerId="LiveId" clId="{F21C62AE-89EF-439D-94C2-55D06FBE28A1}" dt="2024-07-01T11:12:44.857" v="2451" actId="47"/>
        <pc:sldMkLst>
          <pc:docMk/>
          <pc:sldMk cId="2509877166" sldId="550"/>
        </pc:sldMkLst>
      </pc:sldChg>
      <pc:sldChg chg="del modNotesTx">
        <pc:chgData name="Justin Vacquerie" userId="968f4b965d9c7392" providerId="LiveId" clId="{F21C62AE-89EF-439D-94C2-55D06FBE28A1}" dt="2024-07-01T09:03:51.805" v="1195" actId="47"/>
        <pc:sldMkLst>
          <pc:docMk/>
          <pc:sldMk cId="3854751260" sldId="551"/>
        </pc:sldMkLst>
      </pc:sldChg>
      <pc:sldChg chg="addSp delSp modSp add del mod delAnim modAnim">
        <pc:chgData name="Justin Vacquerie" userId="968f4b965d9c7392" providerId="LiveId" clId="{F21C62AE-89EF-439D-94C2-55D06FBE28A1}" dt="2024-07-10T09:09:49.986" v="5208" actId="47"/>
        <pc:sldMkLst>
          <pc:docMk/>
          <pc:sldMk cId="4154536791" sldId="552"/>
        </pc:sldMkLst>
        <pc:spChg chg="del">
          <ac:chgData name="Justin Vacquerie" userId="968f4b965d9c7392" providerId="LiveId" clId="{F21C62AE-89EF-439D-94C2-55D06FBE28A1}" dt="2024-06-20T07:52:52.420" v="629" actId="478"/>
          <ac:spMkLst>
            <pc:docMk/>
            <pc:sldMk cId="4154536791" sldId="552"/>
            <ac:spMk id="5" creationId="{AEA5F3CF-23E3-4D0A-E5D7-8E2335550C06}"/>
          </ac:spMkLst>
        </pc:spChg>
        <pc:spChg chg="add del mod">
          <ac:chgData name="Justin Vacquerie" userId="968f4b965d9c7392" providerId="LiveId" clId="{F21C62AE-89EF-439D-94C2-55D06FBE28A1}" dt="2024-07-10T09:08:31.337" v="5099" actId="21"/>
          <ac:spMkLst>
            <pc:docMk/>
            <pc:sldMk cId="4154536791" sldId="552"/>
            <ac:spMk id="6" creationId="{02B9180A-7032-F15E-A469-D7F3617D0110}"/>
          </ac:spMkLst>
        </pc:spChg>
        <pc:spChg chg="del mod">
          <ac:chgData name="Justin Vacquerie" userId="968f4b965d9c7392" providerId="LiveId" clId="{F21C62AE-89EF-439D-94C2-55D06FBE28A1}" dt="2024-06-20T07:55:49.171" v="713" actId="478"/>
          <ac:spMkLst>
            <pc:docMk/>
            <pc:sldMk cId="4154536791" sldId="552"/>
            <ac:spMk id="15" creationId="{30FDF7A4-1BD9-4B71-E79E-0E2A2D7A01CE}"/>
          </ac:spMkLst>
        </pc:spChg>
        <pc:picChg chg="add del mod">
          <ac:chgData name="Justin Vacquerie" userId="968f4b965d9c7392" providerId="LiveId" clId="{F21C62AE-89EF-439D-94C2-55D06FBE28A1}" dt="2024-07-01T13:17:55.645" v="4740" actId="478"/>
          <ac:picMkLst>
            <pc:docMk/>
            <pc:sldMk cId="4154536791" sldId="552"/>
            <ac:picMk id="5" creationId="{556794DC-8632-E169-60CE-99831D3364D1}"/>
          </ac:picMkLst>
        </pc:picChg>
        <pc:picChg chg="add del mod">
          <ac:chgData name="Justin Vacquerie" userId="968f4b965d9c7392" providerId="LiveId" clId="{F21C62AE-89EF-439D-94C2-55D06FBE28A1}" dt="2024-07-01T13:15:46.844" v="4737" actId="478"/>
          <ac:picMkLst>
            <pc:docMk/>
            <pc:sldMk cId="4154536791" sldId="552"/>
            <ac:picMk id="7" creationId="{33EF362C-5B7A-6E8D-363E-826BA1864E59}"/>
          </ac:picMkLst>
        </pc:picChg>
        <pc:picChg chg="add del mod">
          <ac:chgData name="Justin Vacquerie" userId="968f4b965d9c7392" providerId="LiveId" clId="{F21C62AE-89EF-439D-94C2-55D06FBE28A1}" dt="2024-07-10T09:09:32.511" v="5203" actId="21"/>
          <ac:picMkLst>
            <pc:docMk/>
            <pc:sldMk cId="4154536791" sldId="552"/>
            <ac:picMk id="13" creationId="{B6C8FD23-FB7B-E2F6-B8BC-12E9AC4A8B01}"/>
          </ac:picMkLst>
        </pc:picChg>
        <pc:picChg chg="del mod">
          <ac:chgData name="Justin Vacquerie" userId="968f4b965d9c7392" providerId="LiveId" clId="{F21C62AE-89EF-439D-94C2-55D06FBE28A1}" dt="2024-06-20T07:55:50.559" v="714" actId="478"/>
          <ac:picMkLst>
            <pc:docMk/>
            <pc:sldMk cId="4154536791" sldId="552"/>
            <ac:picMk id="18" creationId="{44466FBC-7BF0-15BF-DCF1-1381ECCB484B}"/>
          </ac:picMkLst>
        </pc:picChg>
      </pc:sldChg>
      <pc:sldChg chg="addSp delSp modSp add del mod delAnim">
        <pc:chgData name="Justin Vacquerie" userId="968f4b965d9c7392" providerId="LiveId" clId="{F21C62AE-89EF-439D-94C2-55D06FBE28A1}" dt="2024-07-10T08:56:10.731" v="4926" actId="47"/>
        <pc:sldMkLst>
          <pc:docMk/>
          <pc:sldMk cId="680543349" sldId="553"/>
        </pc:sldMkLst>
        <pc:spChg chg="add mod">
          <ac:chgData name="Justin Vacquerie" userId="968f4b965d9c7392" providerId="LiveId" clId="{F21C62AE-89EF-439D-94C2-55D06FBE28A1}" dt="2024-07-01T09:01:02.700" v="1097" actId="1076"/>
          <ac:spMkLst>
            <pc:docMk/>
            <pc:sldMk cId="680543349" sldId="553"/>
            <ac:spMk id="5" creationId="{4C7FBB2F-ACE6-1AD4-2BB0-79BE0D8F8830}"/>
          </ac:spMkLst>
        </pc:spChg>
        <pc:spChg chg="del">
          <ac:chgData name="Justin Vacquerie" userId="968f4b965d9c7392" providerId="LiveId" clId="{F21C62AE-89EF-439D-94C2-55D06FBE28A1}" dt="2024-07-01T08:43:14.940" v="721" actId="478"/>
          <ac:spMkLst>
            <pc:docMk/>
            <pc:sldMk cId="680543349" sldId="553"/>
            <ac:spMk id="6" creationId="{02B9180A-7032-F15E-A469-D7F3617D0110}"/>
          </ac:spMkLst>
        </pc:spChg>
        <pc:spChg chg="mod">
          <ac:chgData name="Justin Vacquerie" userId="968f4b965d9c7392" providerId="LiveId" clId="{F21C62AE-89EF-439D-94C2-55D06FBE28A1}" dt="2024-07-01T08:57:30.281" v="1031" actId="20577"/>
          <ac:spMkLst>
            <pc:docMk/>
            <pc:sldMk cId="680543349" sldId="553"/>
            <ac:spMk id="8" creationId="{E8AB1B43-3027-5263-D7EF-375F8DA705A4}"/>
          </ac:spMkLst>
        </pc:spChg>
        <pc:spChg chg="add mod">
          <ac:chgData name="Justin Vacquerie" userId="968f4b965d9c7392" providerId="LiveId" clId="{F21C62AE-89EF-439D-94C2-55D06FBE28A1}" dt="2024-07-01T09:01:23.988" v="1110" actId="20577"/>
          <ac:spMkLst>
            <pc:docMk/>
            <pc:sldMk cId="680543349" sldId="553"/>
            <ac:spMk id="11" creationId="{E9CBEB42-62EB-D095-124D-1F0FF290D074}"/>
          </ac:spMkLst>
        </pc:spChg>
        <pc:spChg chg="add mod">
          <ac:chgData name="Justin Vacquerie" userId="968f4b965d9c7392" providerId="LiveId" clId="{F21C62AE-89EF-439D-94C2-55D06FBE28A1}" dt="2024-07-01T09:02:00.673" v="1132" actId="313"/>
          <ac:spMkLst>
            <pc:docMk/>
            <pc:sldMk cId="680543349" sldId="553"/>
            <ac:spMk id="13" creationId="{369BF0EC-7A86-4086-5213-C3909FCF02A1}"/>
          </ac:spMkLst>
        </pc:spChg>
        <pc:spChg chg="add mod">
          <ac:chgData name="Justin Vacquerie" userId="968f4b965d9c7392" providerId="LiveId" clId="{F21C62AE-89EF-439D-94C2-55D06FBE28A1}" dt="2024-07-01T09:02:31.361" v="1192" actId="20577"/>
          <ac:spMkLst>
            <pc:docMk/>
            <pc:sldMk cId="680543349" sldId="553"/>
            <ac:spMk id="14" creationId="{8E3DBEB1-CF36-A0A1-FF1F-AB351AC8E98C}"/>
          </ac:spMkLst>
        </pc:spChg>
        <pc:spChg chg="add mod">
          <ac:chgData name="Justin Vacquerie" userId="968f4b965d9c7392" providerId="LiveId" clId="{F21C62AE-89EF-439D-94C2-55D06FBE28A1}" dt="2024-07-01T09:02:41.435" v="1194" actId="1076"/>
          <ac:spMkLst>
            <pc:docMk/>
            <pc:sldMk cId="680543349" sldId="553"/>
            <ac:spMk id="15" creationId="{0571B8E6-3536-061E-2E1A-EFD83605BF64}"/>
          </ac:spMkLst>
        </pc:spChg>
        <pc:picChg chg="del">
          <ac:chgData name="Justin Vacquerie" userId="968f4b965d9c7392" providerId="LiveId" clId="{F21C62AE-89EF-439D-94C2-55D06FBE28A1}" dt="2024-07-01T08:43:13.318" v="720" actId="478"/>
          <ac:picMkLst>
            <pc:docMk/>
            <pc:sldMk cId="680543349" sldId="553"/>
            <ac:picMk id="7" creationId="{33EF362C-5B7A-6E8D-363E-826BA1864E59}"/>
          </ac:picMkLst>
        </pc:picChg>
      </pc:sldChg>
      <pc:sldChg chg="addSp delSp modSp add mod modAnim modNotesTx">
        <pc:chgData name="Justin Vacquerie" userId="968f4b965d9c7392" providerId="LiveId" clId="{F21C62AE-89EF-439D-94C2-55D06FBE28A1}" dt="2024-07-19T07:17:08.582" v="22797" actId="33524"/>
        <pc:sldMkLst>
          <pc:docMk/>
          <pc:sldMk cId="2830983862" sldId="554"/>
        </pc:sldMkLst>
        <pc:spChg chg="del">
          <ac:chgData name="Justin Vacquerie" userId="968f4b965d9c7392" providerId="LiveId" clId="{F21C62AE-89EF-439D-94C2-55D06FBE28A1}" dt="2024-07-01T09:05:25.509" v="1249" actId="478"/>
          <ac:spMkLst>
            <pc:docMk/>
            <pc:sldMk cId="2830983862" sldId="554"/>
            <ac:spMk id="5" creationId="{4C7FBB2F-ACE6-1AD4-2BB0-79BE0D8F8830}"/>
          </ac:spMkLst>
        </pc:spChg>
        <pc:spChg chg="add mod">
          <ac:chgData name="Justin Vacquerie" userId="968f4b965d9c7392" providerId="LiveId" clId="{F21C62AE-89EF-439D-94C2-55D06FBE28A1}" dt="2024-07-10T12:38:53.278" v="5531" actId="1076"/>
          <ac:spMkLst>
            <pc:docMk/>
            <pc:sldMk cId="2830983862" sldId="554"/>
            <ac:spMk id="5" creationId="{80FD7E7B-4D74-D501-1FDC-B0F73A10C6FD}"/>
          </ac:spMkLst>
        </pc:spChg>
        <pc:spChg chg="add mod">
          <ac:chgData name="Justin Vacquerie" userId="968f4b965d9c7392" providerId="LiveId" clId="{F21C62AE-89EF-439D-94C2-55D06FBE28A1}" dt="2024-07-10T12:37:14.923" v="5515" actId="1076"/>
          <ac:spMkLst>
            <pc:docMk/>
            <pc:sldMk cId="2830983862" sldId="554"/>
            <ac:spMk id="6" creationId="{23E560FB-13A7-06D6-596B-EB5146651AA6}"/>
          </ac:spMkLst>
        </pc:spChg>
        <pc:spChg chg="add mod">
          <ac:chgData name="Justin Vacquerie" userId="968f4b965d9c7392" providerId="LiveId" clId="{F21C62AE-89EF-439D-94C2-55D06FBE28A1}" dt="2024-07-10T12:32:21.943" v="5446" actId="1036"/>
          <ac:spMkLst>
            <pc:docMk/>
            <pc:sldMk cId="2830983862" sldId="554"/>
            <ac:spMk id="7" creationId="{160CCEDA-752B-6E9A-27D7-7DFB0A4D2A4B}"/>
          </ac:spMkLst>
        </pc:spChg>
        <pc:spChg chg="mod">
          <ac:chgData name="Justin Vacquerie" userId="968f4b965d9c7392" providerId="LiveId" clId="{F21C62AE-89EF-439D-94C2-55D06FBE28A1}" dt="2024-07-15T10:31:02.374" v="11731" actId="20577"/>
          <ac:spMkLst>
            <pc:docMk/>
            <pc:sldMk cId="2830983862" sldId="554"/>
            <ac:spMk id="8" creationId="{E8AB1B43-3027-5263-D7EF-375F8DA705A4}"/>
          </ac:spMkLst>
        </pc:spChg>
        <pc:spChg chg="add mod">
          <ac:chgData name="Justin Vacquerie" userId="968f4b965d9c7392" providerId="LiveId" clId="{F21C62AE-89EF-439D-94C2-55D06FBE28A1}" dt="2024-07-10T12:37:24.962" v="5516" actId="1076"/>
          <ac:spMkLst>
            <pc:docMk/>
            <pc:sldMk cId="2830983862" sldId="554"/>
            <ac:spMk id="11" creationId="{4AEC6CBC-204C-A2A6-602F-E7E0677852CF}"/>
          </ac:spMkLst>
        </pc:spChg>
        <pc:spChg chg="del">
          <ac:chgData name="Justin Vacquerie" userId="968f4b965d9c7392" providerId="LiveId" clId="{F21C62AE-89EF-439D-94C2-55D06FBE28A1}" dt="2024-07-01T09:05:23.134" v="1247" actId="478"/>
          <ac:spMkLst>
            <pc:docMk/>
            <pc:sldMk cId="2830983862" sldId="554"/>
            <ac:spMk id="11" creationId="{E9CBEB42-62EB-D095-124D-1F0FF290D074}"/>
          </ac:spMkLst>
        </pc:spChg>
        <pc:spChg chg="add mod">
          <ac:chgData name="Justin Vacquerie" userId="968f4b965d9c7392" providerId="LiveId" clId="{F21C62AE-89EF-439D-94C2-55D06FBE28A1}" dt="2024-07-10T12:38:32.560" v="5527" actId="1076"/>
          <ac:spMkLst>
            <pc:docMk/>
            <pc:sldMk cId="2830983862" sldId="554"/>
            <ac:spMk id="13" creationId="{1DE148B3-542F-8F82-E3B1-D7045C0E37B1}"/>
          </ac:spMkLst>
        </pc:spChg>
        <pc:spChg chg="del">
          <ac:chgData name="Justin Vacquerie" userId="968f4b965d9c7392" providerId="LiveId" clId="{F21C62AE-89EF-439D-94C2-55D06FBE28A1}" dt="2024-07-01T09:05:27.355" v="1251" actId="478"/>
          <ac:spMkLst>
            <pc:docMk/>
            <pc:sldMk cId="2830983862" sldId="554"/>
            <ac:spMk id="13" creationId="{369BF0EC-7A86-4086-5213-C3909FCF02A1}"/>
          </ac:spMkLst>
        </pc:spChg>
        <pc:spChg chg="del">
          <ac:chgData name="Justin Vacquerie" userId="968f4b965d9c7392" providerId="LiveId" clId="{F21C62AE-89EF-439D-94C2-55D06FBE28A1}" dt="2024-07-01T09:05:24.181" v="1248" actId="478"/>
          <ac:spMkLst>
            <pc:docMk/>
            <pc:sldMk cId="2830983862" sldId="554"/>
            <ac:spMk id="14" creationId="{8E3DBEB1-CF36-A0A1-FF1F-AB351AC8E98C}"/>
          </ac:spMkLst>
        </pc:spChg>
        <pc:spChg chg="add mod">
          <ac:chgData name="Justin Vacquerie" userId="968f4b965d9c7392" providerId="LiveId" clId="{F21C62AE-89EF-439D-94C2-55D06FBE28A1}" dt="2024-07-10T12:39:53.578" v="5548" actId="14100"/>
          <ac:spMkLst>
            <pc:docMk/>
            <pc:sldMk cId="2830983862" sldId="554"/>
            <ac:spMk id="14" creationId="{D80B3ADE-9ECA-2F17-5162-E4F17A712682}"/>
          </ac:spMkLst>
        </pc:spChg>
        <pc:spChg chg="del">
          <ac:chgData name="Justin Vacquerie" userId="968f4b965d9c7392" providerId="LiveId" clId="{F21C62AE-89EF-439D-94C2-55D06FBE28A1}" dt="2024-07-01T09:05:26.777" v="1250" actId="478"/>
          <ac:spMkLst>
            <pc:docMk/>
            <pc:sldMk cId="2830983862" sldId="554"/>
            <ac:spMk id="15" creationId="{0571B8E6-3536-061E-2E1A-EFD83605BF64}"/>
          </ac:spMkLst>
        </pc:spChg>
        <pc:spChg chg="add del mod">
          <ac:chgData name="Justin Vacquerie" userId="968f4b965d9c7392" providerId="LiveId" clId="{F21C62AE-89EF-439D-94C2-55D06FBE28A1}" dt="2024-07-10T12:40:03.170" v="5553" actId="478"/>
          <ac:spMkLst>
            <pc:docMk/>
            <pc:sldMk cId="2830983862" sldId="554"/>
            <ac:spMk id="15" creationId="{2C33DDAF-BE0C-3B5B-B086-5804BB473766}"/>
          </ac:spMkLst>
        </pc:spChg>
        <pc:spChg chg="add mod">
          <ac:chgData name="Justin Vacquerie" userId="968f4b965d9c7392" providerId="LiveId" clId="{F21C62AE-89EF-439D-94C2-55D06FBE28A1}" dt="2024-07-10T12:32:21.943" v="5446" actId="1036"/>
          <ac:spMkLst>
            <pc:docMk/>
            <pc:sldMk cId="2830983862" sldId="554"/>
            <ac:spMk id="17" creationId="{20FC1654-1630-9368-F112-F91E9AC38CDD}"/>
          </ac:spMkLst>
        </pc:spChg>
        <pc:spChg chg="add mod">
          <ac:chgData name="Justin Vacquerie" userId="968f4b965d9c7392" providerId="LiveId" clId="{F21C62AE-89EF-439D-94C2-55D06FBE28A1}" dt="2024-07-10T12:40:20.246" v="5565" actId="14100"/>
          <ac:spMkLst>
            <pc:docMk/>
            <pc:sldMk cId="2830983862" sldId="554"/>
            <ac:spMk id="18" creationId="{88189754-0D79-9B5B-0536-1E5E325FD3BD}"/>
          </ac:spMkLst>
        </pc:spChg>
        <pc:spChg chg="add del mod">
          <ac:chgData name="Justin Vacquerie" userId="968f4b965d9c7392" providerId="LiveId" clId="{F21C62AE-89EF-439D-94C2-55D06FBE28A1}" dt="2024-07-01T09:08:03.894" v="1313" actId="478"/>
          <ac:spMkLst>
            <pc:docMk/>
            <pc:sldMk cId="2830983862" sldId="554"/>
            <ac:spMk id="18" creationId="{CD7C09E4-DD3C-9736-928A-B1421F524C5D}"/>
          </ac:spMkLst>
        </pc:spChg>
        <pc:spChg chg="add mod">
          <ac:chgData name="Justin Vacquerie" userId="968f4b965d9c7392" providerId="LiveId" clId="{F21C62AE-89EF-439D-94C2-55D06FBE28A1}" dt="2024-07-10T12:32:21.943" v="5446" actId="1036"/>
          <ac:spMkLst>
            <pc:docMk/>
            <pc:sldMk cId="2830983862" sldId="554"/>
            <ac:spMk id="19" creationId="{827F91D9-4600-C35A-666C-1985BDEAB49A}"/>
          </ac:spMkLst>
        </pc:spChg>
        <pc:spChg chg="add mod">
          <ac:chgData name="Justin Vacquerie" userId="968f4b965d9c7392" providerId="LiveId" clId="{F21C62AE-89EF-439D-94C2-55D06FBE28A1}" dt="2024-07-10T12:32:21.943" v="5446" actId="1036"/>
          <ac:spMkLst>
            <pc:docMk/>
            <pc:sldMk cId="2830983862" sldId="554"/>
            <ac:spMk id="20" creationId="{48E502FD-47EA-6411-A833-A50452F963A6}"/>
          </ac:spMkLst>
        </pc:spChg>
        <pc:spChg chg="add mod">
          <ac:chgData name="Justin Vacquerie" userId="968f4b965d9c7392" providerId="LiveId" clId="{F21C62AE-89EF-439D-94C2-55D06FBE28A1}" dt="2024-07-10T12:32:21.943" v="5446" actId="1036"/>
          <ac:spMkLst>
            <pc:docMk/>
            <pc:sldMk cId="2830983862" sldId="554"/>
            <ac:spMk id="21" creationId="{82A7B3B2-F578-BBC4-0121-FC787EA96649}"/>
          </ac:spMkLst>
        </pc:spChg>
        <pc:spChg chg="add mod">
          <ac:chgData name="Justin Vacquerie" userId="968f4b965d9c7392" providerId="LiveId" clId="{F21C62AE-89EF-439D-94C2-55D06FBE28A1}" dt="2024-07-10T12:32:21.943" v="5446" actId="1036"/>
          <ac:spMkLst>
            <pc:docMk/>
            <pc:sldMk cId="2830983862" sldId="554"/>
            <ac:spMk id="22" creationId="{7E865EC6-202A-00F8-96B8-BE6FAB75AB73}"/>
          </ac:spMkLst>
        </pc:spChg>
        <pc:spChg chg="add mod">
          <ac:chgData name="Justin Vacquerie" userId="968f4b965d9c7392" providerId="LiveId" clId="{F21C62AE-89EF-439D-94C2-55D06FBE28A1}" dt="2024-07-10T12:39:30.423" v="5532" actId="1076"/>
          <ac:spMkLst>
            <pc:docMk/>
            <pc:sldMk cId="2830983862" sldId="554"/>
            <ac:spMk id="23" creationId="{A907D50D-1060-5826-91A2-93165FCF0F5E}"/>
          </ac:spMkLst>
        </pc:spChg>
        <pc:spChg chg="add mod">
          <ac:chgData name="Justin Vacquerie" userId="968f4b965d9c7392" providerId="LiveId" clId="{F21C62AE-89EF-439D-94C2-55D06FBE28A1}" dt="2024-07-10T12:39:37.366" v="5533" actId="1076"/>
          <ac:spMkLst>
            <pc:docMk/>
            <pc:sldMk cId="2830983862" sldId="554"/>
            <ac:spMk id="24" creationId="{6553A96D-BC8F-9D02-013A-B6461E231217}"/>
          </ac:spMkLst>
        </pc:spChg>
        <pc:spChg chg="add mod ord">
          <ac:chgData name="Justin Vacquerie" userId="968f4b965d9c7392" providerId="LiveId" clId="{F21C62AE-89EF-439D-94C2-55D06FBE28A1}" dt="2024-07-10T12:32:21.943" v="5446" actId="1036"/>
          <ac:spMkLst>
            <pc:docMk/>
            <pc:sldMk cId="2830983862" sldId="554"/>
            <ac:spMk id="25" creationId="{68E6CCD4-3FA3-459A-8C99-29F39FF7527A}"/>
          </ac:spMkLst>
        </pc:spChg>
        <pc:spChg chg="add mod">
          <ac:chgData name="Justin Vacquerie" userId="968f4b965d9c7392" providerId="LiveId" clId="{F21C62AE-89EF-439D-94C2-55D06FBE28A1}" dt="2024-07-10T12:36:01.425" v="5449" actId="1076"/>
          <ac:spMkLst>
            <pc:docMk/>
            <pc:sldMk cId="2830983862" sldId="554"/>
            <ac:spMk id="26" creationId="{68E60670-993E-15CE-95DC-801BF6622DF0}"/>
          </ac:spMkLst>
        </pc:spChg>
        <pc:spChg chg="add mod">
          <ac:chgData name="Justin Vacquerie" userId="968f4b965d9c7392" providerId="LiveId" clId="{F21C62AE-89EF-439D-94C2-55D06FBE28A1}" dt="2024-07-10T12:32:21.943" v="5446" actId="1036"/>
          <ac:spMkLst>
            <pc:docMk/>
            <pc:sldMk cId="2830983862" sldId="554"/>
            <ac:spMk id="27" creationId="{5A275865-B2D9-E662-4E99-F2F75B90F3A1}"/>
          </ac:spMkLst>
        </pc:spChg>
        <pc:spChg chg="add mod">
          <ac:chgData name="Justin Vacquerie" userId="968f4b965d9c7392" providerId="LiveId" clId="{F21C62AE-89EF-439D-94C2-55D06FBE28A1}" dt="2024-07-10T12:32:21.943" v="5446" actId="1036"/>
          <ac:spMkLst>
            <pc:docMk/>
            <pc:sldMk cId="2830983862" sldId="554"/>
            <ac:spMk id="28" creationId="{8463EA32-D21E-50C8-127F-33DBA5886BA8}"/>
          </ac:spMkLst>
        </pc:spChg>
        <pc:spChg chg="add mod">
          <ac:chgData name="Justin Vacquerie" userId="968f4b965d9c7392" providerId="LiveId" clId="{F21C62AE-89EF-439D-94C2-55D06FBE28A1}" dt="2024-07-10T12:32:21.943" v="5446" actId="1036"/>
          <ac:spMkLst>
            <pc:docMk/>
            <pc:sldMk cId="2830983862" sldId="554"/>
            <ac:spMk id="29" creationId="{A9DE38DB-57BE-1A36-8280-0CC753359F46}"/>
          </ac:spMkLst>
        </pc:spChg>
        <pc:spChg chg="add mod">
          <ac:chgData name="Justin Vacquerie" userId="968f4b965d9c7392" providerId="LiveId" clId="{F21C62AE-89EF-439D-94C2-55D06FBE28A1}" dt="2024-07-10T12:32:21.943" v="5446" actId="1036"/>
          <ac:spMkLst>
            <pc:docMk/>
            <pc:sldMk cId="2830983862" sldId="554"/>
            <ac:spMk id="30" creationId="{355AD51B-CF71-696E-3BAC-B75C4FA2D38A}"/>
          </ac:spMkLst>
        </pc:spChg>
        <pc:spChg chg="add mod ord">
          <ac:chgData name="Justin Vacquerie" userId="968f4b965d9c7392" providerId="LiveId" clId="{F21C62AE-89EF-439D-94C2-55D06FBE28A1}" dt="2024-07-10T12:41:11.449" v="5569" actId="166"/>
          <ac:spMkLst>
            <pc:docMk/>
            <pc:sldMk cId="2830983862" sldId="554"/>
            <ac:spMk id="31" creationId="{1271FFB6-1088-30E3-FDA9-E7D6292960AB}"/>
          </ac:spMkLst>
        </pc:spChg>
        <pc:spChg chg="add mod">
          <ac:chgData name="Justin Vacquerie" userId="968f4b965d9c7392" providerId="LiveId" clId="{F21C62AE-89EF-439D-94C2-55D06FBE28A1}" dt="2024-07-10T12:32:21.943" v="5446" actId="1036"/>
          <ac:spMkLst>
            <pc:docMk/>
            <pc:sldMk cId="2830983862" sldId="554"/>
            <ac:spMk id="32" creationId="{F0DA0290-C719-20CF-B3BA-D9C8C75BA4DC}"/>
          </ac:spMkLst>
        </pc:spChg>
        <pc:spChg chg="add mod">
          <ac:chgData name="Justin Vacquerie" userId="968f4b965d9c7392" providerId="LiveId" clId="{F21C62AE-89EF-439D-94C2-55D06FBE28A1}" dt="2024-07-10T12:32:21.943" v="5446" actId="1036"/>
          <ac:spMkLst>
            <pc:docMk/>
            <pc:sldMk cId="2830983862" sldId="554"/>
            <ac:spMk id="33" creationId="{34C47F65-84CF-3ECA-B6A8-137D0069DB0D}"/>
          </ac:spMkLst>
        </pc:spChg>
        <pc:spChg chg="add del">
          <ac:chgData name="Justin Vacquerie" userId="968f4b965d9c7392" providerId="LiveId" clId="{F21C62AE-89EF-439D-94C2-55D06FBE28A1}" dt="2024-07-01T09:25:02.636" v="1794" actId="478"/>
          <ac:spMkLst>
            <pc:docMk/>
            <pc:sldMk cId="2830983862" sldId="554"/>
            <ac:spMk id="34" creationId="{06ECA88C-4211-E5DD-0965-E7B586912996}"/>
          </ac:spMkLst>
        </pc:spChg>
        <pc:spChg chg="add mod">
          <ac:chgData name="Justin Vacquerie" userId="968f4b965d9c7392" providerId="LiveId" clId="{F21C62AE-89EF-439D-94C2-55D06FBE28A1}" dt="2024-07-10T12:32:21.943" v="5446" actId="1036"/>
          <ac:spMkLst>
            <pc:docMk/>
            <pc:sldMk cId="2830983862" sldId="554"/>
            <ac:spMk id="35" creationId="{CECFA1F5-C78E-5281-B9F8-59B8AEE79C67}"/>
          </ac:spMkLst>
        </pc:spChg>
        <pc:spChg chg="add mod">
          <ac:chgData name="Justin Vacquerie" userId="968f4b965d9c7392" providerId="LiveId" clId="{F21C62AE-89EF-439D-94C2-55D06FBE28A1}" dt="2024-07-10T12:32:21.943" v="5446" actId="1036"/>
          <ac:spMkLst>
            <pc:docMk/>
            <pc:sldMk cId="2830983862" sldId="554"/>
            <ac:spMk id="36" creationId="{427A1532-C683-EEDD-3C83-44E9B0112B59}"/>
          </ac:spMkLst>
        </pc:spChg>
        <pc:spChg chg="add del mod">
          <ac:chgData name="Justin Vacquerie" userId="968f4b965d9c7392" providerId="LiveId" clId="{F21C62AE-89EF-439D-94C2-55D06FBE28A1}" dt="2024-07-01T09:26:42.079" v="1825" actId="478"/>
          <ac:spMkLst>
            <pc:docMk/>
            <pc:sldMk cId="2830983862" sldId="554"/>
            <ac:spMk id="37" creationId="{A689BF14-79FF-AFE9-5259-92BE3A718F71}"/>
          </ac:spMkLst>
        </pc:spChg>
        <pc:spChg chg="add mod">
          <ac:chgData name="Justin Vacquerie" userId="968f4b965d9c7392" providerId="LiveId" clId="{F21C62AE-89EF-439D-94C2-55D06FBE28A1}" dt="2024-07-10T12:32:21.943" v="5446" actId="1036"/>
          <ac:spMkLst>
            <pc:docMk/>
            <pc:sldMk cId="2830983862" sldId="554"/>
            <ac:spMk id="38" creationId="{A16B6989-A435-442F-C942-6E40287F4630}"/>
          </ac:spMkLst>
        </pc:spChg>
        <pc:spChg chg="add mod">
          <ac:chgData name="Justin Vacquerie" userId="968f4b965d9c7392" providerId="LiveId" clId="{F21C62AE-89EF-439D-94C2-55D06FBE28A1}" dt="2024-07-10T12:32:21.943" v="5446" actId="1036"/>
          <ac:spMkLst>
            <pc:docMk/>
            <pc:sldMk cId="2830983862" sldId="554"/>
            <ac:spMk id="39" creationId="{F35BF5C5-CC44-544F-2E0B-CAEE968AD8CC}"/>
          </ac:spMkLst>
        </pc:spChg>
        <pc:graphicFrameChg chg="add del modGraphic">
          <ac:chgData name="Justin Vacquerie" userId="968f4b965d9c7392" providerId="LiveId" clId="{F21C62AE-89EF-439D-94C2-55D06FBE28A1}" dt="2024-07-01T09:07:14.664" v="1253" actId="478"/>
          <ac:graphicFrameMkLst>
            <pc:docMk/>
            <pc:sldMk cId="2830983862" sldId="554"/>
            <ac:graphicFrameMk id="6" creationId="{D88068E4-5D19-9760-4072-478EC6460299}"/>
          </ac:graphicFrameMkLst>
        </pc:graphicFrameChg>
        <pc:cxnChg chg="add mod">
          <ac:chgData name="Justin Vacquerie" userId="968f4b965d9c7392" providerId="LiveId" clId="{F21C62AE-89EF-439D-94C2-55D06FBE28A1}" dt="2024-07-16T05:48:49.696" v="13694" actId="14100"/>
          <ac:cxnSpMkLst>
            <pc:docMk/>
            <pc:sldMk cId="2830983862" sldId="554"/>
            <ac:cxnSpMk id="37" creationId="{F799F9CE-6D7F-349F-B041-3F2B94E8552B}"/>
          </ac:cxnSpMkLst>
        </pc:cxnChg>
      </pc:sldChg>
      <pc:sldChg chg="addSp delSp modSp add mod ord modNotesTx">
        <pc:chgData name="Justin Vacquerie" userId="968f4b965d9c7392" providerId="LiveId" clId="{F21C62AE-89EF-439D-94C2-55D06FBE28A1}" dt="2024-07-19T07:48:44.675" v="24448" actId="20577"/>
        <pc:sldMkLst>
          <pc:docMk/>
          <pc:sldMk cId="4043030372" sldId="555"/>
        </pc:sldMkLst>
        <pc:spChg chg="add mod">
          <ac:chgData name="Justin Vacquerie" userId="968f4b965d9c7392" providerId="LiveId" clId="{F21C62AE-89EF-439D-94C2-55D06FBE28A1}" dt="2024-07-16T05:51:09.536" v="13705" actId="20577"/>
          <ac:spMkLst>
            <pc:docMk/>
            <pc:sldMk cId="4043030372" sldId="555"/>
            <ac:spMk id="2" creationId="{B2D95C61-3AE3-C87E-97F1-D7269D43C6A3}"/>
          </ac:spMkLst>
        </pc:spChg>
        <pc:spChg chg="del mod">
          <ac:chgData name="Justin Vacquerie" userId="968f4b965d9c7392" providerId="LiveId" clId="{F21C62AE-89EF-439D-94C2-55D06FBE28A1}" dt="2024-07-01T09:12:51.631" v="1392" actId="478"/>
          <ac:spMkLst>
            <pc:docMk/>
            <pc:sldMk cId="4043030372" sldId="555"/>
            <ac:spMk id="3" creationId="{565E494A-28B1-0814-2C3E-0D666B2118FA}"/>
          </ac:spMkLst>
        </pc:spChg>
        <pc:spChg chg="mod">
          <ac:chgData name="Justin Vacquerie" userId="968f4b965d9c7392" providerId="LiveId" clId="{F21C62AE-89EF-439D-94C2-55D06FBE28A1}" dt="2024-07-01T09:36:39.059" v="2098" actId="313"/>
          <ac:spMkLst>
            <pc:docMk/>
            <pc:sldMk cId="4043030372" sldId="555"/>
            <ac:spMk id="4" creationId="{D27DF719-8225-CEEE-A42E-892FDFD37D1E}"/>
          </ac:spMkLst>
        </pc:spChg>
      </pc:sldChg>
      <pc:sldChg chg="addSp delSp modSp add mod modNotesTx">
        <pc:chgData name="Justin Vacquerie" userId="968f4b965d9c7392" providerId="LiveId" clId="{F21C62AE-89EF-439D-94C2-55D06FBE28A1}" dt="2024-07-19T08:13:00.094" v="27333" actId="20577"/>
        <pc:sldMkLst>
          <pc:docMk/>
          <pc:sldMk cId="20257996" sldId="556"/>
        </pc:sldMkLst>
        <pc:spChg chg="add del">
          <ac:chgData name="Justin Vacquerie" userId="968f4b965d9c7392" providerId="LiveId" clId="{F21C62AE-89EF-439D-94C2-55D06FBE28A1}" dt="2024-07-14T12:41:53.963" v="10014" actId="22"/>
          <ac:spMkLst>
            <pc:docMk/>
            <pc:sldMk cId="20257996" sldId="556"/>
            <ac:spMk id="8" creationId="{FBC20B2E-7044-E704-F78E-291AE283593F}"/>
          </ac:spMkLst>
        </pc:spChg>
        <pc:spChg chg="mod">
          <ac:chgData name="Justin Vacquerie" userId="968f4b965d9c7392" providerId="LiveId" clId="{F21C62AE-89EF-439D-94C2-55D06FBE28A1}" dt="2024-07-14T14:11:54.594" v="10079" actId="20577"/>
          <ac:spMkLst>
            <pc:docMk/>
            <pc:sldMk cId="20257996" sldId="556"/>
            <ac:spMk id="10" creationId="{1729C6A1-97C8-EDE7-D836-BB3AB5344E17}"/>
          </ac:spMkLst>
        </pc:spChg>
        <pc:spChg chg="add">
          <ac:chgData name="Justin Vacquerie" userId="968f4b965d9c7392" providerId="LiveId" clId="{F21C62AE-89EF-439D-94C2-55D06FBE28A1}" dt="2024-07-14T12:42:09.671" v="10015"/>
          <ac:spMkLst>
            <pc:docMk/>
            <pc:sldMk cId="20257996" sldId="556"/>
            <ac:spMk id="11" creationId="{BE728CF9-4CF8-A591-B8FC-D4E00FD289B3}"/>
          </ac:spMkLst>
        </pc:spChg>
        <pc:spChg chg="mod">
          <ac:chgData name="Justin Vacquerie" userId="968f4b965d9c7392" providerId="LiveId" clId="{F21C62AE-89EF-439D-94C2-55D06FBE28A1}" dt="2024-07-01T09:36:33.745" v="2097" actId="313"/>
          <ac:spMkLst>
            <pc:docMk/>
            <pc:sldMk cId="20257996" sldId="556"/>
            <ac:spMk id="18" creationId="{3BED0F00-1453-6CB2-915A-83D8D8BBF4F0}"/>
          </ac:spMkLst>
        </pc:spChg>
        <pc:graphicFrameChg chg="add del mod modGraphic">
          <ac:chgData name="Justin Vacquerie" userId="968f4b965d9c7392" providerId="LiveId" clId="{F21C62AE-89EF-439D-94C2-55D06FBE28A1}" dt="2024-07-14T12:41:51.519" v="10012" actId="478"/>
          <ac:graphicFrameMkLst>
            <pc:docMk/>
            <pc:sldMk cId="20257996" sldId="556"/>
            <ac:graphicFrameMk id="5" creationId="{3C080DDD-3548-9A75-A2B6-6AACDBCCB690}"/>
          </ac:graphicFrameMkLst>
        </pc:graphicFrameChg>
        <pc:picChg chg="add del mod">
          <ac:chgData name="Justin Vacquerie" userId="968f4b965d9c7392" providerId="LiveId" clId="{F21C62AE-89EF-439D-94C2-55D06FBE28A1}" dt="2024-07-17T15:35:13.725" v="18683" actId="478"/>
          <ac:picMkLst>
            <pc:docMk/>
            <pc:sldMk cId="20257996" sldId="556"/>
            <ac:picMk id="6" creationId="{D38EF009-FC75-3836-DA4F-E95389AA62C9}"/>
          </ac:picMkLst>
        </pc:picChg>
        <pc:picChg chg="add mod">
          <ac:chgData name="Justin Vacquerie" userId="968f4b965d9c7392" providerId="LiveId" clId="{F21C62AE-89EF-439D-94C2-55D06FBE28A1}" dt="2024-07-17T15:35:19.316" v="18685" actId="1076"/>
          <ac:picMkLst>
            <pc:docMk/>
            <pc:sldMk cId="20257996" sldId="556"/>
            <ac:picMk id="8" creationId="{F13F2B38-B5A8-362D-0E8E-E591B9786BE9}"/>
          </ac:picMkLst>
        </pc:picChg>
        <pc:picChg chg="add del mod">
          <ac:chgData name="Justin Vacquerie" userId="968f4b965d9c7392" providerId="LiveId" clId="{F21C62AE-89EF-439D-94C2-55D06FBE28A1}" dt="2024-07-14T12:58:51.092" v="10063" actId="478"/>
          <ac:picMkLst>
            <pc:docMk/>
            <pc:sldMk cId="20257996" sldId="556"/>
            <ac:picMk id="13" creationId="{9829622A-0B55-2D17-43AC-ACC33FB85DBE}"/>
          </ac:picMkLst>
        </pc:picChg>
        <pc:picChg chg="add del mod">
          <ac:chgData name="Justin Vacquerie" userId="968f4b965d9c7392" providerId="LiveId" clId="{F21C62AE-89EF-439D-94C2-55D06FBE28A1}" dt="2024-07-14T18:34:55.665" v="11091" actId="478"/>
          <ac:picMkLst>
            <pc:docMk/>
            <pc:sldMk cId="20257996" sldId="556"/>
            <ac:picMk id="15" creationId="{399670ED-97FA-2990-15E2-0AD108D5C3C6}"/>
          </ac:picMkLst>
        </pc:picChg>
      </pc:sldChg>
      <pc:sldChg chg="addSp delSp modSp add mod modAnim modNotesTx">
        <pc:chgData name="Justin Vacquerie" userId="968f4b965d9c7392" providerId="LiveId" clId="{F21C62AE-89EF-439D-94C2-55D06FBE28A1}" dt="2024-07-19T16:22:12.997" v="48103" actId="20577"/>
        <pc:sldMkLst>
          <pc:docMk/>
          <pc:sldMk cId="547211414" sldId="557"/>
        </pc:sldMkLst>
        <pc:spChg chg="add mod">
          <ac:chgData name="Justin Vacquerie" userId="968f4b965d9c7392" providerId="LiveId" clId="{F21C62AE-89EF-439D-94C2-55D06FBE28A1}" dt="2024-07-13T14:14:30.005" v="8337" actId="1076"/>
          <ac:spMkLst>
            <pc:docMk/>
            <pc:sldMk cId="547211414" sldId="557"/>
            <ac:spMk id="5" creationId="{8CA9CB6B-0903-A9D2-0BB2-B1C372E667DC}"/>
          </ac:spMkLst>
        </pc:spChg>
        <pc:spChg chg="add mod">
          <ac:chgData name="Justin Vacquerie" userId="968f4b965d9c7392" providerId="LiveId" clId="{F21C62AE-89EF-439D-94C2-55D06FBE28A1}" dt="2024-07-17T14:16:13.568" v="18320" actId="20577"/>
          <ac:spMkLst>
            <pc:docMk/>
            <pc:sldMk cId="547211414" sldId="557"/>
            <ac:spMk id="6" creationId="{E4D0139A-B3D2-3E6B-29E5-00BEC9477E89}"/>
          </ac:spMkLst>
        </pc:spChg>
        <pc:spChg chg="add mod">
          <ac:chgData name="Justin Vacquerie" userId="968f4b965d9c7392" providerId="LiveId" clId="{F21C62AE-89EF-439D-94C2-55D06FBE28A1}" dt="2024-07-14T17:50:07.789" v="11012" actId="1038"/>
          <ac:spMkLst>
            <pc:docMk/>
            <pc:sldMk cId="547211414" sldId="557"/>
            <ac:spMk id="8" creationId="{CCB22DB1-272F-4818-4564-2CCBCE92A231}"/>
          </ac:spMkLst>
        </pc:spChg>
        <pc:spChg chg="mod">
          <ac:chgData name="Justin Vacquerie" userId="968f4b965d9c7392" providerId="LiveId" clId="{F21C62AE-89EF-439D-94C2-55D06FBE28A1}" dt="2024-07-01T09:36:15.926" v="2096" actId="20577"/>
          <ac:spMkLst>
            <pc:docMk/>
            <pc:sldMk cId="547211414" sldId="557"/>
            <ac:spMk id="10" creationId="{1729C6A1-97C8-EDE7-D836-BB3AB5344E17}"/>
          </ac:spMkLst>
        </pc:spChg>
        <pc:spChg chg="add del mod">
          <ac:chgData name="Justin Vacquerie" userId="968f4b965d9c7392" providerId="LiveId" clId="{F21C62AE-89EF-439D-94C2-55D06FBE28A1}" dt="2024-07-17T06:12:26.115" v="15949"/>
          <ac:spMkLst>
            <pc:docMk/>
            <pc:sldMk cId="547211414" sldId="557"/>
            <ac:spMk id="11" creationId="{B12CBDAB-D874-DD29-1D82-B699C448AA0C}"/>
          </ac:spMkLst>
        </pc:spChg>
        <pc:spChg chg="add del mod">
          <ac:chgData name="Justin Vacquerie" userId="968f4b965d9c7392" providerId="LiveId" clId="{F21C62AE-89EF-439D-94C2-55D06FBE28A1}" dt="2024-07-17T14:14:07.458" v="18258" actId="478"/>
          <ac:spMkLst>
            <pc:docMk/>
            <pc:sldMk cId="547211414" sldId="557"/>
            <ac:spMk id="12" creationId="{23F037E0-BD0E-C23B-1B9E-FF800B69CF46}"/>
          </ac:spMkLst>
        </pc:spChg>
        <pc:picChg chg="add del mod">
          <ac:chgData name="Justin Vacquerie" userId="968f4b965d9c7392" providerId="LiveId" clId="{F21C62AE-89EF-439D-94C2-55D06FBE28A1}" dt="2024-07-11T06:56:08.666" v="6635" actId="478"/>
          <ac:picMkLst>
            <pc:docMk/>
            <pc:sldMk cId="547211414" sldId="557"/>
            <ac:picMk id="8" creationId="{97C42D67-51F9-D204-22F8-33A1216E4B80}"/>
          </ac:picMkLst>
        </pc:picChg>
        <pc:picChg chg="add del mod">
          <ac:chgData name="Justin Vacquerie" userId="968f4b965d9c7392" providerId="LiveId" clId="{F21C62AE-89EF-439D-94C2-55D06FBE28A1}" dt="2024-07-11T06:56:00.643" v="6631" actId="478"/>
          <ac:picMkLst>
            <pc:docMk/>
            <pc:sldMk cId="547211414" sldId="557"/>
            <ac:picMk id="12" creationId="{38E91FED-FF81-9C29-E50A-F3C14E7E61FF}"/>
          </ac:picMkLst>
        </pc:picChg>
        <pc:picChg chg="add mod">
          <ac:chgData name="Justin Vacquerie" userId="968f4b965d9c7392" providerId="LiveId" clId="{F21C62AE-89EF-439D-94C2-55D06FBE28A1}" dt="2024-07-17T06:12:06.141" v="15944" actId="1076"/>
          <ac:picMkLst>
            <pc:docMk/>
            <pc:sldMk cId="547211414" sldId="557"/>
            <ac:picMk id="13" creationId="{90028C64-CF50-C6BE-3C35-546D427FE9A9}"/>
          </ac:picMkLst>
        </pc:picChg>
        <pc:picChg chg="add del mod">
          <ac:chgData name="Justin Vacquerie" userId="968f4b965d9c7392" providerId="LiveId" clId="{F21C62AE-89EF-439D-94C2-55D06FBE28A1}" dt="2024-07-11T06:57:21.411" v="6644" actId="478"/>
          <ac:picMkLst>
            <pc:docMk/>
            <pc:sldMk cId="547211414" sldId="557"/>
            <ac:picMk id="15" creationId="{387E197A-7CD8-E71A-BE13-6CF6AEADF35A}"/>
          </ac:picMkLst>
        </pc:picChg>
        <pc:picChg chg="add mod">
          <ac:chgData name="Justin Vacquerie" userId="968f4b965d9c7392" providerId="LiveId" clId="{F21C62AE-89EF-439D-94C2-55D06FBE28A1}" dt="2024-07-17T14:15:44.247" v="18281" actId="1076"/>
          <ac:picMkLst>
            <pc:docMk/>
            <pc:sldMk cId="547211414" sldId="557"/>
            <ac:picMk id="17" creationId="{57AC0AC9-8262-51C7-028C-80C3893C4BCD}"/>
          </ac:picMkLst>
        </pc:picChg>
      </pc:sldChg>
      <pc:sldChg chg="new del">
        <pc:chgData name="Justin Vacquerie" userId="968f4b965d9c7392" providerId="LiveId" clId="{F21C62AE-89EF-439D-94C2-55D06FBE28A1}" dt="2024-07-01T09:49:49.275" v="2123" actId="47"/>
        <pc:sldMkLst>
          <pc:docMk/>
          <pc:sldMk cId="609978482" sldId="558"/>
        </pc:sldMkLst>
      </pc:sldChg>
      <pc:sldChg chg="new del">
        <pc:chgData name="Justin Vacquerie" userId="968f4b965d9c7392" providerId="LiveId" clId="{F21C62AE-89EF-439D-94C2-55D06FBE28A1}" dt="2024-07-01T09:49:50.156" v="2124" actId="47"/>
        <pc:sldMkLst>
          <pc:docMk/>
          <pc:sldMk cId="2781323055" sldId="559"/>
        </pc:sldMkLst>
      </pc:sldChg>
      <pc:sldChg chg="addSp modSp add mod modAnim modNotesTx">
        <pc:chgData name="Justin Vacquerie" userId="968f4b965d9c7392" providerId="LiveId" clId="{F21C62AE-89EF-439D-94C2-55D06FBE28A1}" dt="2024-07-19T16:24:30.635" v="48163" actId="20577"/>
        <pc:sldMkLst>
          <pc:docMk/>
          <pc:sldMk cId="574999813" sldId="560"/>
        </pc:sldMkLst>
        <pc:spChg chg="add mod">
          <ac:chgData name="Justin Vacquerie" userId="968f4b965d9c7392" providerId="LiveId" clId="{F21C62AE-89EF-439D-94C2-55D06FBE28A1}" dt="2024-07-19T09:08:59.099" v="29684" actId="20577"/>
          <ac:spMkLst>
            <pc:docMk/>
            <pc:sldMk cId="574999813" sldId="560"/>
            <ac:spMk id="5" creationId="{67245BC9-1D83-0260-B09C-C5B082544CBE}"/>
          </ac:spMkLst>
        </pc:spChg>
        <pc:spChg chg="add mod">
          <ac:chgData name="Justin Vacquerie" userId="968f4b965d9c7392" providerId="LiveId" clId="{F21C62AE-89EF-439D-94C2-55D06FBE28A1}" dt="2024-07-19T09:05:18.255" v="29652" actId="1582"/>
          <ac:spMkLst>
            <pc:docMk/>
            <pc:sldMk cId="574999813" sldId="560"/>
            <ac:spMk id="8" creationId="{C705237D-E4FE-AF33-31E2-EBAA5D6D0A21}"/>
          </ac:spMkLst>
        </pc:spChg>
        <pc:spChg chg="mod">
          <ac:chgData name="Justin Vacquerie" userId="968f4b965d9c7392" providerId="LiveId" clId="{F21C62AE-89EF-439D-94C2-55D06FBE28A1}" dt="2024-07-10T12:51:07.190" v="5800" actId="20577"/>
          <ac:spMkLst>
            <pc:docMk/>
            <pc:sldMk cId="574999813" sldId="560"/>
            <ac:spMk id="10" creationId="{1729C6A1-97C8-EDE7-D836-BB3AB5344E17}"/>
          </ac:spMkLst>
        </pc:spChg>
        <pc:spChg chg="add mod">
          <ac:chgData name="Justin Vacquerie" userId="968f4b965d9c7392" providerId="LiveId" clId="{F21C62AE-89EF-439D-94C2-55D06FBE28A1}" dt="2024-07-19T09:04:54.301" v="29651" actId="1582"/>
          <ac:spMkLst>
            <pc:docMk/>
            <pc:sldMk cId="574999813" sldId="560"/>
            <ac:spMk id="11" creationId="{94BA12D8-700B-5365-2FDE-808B09A47663}"/>
          </ac:spMkLst>
        </pc:spChg>
        <pc:spChg chg="add mod">
          <ac:chgData name="Justin Vacquerie" userId="968f4b965d9c7392" providerId="LiveId" clId="{F21C62AE-89EF-439D-94C2-55D06FBE28A1}" dt="2024-07-19T09:08:40.414" v="29661" actId="208"/>
          <ac:spMkLst>
            <pc:docMk/>
            <pc:sldMk cId="574999813" sldId="560"/>
            <ac:spMk id="12" creationId="{1D9197AC-7013-AAE9-2868-3DBB7E6754A0}"/>
          </ac:spMkLst>
        </pc:spChg>
        <pc:spChg chg="add mod">
          <ac:chgData name="Justin Vacquerie" userId="968f4b965d9c7392" providerId="LiveId" clId="{F21C62AE-89EF-439D-94C2-55D06FBE28A1}" dt="2024-07-19T09:08:40.414" v="29661" actId="208"/>
          <ac:spMkLst>
            <pc:docMk/>
            <pc:sldMk cId="574999813" sldId="560"/>
            <ac:spMk id="13" creationId="{E07FE120-5B28-B13F-B9DD-49570CF98985}"/>
          </ac:spMkLst>
        </pc:spChg>
        <pc:picChg chg="add mod">
          <ac:chgData name="Justin Vacquerie" userId="968f4b965d9c7392" providerId="LiveId" clId="{F21C62AE-89EF-439D-94C2-55D06FBE28A1}" dt="2024-07-18T06:24:36.795" v="18797" actId="1076"/>
          <ac:picMkLst>
            <pc:docMk/>
            <pc:sldMk cId="574999813" sldId="560"/>
            <ac:picMk id="6" creationId="{DFC0D26C-617A-22F7-38DB-9CBFDD5C25A7}"/>
          </ac:picMkLst>
        </pc:picChg>
      </pc:sldChg>
      <pc:sldChg chg="addSp delSp modSp add mod ord modNotesTx">
        <pc:chgData name="Justin Vacquerie" userId="968f4b965d9c7392" providerId="LiveId" clId="{F21C62AE-89EF-439D-94C2-55D06FBE28A1}" dt="2024-07-19T16:23:53.619" v="48160" actId="20577"/>
        <pc:sldMkLst>
          <pc:docMk/>
          <pc:sldMk cId="3908413124" sldId="561"/>
        </pc:sldMkLst>
        <pc:spChg chg="add del mod">
          <ac:chgData name="Justin Vacquerie" userId="968f4b965d9c7392" providerId="LiveId" clId="{F21C62AE-89EF-439D-94C2-55D06FBE28A1}" dt="2024-07-17T06:15:08.502" v="15993" actId="478"/>
          <ac:spMkLst>
            <pc:docMk/>
            <pc:sldMk cId="3908413124" sldId="561"/>
            <ac:spMk id="5" creationId="{6DF5CCCD-65FF-374C-B40C-34BFC23933CD}"/>
          </ac:spMkLst>
        </pc:spChg>
        <pc:spChg chg="add mod">
          <ac:chgData name="Justin Vacquerie" userId="968f4b965d9c7392" providerId="LiveId" clId="{F21C62AE-89EF-439D-94C2-55D06FBE28A1}" dt="2024-07-19T16:22:55.929" v="48125" actId="1076"/>
          <ac:spMkLst>
            <pc:docMk/>
            <pc:sldMk cId="3908413124" sldId="561"/>
            <ac:spMk id="6" creationId="{95299BB5-BE1E-20CE-B1F6-17110ECC3C3F}"/>
          </ac:spMkLst>
        </pc:spChg>
        <pc:spChg chg="add del mod">
          <ac:chgData name="Justin Vacquerie" userId="968f4b965d9c7392" providerId="LiveId" clId="{F21C62AE-89EF-439D-94C2-55D06FBE28A1}" dt="2024-07-17T06:20:58.861" v="16069" actId="478"/>
          <ac:spMkLst>
            <pc:docMk/>
            <pc:sldMk cId="3908413124" sldId="561"/>
            <ac:spMk id="8" creationId="{60A41253-4896-7410-CFB5-F0977A01D89B}"/>
          </ac:spMkLst>
        </pc:spChg>
        <pc:spChg chg="mod">
          <ac:chgData name="Justin Vacquerie" userId="968f4b965d9c7392" providerId="LiveId" clId="{F21C62AE-89EF-439D-94C2-55D06FBE28A1}" dt="2024-07-17T06:15:42.489" v="16043" actId="20577"/>
          <ac:spMkLst>
            <pc:docMk/>
            <pc:sldMk cId="3908413124" sldId="561"/>
            <ac:spMk id="10" creationId="{1729C6A1-97C8-EDE7-D836-BB3AB5344E17}"/>
          </ac:spMkLst>
        </pc:spChg>
        <pc:spChg chg="add del mod">
          <ac:chgData name="Justin Vacquerie" userId="968f4b965d9c7392" providerId="LiveId" clId="{F21C62AE-89EF-439D-94C2-55D06FBE28A1}" dt="2024-07-17T06:21:34.340" v="16072" actId="478"/>
          <ac:spMkLst>
            <pc:docMk/>
            <pc:sldMk cId="3908413124" sldId="561"/>
            <ac:spMk id="11" creationId="{C3401045-8539-9EEE-F1B6-9BC1CCC1487A}"/>
          </ac:spMkLst>
        </pc:spChg>
        <pc:spChg chg="add del mod">
          <ac:chgData name="Justin Vacquerie" userId="968f4b965d9c7392" providerId="LiveId" clId="{F21C62AE-89EF-439D-94C2-55D06FBE28A1}" dt="2024-07-17T06:21:30.347" v="16071" actId="478"/>
          <ac:spMkLst>
            <pc:docMk/>
            <pc:sldMk cId="3908413124" sldId="561"/>
            <ac:spMk id="12" creationId="{06D87D03-360A-198E-7586-3BFA03663C33}"/>
          </ac:spMkLst>
        </pc:spChg>
        <pc:spChg chg="add mod">
          <ac:chgData name="Justin Vacquerie" userId="968f4b965d9c7392" providerId="LiveId" clId="{F21C62AE-89EF-439D-94C2-55D06FBE28A1}" dt="2024-07-19T16:23:11.524" v="48136" actId="1035"/>
          <ac:spMkLst>
            <pc:docMk/>
            <pc:sldMk cId="3908413124" sldId="561"/>
            <ac:spMk id="14" creationId="{D9EF1CF3-9726-DADD-5399-CF53C4B9A09D}"/>
          </ac:spMkLst>
        </pc:spChg>
        <pc:spChg chg="add mod">
          <ac:chgData name="Justin Vacquerie" userId="968f4b965d9c7392" providerId="LiveId" clId="{F21C62AE-89EF-439D-94C2-55D06FBE28A1}" dt="2024-07-19T16:23:11.524" v="48136" actId="1035"/>
          <ac:spMkLst>
            <pc:docMk/>
            <pc:sldMk cId="3908413124" sldId="561"/>
            <ac:spMk id="15" creationId="{AE619783-AF8C-57A6-C761-94C4C61FC01C}"/>
          </ac:spMkLst>
        </pc:spChg>
        <pc:spChg chg="add mod">
          <ac:chgData name="Justin Vacquerie" userId="968f4b965d9c7392" providerId="LiveId" clId="{F21C62AE-89EF-439D-94C2-55D06FBE28A1}" dt="2024-07-19T07:26:31.301" v="23944" actId="20577"/>
          <ac:spMkLst>
            <pc:docMk/>
            <pc:sldMk cId="3908413124" sldId="561"/>
            <ac:spMk id="17" creationId="{A39A9873-C4D8-29A7-D27C-0317BADCDDFE}"/>
          </ac:spMkLst>
        </pc:spChg>
        <pc:spChg chg="mod">
          <ac:chgData name="Justin Vacquerie" userId="968f4b965d9c7392" providerId="LiveId" clId="{F21C62AE-89EF-439D-94C2-55D06FBE28A1}" dt="2024-07-01T11:15:29.509" v="2560" actId="20577"/>
          <ac:spMkLst>
            <pc:docMk/>
            <pc:sldMk cId="3908413124" sldId="561"/>
            <ac:spMk id="18" creationId="{3BED0F00-1453-6CB2-915A-83D8D8BBF4F0}"/>
          </ac:spMkLst>
        </pc:spChg>
        <pc:picChg chg="add del mod">
          <ac:chgData name="Justin Vacquerie" userId="968f4b965d9c7392" providerId="LiveId" clId="{F21C62AE-89EF-439D-94C2-55D06FBE28A1}" dt="2024-07-13T14:36:17.686" v="8769" actId="478"/>
          <ac:picMkLst>
            <pc:docMk/>
            <pc:sldMk cId="3908413124" sldId="561"/>
            <ac:picMk id="8" creationId="{C1891E80-6AC8-C5B6-307B-B48190960603}"/>
          </ac:picMkLst>
        </pc:picChg>
        <pc:picChg chg="add del mod">
          <ac:chgData name="Justin Vacquerie" userId="968f4b965d9c7392" providerId="LiveId" clId="{F21C62AE-89EF-439D-94C2-55D06FBE28A1}" dt="2024-07-13T14:38:04.122" v="8781" actId="478"/>
          <ac:picMkLst>
            <pc:docMk/>
            <pc:sldMk cId="3908413124" sldId="561"/>
            <ac:picMk id="12" creationId="{A25834FD-5340-D594-A533-463690FC3A62}"/>
          </ac:picMkLst>
        </pc:picChg>
        <pc:picChg chg="add mod">
          <ac:chgData name="Justin Vacquerie" userId="968f4b965d9c7392" providerId="LiveId" clId="{F21C62AE-89EF-439D-94C2-55D06FBE28A1}" dt="2024-07-17T06:18:45.592" v="16067"/>
          <ac:picMkLst>
            <pc:docMk/>
            <pc:sldMk cId="3908413124" sldId="561"/>
            <ac:picMk id="13" creationId="{5BEC67C6-563E-87E4-3C08-C71F35EA41AB}"/>
          </ac:picMkLst>
        </pc:picChg>
        <pc:picChg chg="add del mod">
          <ac:chgData name="Justin Vacquerie" userId="968f4b965d9c7392" providerId="LiveId" clId="{F21C62AE-89EF-439D-94C2-55D06FBE28A1}" dt="2024-07-13T14:38:05.361" v="8782" actId="478"/>
          <ac:picMkLst>
            <pc:docMk/>
            <pc:sldMk cId="3908413124" sldId="561"/>
            <ac:picMk id="14" creationId="{B14069FF-DD49-D571-B814-707B2F2B39C7}"/>
          </ac:picMkLst>
        </pc:picChg>
        <pc:picChg chg="add mod">
          <ac:chgData name="Justin Vacquerie" userId="968f4b965d9c7392" providerId="LiveId" clId="{F21C62AE-89EF-439D-94C2-55D06FBE28A1}" dt="2024-07-19T16:22:55.929" v="48125" actId="1076"/>
          <ac:picMkLst>
            <pc:docMk/>
            <pc:sldMk cId="3908413124" sldId="561"/>
            <ac:picMk id="16" creationId="{A264B343-BA44-E7C5-207E-D18DB8810356}"/>
          </ac:picMkLst>
        </pc:picChg>
        <pc:picChg chg="add mod">
          <ac:chgData name="Justin Vacquerie" userId="968f4b965d9c7392" providerId="LiveId" clId="{F21C62AE-89EF-439D-94C2-55D06FBE28A1}" dt="2024-07-19T16:23:11.524" v="48136" actId="1035"/>
          <ac:picMkLst>
            <pc:docMk/>
            <pc:sldMk cId="3908413124" sldId="561"/>
            <ac:picMk id="19" creationId="{A82CF70D-44E8-CE93-AA01-6AE7136371DA}"/>
          </ac:picMkLst>
        </pc:picChg>
        <pc:picChg chg="add del mod">
          <ac:chgData name="Justin Vacquerie" userId="968f4b965d9c7392" providerId="LiveId" clId="{F21C62AE-89EF-439D-94C2-55D06FBE28A1}" dt="2024-07-15T10:35:05.092" v="11763" actId="478"/>
          <ac:picMkLst>
            <pc:docMk/>
            <pc:sldMk cId="3908413124" sldId="561"/>
            <ac:picMk id="21" creationId="{D10B444B-E8A5-09BF-FD98-543E0205151B}"/>
          </ac:picMkLst>
        </pc:picChg>
      </pc:sldChg>
      <pc:sldChg chg="new del">
        <pc:chgData name="Justin Vacquerie" userId="968f4b965d9c7392" providerId="LiveId" clId="{F21C62AE-89EF-439D-94C2-55D06FBE28A1}" dt="2024-07-01T11:14:03.840" v="2464" actId="47"/>
        <pc:sldMkLst>
          <pc:docMk/>
          <pc:sldMk cId="2019729498" sldId="562"/>
        </pc:sldMkLst>
      </pc:sldChg>
      <pc:sldChg chg="new del">
        <pc:chgData name="Justin Vacquerie" userId="968f4b965d9c7392" providerId="LiveId" clId="{F21C62AE-89EF-439D-94C2-55D06FBE28A1}" dt="2024-07-01T11:14:13.649" v="2467" actId="47"/>
        <pc:sldMkLst>
          <pc:docMk/>
          <pc:sldMk cId="2530098777" sldId="562"/>
        </pc:sldMkLst>
      </pc:sldChg>
      <pc:sldChg chg="addSp delSp modSp add del mod">
        <pc:chgData name="Justin Vacquerie" userId="968f4b965d9c7392" providerId="LiveId" clId="{F21C62AE-89EF-439D-94C2-55D06FBE28A1}" dt="2024-07-13T18:46:07.806" v="9249" actId="47"/>
        <pc:sldMkLst>
          <pc:docMk/>
          <pc:sldMk cId="890297360" sldId="563"/>
        </pc:sldMkLst>
        <pc:spChg chg="add mod">
          <ac:chgData name="Justin Vacquerie" userId="968f4b965d9c7392" providerId="LiveId" clId="{F21C62AE-89EF-439D-94C2-55D06FBE28A1}" dt="2024-07-10T13:29:18.578" v="6605" actId="1076"/>
          <ac:spMkLst>
            <pc:docMk/>
            <pc:sldMk cId="890297360" sldId="563"/>
            <ac:spMk id="5" creationId="{B3326BD2-2F3C-8214-B9F0-D8E3FFAC413E}"/>
          </ac:spMkLst>
        </pc:spChg>
        <pc:spChg chg="add del mod">
          <ac:chgData name="Justin Vacquerie" userId="968f4b965d9c7392" providerId="LiveId" clId="{F21C62AE-89EF-439D-94C2-55D06FBE28A1}" dt="2024-07-01T11:26:21.245" v="2883" actId="478"/>
          <ac:spMkLst>
            <pc:docMk/>
            <pc:sldMk cId="890297360" sldId="563"/>
            <ac:spMk id="5" creationId="{E148DCF9-A7D5-F0A6-39B1-CC0D3A6AAC5A}"/>
          </ac:spMkLst>
        </pc:spChg>
        <pc:spChg chg="add del mod">
          <ac:chgData name="Justin Vacquerie" userId="968f4b965d9c7392" providerId="LiveId" clId="{F21C62AE-89EF-439D-94C2-55D06FBE28A1}" dt="2024-07-01T11:26:15.742" v="2882" actId="478"/>
          <ac:spMkLst>
            <pc:docMk/>
            <pc:sldMk cId="890297360" sldId="563"/>
            <ac:spMk id="6" creationId="{B42E8CF7-2A2D-3F42-24CC-AF37EA60943F}"/>
          </ac:spMkLst>
        </pc:spChg>
        <pc:spChg chg="add del mod">
          <ac:chgData name="Justin Vacquerie" userId="968f4b965d9c7392" providerId="LiveId" clId="{F21C62AE-89EF-439D-94C2-55D06FBE28A1}" dt="2024-07-01T11:26:15.742" v="2882" actId="478"/>
          <ac:spMkLst>
            <pc:docMk/>
            <pc:sldMk cId="890297360" sldId="563"/>
            <ac:spMk id="8" creationId="{9998DF5B-D143-70E5-9898-11DA74CC2786}"/>
          </ac:spMkLst>
        </pc:spChg>
        <pc:spChg chg="mod">
          <ac:chgData name="Justin Vacquerie" userId="968f4b965d9c7392" providerId="LiveId" clId="{F21C62AE-89EF-439D-94C2-55D06FBE28A1}" dt="2024-07-01T11:14:36.088" v="2503" actId="20577"/>
          <ac:spMkLst>
            <pc:docMk/>
            <pc:sldMk cId="890297360" sldId="563"/>
            <ac:spMk id="10" creationId="{1729C6A1-97C8-EDE7-D836-BB3AB5344E17}"/>
          </ac:spMkLst>
        </pc:spChg>
        <pc:spChg chg="add del mod">
          <ac:chgData name="Justin Vacquerie" userId="968f4b965d9c7392" providerId="LiveId" clId="{F21C62AE-89EF-439D-94C2-55D06FBE28A1}" dt="2024-07-10T13:30:06.758" v="6630" actId="20577"/>
          <ac:spMkLst>
            <pc:docMk/>
            <pc:sldMk cId="890297360" sldId="563"/>
            <ac:spMk id="11" creationId="{63452705-6F3F-BCE9-FEB6-0EE212F23384}"/>
          </ac:spMkLst>
        </pc:spChg>
        <pc:spChg chg="add del mod">
          <ac:chgData name="Justin Vacquerie" userId="968f4b965d9c7392" providerId="LiveId" clId="{F21C62AE-89EF-439D-94C2-55D06FBE28A1}" dt="2024-07-01T11:26:15.742" v="2882" actId="478"/>
          <ac:spMkLst>
            <pc:docMk/>
            <pc:sldMk cId="890297360" sldId="563"/>
            <ac:spMk id="12" creationId="{09CDBC2D-A203-BAEE-BF92-6507A862A912}"/>
          </ac:spMkLst>
        </pc:spChg>
        <pc:spChg chg="add del mod">
          <ac:chgData name="Justin Vacquerie" userId="968f4b965d9c7392" providerId="LiveId" clId="{F21C62AE-89EF-439D-94C2-55D06FBE28A1}" dt="2024-07-01T11:26:15.742" v="2882" actId="478"/>
          <ac:spMkLst>
            <pc:docMk/>
            <pc:sldMk cId="890297360" sldId="563"/>
            <ac:spMk id="13" creationId="{C7E91C20-AD71-AD1B-13B3-F678D0F853FD}"/>
          </ac:spMkLst>
        </pc:spChg>
        <pc:spChg chg="add mod">
          <ac:chgData name="Justin Vacquerie" userId="968f4b965d9c7392" providerId="LiveId" clId="{F21C62AE-89EF-439D-94C2-55D06FBE28A1}" dt="2024-07-01T13:28:15.889" v="4851" actId="20577"/>
          <ac:spMkLst>
            <pc:docMk/>
            <pc:sldMk cId="890297360" sldId="563"/>
            <ac:spMk id="14" creationId="{84588E0F-6A8D-CFE5-C4CC-608F9EA771D9}"/>
          </ac:spMkLst>
        </pc:spChg>
        <pc:spChg chg="add mod">
          <ac:chgData name="Justin Vacquerie" userId="968f4b965d9c7392" providerId="LiveId" clId="{F21C62AE-89EF-439D-94C2-55D06FBE28A1}" dt="2024-07-10T13:29:33.067" v="6608" actId="1076"/>
          <ac:spMkLst>
            <pc:docMk/>
            <pc:sldMk cId="890297360" sldId="563"/>
            <ac:spMk id="15" creationId="{332E13AC-4A3C-020C-D1E9-AF95B0ED35CA}"/>
          </ac:spMkLst>
        </pc:spChg>
        <pc:spChg chg="add del mod">
          <ac:chgData name="Justin Vacquerie" userId="968f4b965d9c7392" providerId="LiveId" clId="{F21C62AE-89EF-439D-94C2-55D06FBE28A1}" dt="2024-07-01T12:07:46.269" v="3654" actId="478"/>
          <ac:spMkLst>
            <pc:docMk/>
            <pc:sldMk cId="890297360" sldId="563"/>
            <ac:spMk id="15" creationId="{7D3081B1-ADDC-DE6B-F638-9250D999F1A3}"/>
          </ac:spMkLst>
        </pc:spChg>
        <pc:spChg chg="add mod">
          <ac:chgData name="Justin Vacquerie" userId="968f4b965d9c7392" providerId="LiveId" clId="{F21C62AE-89EF-439D-94C2-55D06FBE28A1}" dt="2024-07-10T13:29:45.434" v="6610" actId="1076"/>
          <ac:spMkLst>
            <pc:docMk/>
            <pc:sldMk cId="890297360" sldId="563"/>
            <ac:spMk id="16" creationId="{3EA9DACB-3266-C966-4749-E10D6EF6F713}"/>
          </ac:spMkLst>
        </pc:spChg>
        <pc:spChg chg="mod">
          <ac:chgData name="Justin Vacquerie" userId="968f4b965d9c7392" providerId="LiveId" clId="{F21C62AE-89EF-439D-94C2-55D06FBE28A1}" dt="2024-07-01T11:14:27.565" v="2487" actId="20577"/>
          <ac:spMkLst>
            <pc:docMk/>
            <pc:sldMk cId="890297360" sldId="563"/>
            <ac:spMk id="18" creationId="{3BED0F00-1453-6CB2-915A-83D8D8BBF4F0}"/>
          </ac:spMkLst>
        </pc:spChg>
      </pc:sldChg>
      <pc:sldChg chg="addSp delSp modSp add del mod">
        <pc:chgData name="Justin Vacquerie" userId="968f4b965d9c7392" providerId="LiveId" clId="{F21C62AE-89EF-439D-94C2-55D06FBE28A1}" dt="2024-07-13T18:46:07.836" v="9250" actId="47"/>
        <pc:sldMkLst>
          <pc:docMk/>
          <pc:sldMk cId="2816525747" sldId="564"/>
        </pc:sldMkLst>
        <pc:spChg chg="mod">
          <ac:chgData name="Justin Vacquerie" userId="968f4b965d9c7392" providerId="LiveId" clId="{F21C62AE-89EF-439D-94C2-55D06FBE28A1}" dt="2024-07-11T07:47:40.018" v="7042" actId="20577"/>
          <ac:spMkLst>
            <pc:docMk/>
            <pc:sldMk cId="2816525747" sldId="564"/>
            <ac:spMk id="10" creationId="{1729C6A1-97C8-EDE7-D836-BB3AB5344E17}"/>
          </ac:spMkLst>
        </pc:spChg>
        <pc:spChg chg="add mod">
          <ac:chgData name="Justin Vacquerie" userId="968f4b965d9c7392" providerId="LiveId" clId="{F21C62AE-89EF-439D-94C2-55D06FBE28A1}" dt="2024-07-11T08:19:22.211" v="7585" actId="20577"/>
          <ac:spMkLst>
            <pc:docMk/>
            <pc:sldMk cId="2816525747" sldId="564"/>
            <ac:spMk id="12" creationId="{10557F18-EE84-E458-6585-3C63EA769F5B}"/>
          </ac:spMkLst>
        </pc:spChg>
        <pc:picChg chg="add del mod">
          <ac:chgData name="Justin Vacquerie" userId="968f4b965d9c7392" providerId="LiveId" clId="{F21C62AE-89EF-439D-94C2-55D06FBE28A1}" dt="2024-07-11T07:47:27.689" v="6996" actId="478"/>
          <ac:picMkLst>
            <pc:docMk/>
            <pc:sldMk cId="2816525747" sldId="564"/>
            <ac:picMk id="6" creationId="{07C20B16-4A65-DC6E-5E6E-7168C61DFE0E}"/>
          </ac:picMkLst>
        </pc:picChg>
        <pc:picChg chg="add mod">
          <ac:chgData name="Justin Vacquerie" userId="968f4b965d9c7392" providerId="LiveId" clId="{F21C62AE-89EF-439D-94C2-55D06FBE28A1}" dt="2024-07-11T07:49:24.478" v="7047" actId="1076"/>
          <ac:picMkLst>
            <pc:docMk/>
            <pc:sldMk cId="2816525747" sldId="564"/>
            <ac:picMk id="8" creationId="{3A4DF0F3-4105-6DD6-1880-328C9ADC78B0}"/>
          </ac:picMkLst>
        </pc:picChg>
        <pc:picChg chg="add del mod">
          <ac:chgData name="Justin Vacquerie" userId="968f4b965d9c7392" providerId="LiveId" clId="{F21C62AE-89EF-439D-94C2-55D06FBE28A1}" dt="2024-07-11T07:47:29.346" v="6997" actId="478"/>
          <ac:picMkLst>
            <pc:docMk/>
            <pc:sldMk cId="2816525747" sldId="564"/>
            <ac:picMk id="11" creationId="{BB96CA96-A94E-9C11-597E-6889151D3EA2}"/>
          </ac:picMkLst>
        </pc:picChg>
      </pc:sldChg>
      <pc:sldChg chg="addSp delSp modSp new mod modNotesTx">
        <pc:chgData name="Justin Vacquerie" userId="968f4b965d9c7392" providerId="LiveId" clId="{F21C62AE-89EF-439D-94C2-55D06FBE28A1}" dt="2024-07-19T12:31:19.832" v="39212" actId="20577"/>
        <pc:sldMkLst>
          <pc:docMk/>
          <pc:sldMk cId="1057407866" sldId="565"/>
        </pc:sldMkLst>
        <pc:spChg chg="del mod">
          <ac:chgData name="Justin Vacquerie" userId="968f4b965d9c7392" providerId="LiveId" clId="{F21C62AE-89EF-439D-94C2-55D06FBE28A1}" dt="2024-07-01T11:34:52.927" v="3066" actId="478"/>
          <ac:spMkLst>
            <pc:docMk/>
            <pc:sldMk cId="1057407866" sldId="565"/>
            <ac:spMk id="5" creationId="{2AD72784-636D-E132-F15D-C8FB0B2CDE12}"/>
          </ac:spMkLst>
        </pc:spChg>
        <pc:spChg chg="add mod">
          <ac:chgData name="Justin Vacquerie" userId="968f4b965d9c7392" providerId="LiveId" clId="{F21C62AE-89EF-439D-94C2-55D06FBE28A1}" dt="2024-07-17T09:07:35.515" v="17619" actId="113"/>
          <ac:spMkLst>
            <pc:docMk/>
            <pc:sldMk cId="1057407866" sldId="565"/>
            <ac:spMk id="5" creationId="{8592604F-1BB5-3667-CC39-663749A5C4F0}"/>
          </ac:spMkLst>
        </pc:spChg>
        <pc:spChg chg="del mod">
          <ac:chgData name="Justin Vacquerie" userId="968f4b965d9c7392" providerId="LiveId" clId="{F21C62AE-89EF-439D-94C2-55D06FBE28A1}" dt="2024-07-11T08:50:38.405" v="7707" actId="478"/>
          <ac:spMkLst>
            <pc:docMk/>
            <pc:sldMk cId="1057407866" sldId="565"/>
            <ac:spMk id="6" creationId="{1B6CB7F0-5CBD-421D-A837-540219D3F387}"/>
          </ac:spMkLst>
        </pc:spChg>
        <pc:spChg chg="add mod">
          <ac:chgData name="Justin Vacquerie" userId="968f4b965d9c7392" providerId="LiveId" clId="{F21C62AE-89EF-439D-94C2-55D06FBE28A1}" dt="2024-07-17T06:46:12.068" v="16553" actId="20577"/>
          <ac:spMkLst>
            <pc:docMk/>
            <pc:sldMk cId="1057407866" sldId="565"/>
            <ac:spMk id="7" creationId="{E768417C-8353-199C-7E62-F457F1944363}"/>
          </ac:spMkLst>
        </pc:spChg>
        <pc:spChg chg="add mod">
          <ac:chgData name="Justin Vacquerie" userId="968f4b965d9c7392" providerId="LiveId" clId="{F21C62AE-89EF-439D-94C2-55D06FBE28A1}" dt="2024-07-01T11:34:50.728" v="3065"/>
          <ac:spMkLst>
            <pc:docMk/>
            <pc:sldMk cId="1057407866" sldId="565"/>
            <ac:spMk id="8" creationId="{97504C25-25AC-FD65-2DB4-F9C0EEE5D1AE}"/>
          </ac:spMkLst>
        </pc:spChg>
        <pc:spChg chg="add del mod">
          <ac:chgData name="Justin Vacquerie" userId="968f4b965d9c7392" providerId="LiveId" clId="{F21C62AE-89EF-439D-94C2-55D06FBE28A1}" dt="2024-07-11T08:50:43.153" v="7709" actId="478"/>
          <ac:spMkLst>
            <pc:docMk/>
            <pc:sldMk cId="1057407866" sldId="565"/>
            <ac:spMk id="9" creationId="{51A677E5-D995-93B2-465F-20DFA7A7FA08}"/>
          </ac:spMkLst>
        </pc:spChg>
        <pc:spChg chg="add del mod">
          <ac:chgData name="Justin Vacquerie" userId="968f4b965d9c7392" providerId="LiveId" clId="{F21C62AE-89EF-439D-94C2-55D06FBE28A1}" dt="2024-07-16T13:24:09.789" v="15046" actId="478"/>
          <ac:spMkLst>
            <pc:docMk/>
            <pc:sldMk cId="1057407866" sldId="565"/>
            <ac:spMk id="10" creationId="{1B6CB7F0-5CBD-421D-A837-540219D3F387}"/>
          </ac:spMkLst>
        </pc:spChg>
        <pc:picChg chg="add mod">
          <ac:chgData name="Justin Vacquerie" userId="968f4b965d9c7392" providerId="LiveId" clId="{F21C62AE-89EF-439D-94C2-55D06FBE28A1}" dt="2024-07-14T18:01:42.020" v="11083" actId="1076"/>
          <ac:picMkLst>
            <pc:docMk/>
            <pc:sldMk cId="1057407866" sldId="565"/>
            <ac:picMk id="6" creationId="{5C9FC998-F3FB-FD7D-DF5D-036B606477D2}"/>
          </ac:picMkLst>
        </pc:picChg>
        <pc:picChg chg="add mod">
          <ac:chgData name="Justin Vacquerie" userId="968f4b965d9c7392" providerId="LiveId" clId="{F21C62AE-89EF-439D-94C2-55D06FBE28A1}" dt="2024-07-19T12:30:44.098" v="39074" actId="1076"/>
          <ac:picMkLst>
            <pc:docMk/>
            <pc:sldMk cId="1057407866" sldId="565"/>
            <ac:picMk id="10" creationId="{8C596DAA-C1E9-3B92-32D9-56BF764DFF96}"/>
          </ac:picMkLst>
        </pc:picChg>
        <pc:picChg chg="add mod">
          <ac:chgData name="Justin Vacquerie" userId="968f4b965d9c7392" providerId="LiveId" clId="{F21C62AE-89EF-439D-94C2-55D06FBE28A1}" dt="2024-07-14T18:00:42.928" v="11078" actId="1076"/>
          <ac:picMkLst>
            <pc:docMk/>
            <pc:sldMk cId="1057407866" sldId="565"/>
            <ac:picMk id="12" creationId="{850BB8F2-ED09-205A-A6EB-F22CE09F262A}"/>
          </ac:picMkLst>
        </pc:picChg>
      </pc:sldChg>
      <pc:sldChg chg="addSp modSp add mod ord modNotesTx">
        <pc:chgData name="Justin Vacquerie" userId="968f4b965d9c7392" providerId="LiveId" clId="{F21C62AE-89EF-439D-94C2-55D06FBE28A1}" dt="2024-07-19T08:25:58.451" v="29159" actId="20577"/>
        <pc:sldMkLst>
          <pc:docMk/>
          <pc:sldMk cId="2228346057" sldId="566"/>
        </pc:sldMkLst>
        <pc:spChg chg="add mod">
          <ac:chgData name="Justin Vacquerie" userId="968f4b965d9c7392" providerId="LiveId" clId="{F21C62AE-89EF-439D-94C2-55D06FBE28A1}" dt="2024-07-14T14:46:13.674" v="10878" actId="20577"/>
          <ac:spMkLst>
            <pc:docMk/>
            <pc:sldMk cId="2228346057" sldId="566"/>
            <ac:spMk id="5" creationId="{1A6FFD2A-B47D-D4D4-71E9-AD99A6A05718}"/>
          </ac:spMkLst>
        </pc:spChg>
        <pc:spChg chg="add mod">
          <ac:chgData name="Justin Vacquerie" userId="968f4b965d9c7392" providerId="LiveId" clId="{F21C62AE-89EF-439D-94C2-55D06FBE28A1}" dt="2024-07-19T08:24:51.055" v="28937"/>
          <ac:spMkLst>
            <pc:docMk/>
            <pc:sldMk cId="2228346057" sldId="566"/>
            <ac:spMk id="6" creationId="{54E3A13F-CC61-76FD-4056-5BAAE67B9A1E}"/>
          </ac:spMkLst>
        </pc:spChg>
        <pc:spChg chg="mod">
          <ac:chgData name="Justin Vacquerie" userId="968f4b965d9c7392" providerId="LiveId" clId="{F21C62AE-89EF-439D-94C2-55D06FBE28A1}" dt="2024-07-16T06:44:35.209" v="13966" actId="20577"/>
          <ac:spMkLst>
            <pc:docMk/>
            <pc:sldMk cId="2228346057" sldId="566"/>
            <ac:spMk id="10" creationId="{1729C6A1-97C8-EDE7-D836-BB3AB5344E17}"/>
          </ac:spMkLst>
        </pc:spChg>
        <pc:picChg chg="add mod">
          <ac:chgData name="Justin Vacquerie" userId="968f4b965d9c7392" providerId="LiveId" clId="{F21C62AE-89EF-439D-94C2-55D06FBE28A1}" dt="2024-07-11T12:34:55.688" v="8203" actId="1076"/>
          <ac:picMkLst>
            <pc:docMk/>
            <pc:sldMk cId="2228346057" sldId="566"/>
            <ac:picMk id="8" creationId="{BF88B01E-EB1D-7BF4-89CC-EDD91C8F1326}"/>
          </ac:picMkLst>
        </pc:picChg>
      </pc:sldChg>
      <pc:sldChg chg="addSp delSp modSp add del mod">
        <pc:chgData name="Justin Vacquerie" userId="968f4b965d9c7392" providerId="LiveId" clId="{F21C62AE-89EF-439D-94C2-55D06FBE28A1}" dt="2024-07-13T18:48:36.814" v="9327" actId="47"/>
        <pc:sldMkLst>
          <pc:docMk/>
          <pc:sldMk cId="455296840" sldId="567"/>
        </pc:sldMkLst>
        <pc:spChg chg="del">
          <ac:chgData name="Justin Vacquerie" userId="968f4b965d9c7392" providerId="LiveId" clId="{F21C62AE-89EF-439D-94C2-55D06FBE28A1}" dt="2024-07-11T08:59:23.521" v="7796" actId="478"/>
          <ac:spMkLst>
            <pc:docMk/>
            <pc:sldMk cId="455296840" sldId="567"/>
            <ac:spMk id="6" creationId="{1B6CB7F0-5CBD-421D-A837-540219D3F387}"/>
          </ac:spMkLst>
        </pc:spChg>
        <pc:spChg chg="mod">
          <ac:chgData name="Justin Vacquerie" userId="968f4b965d9c7392" providerId="LiveId" clId="{F21C62AE-89EF-439D-94C2-55D06FBE28A1}" dt="2024-07-09T08:38:25.064" v="4872" actId="20577"/>
          <ac:spMkLst>
            <pc:docMk/>
            <pc:sldMk cId="455296840" sldId="567"/>
            <ac:spMk id="8" creationId="{97504C25-25AC-FD65-2DB4-F9C0EEE5D1AE}"/>
          </ac:spMkLst>
        </pc:spChg>
        <pc:spChg chg="add mod">
          <ac:chgData name="Justin Vacquerie" userId="968f4b965d9c7392" providerId="LiveId" clId="{F21C62AE-89EF-439D-94C2-55D06FBE28A1}" dt="2024-07-11T08:59:23.521" v="7796" actId="478"/>
          <ac:spMkLst>
            <pc:docMk/>
            <pc:sldMk cId="455296840" sldId="567"/>
            <ac:spMk id="9" creationId="{444FF9F4-6D90-6F7D-86DC-86FFB6CEBA2B}"/>
          </ac:spMkLst>
        </pc:spChg>
      </pc:sldChg>
      <pc:sldChg chg="new del">
        <pc:chgData name="Justin Vacquerie" userId="968f4b965d9c7392" providerId="LiveId" clId="{F21C62AE-89EF-439D-94C2-55D06FBE28A1}" dt="2024-07-01T13:06:42.213" v="4735" actId="47"/>
        <pc:sldMkLst>
          <pc:docMk/>
          <pc:sldMk cId="2178299093" sldId="567"/>
        </pc:sldMkLst>
      </pc:sldChg>
      <pc:sldChg chg="addSp delSp modSp add mod delAnim modAnim modNotesTx">
        <pc:chgData name="Justin Vacquerie" userId="968f4b965d9c7392" providerId="LiveId" clId="{F21C62AE-89EF-439D-94C2-55D06FBE28A1}" dt="2024-07-19T07:16:59.232" v="22796" actId="20577"/>
        <pc:sldMkLst>
          <pc:docMk/>
          <pc:sldMk cId="2576052584" sldId="568"/>
        </pc:sldMkLst>
        <pc:spChg chg="mod">
          <ac:chgData name="Justin Vacquerie" userId="968f4b965d9c7392" providerId="LiveId" clId="{F21C62AE-89EF-439D-94C2-55D06FBE28A1}" dt="2024-07-10T09:08:51.585" v="5130" actId="1036"/>
          <ac:spMkLst>
            <pc:docMk/>
            <pc:sldMk cId="2576052584" sldId="568"/>
            <ac:spMk id="5" creationId="{AEA5F3CF-23E3-4D0A-E5D7-8E2335550C06}"/>
          </ac:spMkLst>
        </pc:spChg>
        <pc:spChg chg="add mod">
          <ac:chgData name="Justin Vacquerie" userId="968f4b965d9c7392" providerId="LiveId" clId="{F21C62AE-89EF-439D-94C2-55D06FBE28A1}" dt="2024-07-10T09:08:40.312" v="5101"/>
          <ac:spMkLst>
            <pc:docMk/>
            <pc:sldMk cId="2576052584" sldId="568"/>
            <ac:spMk id="6" creationId="{02B9180A-7032-F15E-A469-D7F3617D0110}"/>
          </ac:spMkLst>
        </pc:spChg>
        <pc:spChg chg="add mod">
          <ac:chgData name="Justin Vacquerie" userId="968f4b965d9c7392" providerId="LiveId" clId="{F21C62AE-89EF-439D-94C2-55D06FBE28A1}" dt="2024-07-16T05:48:15.718" v="13693" actId="20577"/>
          <ac:spMkLst>
            <pc:docMk/>
            <pc:sldMk cId="2576052584" sldId="568"/>
            <ac:spMk id="7" creationId="{C44094F3-F56D-AD3A-0A2C-FEFBA78CEF07}"/>
          </ac:spMkLst>
        </pc:spChg>
        <pc:spChg chg="del">
          <ac:chgData name="Justin Vacquerie" userId="968f4b965d9c7392" providerId="LiveId" clId="{F21C62AE-89EF-439D-94C2-55D06FBE28A1}" dt="2024-07-10T09:08:39.821" v="5100" actId="478"/>
          <ac:spMkLst>
            <pc:docMk/>
            <pc:sldMk cId="2576052584" sldId="568"/>
            <ac:spMk id="15" creationId="{30FDF7A4-1BD9-4B71-E79E-0E2A2D7A01CE}"/>
          </ac:spMkLst>
        </pc:spChg>
        <pc:picChg chg="add mod">
          <ac:chgData name="Justin Vacquerie" userId="968f4b965d9c7392" providerId="LiveId" clId="{F21C62AE-89EF-439D-94C2-55D06FBE28A1}" dt="2024-07-10T09:09:44.608" v="5207" actId="1076"/>
          <ac:picMkLst>
            <pc:docMk/>
            <pc:sldMk cId="2576052584" sldId="568"/>
            <ac:picMk id="13" creationId="{B6C8FD23-FB7B-E2F6-B8BC-12E9AC4A8B01}"/>
          </ac:picMkLst>
        </pc:picChg>
        <pc:picChg chg="del">
          <ac:chgData name="Justin Vacquerie" userId="968f4b965d9c7392" providerId="LiveId" clId="{F21C62AE-89EF-439D-94C2-55D06FBE28A1}" dt="2024-07-10T09:09:28.647" v="5202" actId="478"/>
          <ac:picMkLst>
            <pc:docMk/>
            <pc:sldMk cId="2576052584" sldId="568"/>
            <ac:picMk id="19" creationId="{76F8798D-7B97-0175-8D1E-D7C93BFE9B37}"/>
          </ac:picMkLst>
        </pc:picChg>
      </pc:sldChg>
      <pc:sldChg chg="addSp delSp modSp add mod ord modAnim modNotesTx">
        <pc:chgData name="Justin Vacquerie" userId="968f4b965d9c7392" providerId="LiveId" clId="{F21C62AE-89EF-439D-94C2-55D06FBE28A1}" dt="2024-07-19T09:01:01.196" v="29648"/>
        <pc:sldMkLst>
          <pc:docMk/>
          <pc:sldMk cId="172542696" sldId="569"/>
        </pc:sldMkLst>
        <pc:spChg chg="del mod">
          <ac:chgData name="Justin Vacquerie" userId="968f4b965d9c7392" providerId="LiveId" clId="{F21C62AE-89EF-439D-94C2-55D06FBE28A1}" dt="2024-07-11T07:00:36.328" v="6659" actId="478"/>
          <ac:spMkLst>
            <pc:docMk/>
            <pc:sldMk cId="172542696" sldId="569"/>
            <ac:spMk id="5" creationId="{67245BC9-1D83-0260-B09C-C5B082544CBE}"/>
          </ac:spMkLst>
        </pc:spChg>
        <pc:spChg chg="add mod">
          <ac:chgData name="Justin Vacquerie" userId="968f4b965d9c7392" providerId="LiveId" clId="{F21C62AE-89EF-439D-94C2-55D06FBE28A1}" dt="2024-07-19T08:56:32.432" v="29338" actId="20577"/>
          <ac:spMkLst>
            <pc:docMk/>
            <pc:sldMk cId="172542696" sldId="569"/>
            <ac:spMk id="6" creationId="{AA22186E-F12C-00C0-E498-383D6AE589B7}"/>
          </ac:spMkLst>
        </pc:spChg>
        <pc:spChg chg="add mod">
          <ac:chgData name="Justin Vacquerie" userId="968f4b965d9c7392" providerId="LiveId" clId="{F21C62AE-89EF-439D-94C2-55D06FBE28A1}" dt="2024-07-19T08:49:45.319" v="29226" actId="1076"/>
          <ac:spMkLst>
            <pc:docMk/>
            <pc:sldMk cId="172542696" sldId="569"/>
            <ac:spMk id="8" creationId="{BEA55FD4-245E-6117-B4D6-58B1C454C00F}"/>
          </ac:spMkLst>
        </pc:spChg>
        <pc:spChg chg="del">
          <ac:chgData name="Justin Vacquerie" userId="968f4b965d9c7392" providerId="LiveId" clId="{F21C62AE-89EF-439D-94C2-55D06FBE28A1}" dt="2024-07-11T07:00:30.463" v="6657" actId="478"/>
          <ac:spMkLst>
            <pc:docMk/>
            <pc:sldMk cId="172542696" sldId="569"/>
            <ac:spMk id="8" creationId="{C705237D-E4FE-AF33-31E2-EBAA5D6D0A21}"/>
          </ac:spMkLst>
        </pc:spChg>
        <pc:spChg chg="mod">
          <ac:chgData name="Justin Vacquerie" userId="968f4b965d9c7392" providerId="LiveId" clId="{F21C62AE-89EF-439D-94C2-55D06FBE28A1}" dt="2024-07-11T07:05:16.562" v="6766" actId="20577"/>
          <ac:spMkLst>
            <pc:docMk/>
            <pc:sldMk cId="172542696" sldId="569"/>
            <ac:spMk id="10" creationId="{1729C6A1-97C8-EDE7-D836-BB3AB5344E17}"/>
          </ac:spMkLst>
        </pc:spChg>
        <pc:spChg chg="add mod">
          <ac:chgData name="Justin Vacquerie" userId="968f4b965d9c7392" providerId="LiveId" clId="{F21C62AE-89EF-439D-94C2-55D06FBE28A1}" dt="2024-07-19T08:49:56.681" v="29227" actId="1076"/>
          <ac:spMkLst>
            <pc:docMk/>
            <pc:sldMk cId="172542696" sldId="569"/>
            <ac:spMk id="11" creationId="{9CB307E3-81CA-D68B-8170-C1A0D6E140B3}"/>
          </ac:spMkLst>
        </pc:spChg>
        <pc:spChg chg="add mod">
          <ac:chgData name="Justin Vacquerie" userId="968f4b965d9c7392" providerId="LiveId" clId="{F21C62AE-89EF-439D-94C2-55D06FBE28A1}" dt="2024-07-19T08:53:33.416" v="29253" actId="693"/>
          <ac:spMkLst>
            <pc:docMk/>
            <pc:sldMk cId="172542696" sldId="569"/>
            <ac:spMk id="13" creationId="{05E4B5A7-9E5C-1672-22C2-7C388AD44506}"/>
          </ac:spMkLst>
        </pc:spChg>
        <pc:spChg chg="add mod">
          <ac:chgData name="Justin Vacquerie" userId="968f4b965d9c7392" providerId="LiveId" clId="{F21C62AE-89EF-439D-94C2-55D06FBE28A1}" dt="2024-07-19T08:53:33.416" v="29253" actId="693"/>
          <ac:spMkLst>
            <pc:docMk/>
            <pc:sldMk cId="172542696" sldId="569"/>
            <ac:spMk id="15" creationId="{BDCA32EB-5586-0B65-803A-7468A04F4347}"/>
          </ac:spMkLst>
        </pc:spChg>
        <pc:spChg chg="add mod">
          <ac:chgData name="Justin Vacquerie" userId="968f4b965d9c7392" providerId="LiveId" clId="{F21C62AE-89EF-439D-94C2-55D06FBE28A1}" dt="2024-07-19T08:53:40.946" v="29254" actId="14100"/>
          <ac:spMkLst>
            <pc:docMk/>
            <pc:sldMk cId="172542696" sldId="569"/>
            <ac:spMk id="16" creationId="{24205C6C-0F66-7520-612D-653200DE8E35}"/>
          </ac:spMkLst>
        </pc:spChg>
        <pc:spChg chg="add mod">
          <ac:chgData name="Justin Vacquerie" userId="968f4b965d9c7392" providerId="LiveId" clId="{F21C62AE-89EF-439D-94C2-55D06FBE28A1}" dt="2024-07-19T08:53:33.416" v="29253" actId="693"/>
          <ac:spMkLst>
            <pc:docMk/>
            <pc:sldMk cId="172542696" sldId="569"/>
            <ac:spMk id="17" creationId="{BC7B5A85-ACBA-92D1-3F18-D198CC620967}"/>
          </ac:spMkLst>
        </pc:spChg>
        <pc:spChg chg="add mod">
          <ac:chgData name="Justin Vacquerie" userId="968f4b965d9c7392" providerId="LiveId" clId="{F21C62AE-89EF-439D-94C2-55D06FBE28A1}" dt="2024-07-19T08:53:33.416" v="29253" actId="693"/>
          <ac:spMkLst>
            <pc:docMk/>
            <pc:sldMk cId="172542696" sldId="569"/>
            <ac:spMk id="19" creationId="{A32B4E03-C971-4141-D7E1-46BDFB9765E7}"/>
          </ac:spMkLst>
        </pc:spChg>
        <pc:spChg chg="add mod">
          <ac:chgData name="Justin Vacquerie" userId="968f4b965d9c7392" providerId="LiveId" clId="{F21C62AE-89EF-439D-94C2-55D06FBE28A1}" dt="2024-07-19T08:53:52.465" v="29257" actId="14100"/>
          <ac:spMkLst>
            <pc:docMk/>
            <pc:sldMk cId="172542696" sldId="569"/>
            <ac:spMk id="20" creationId="{D0F120BF-B1C1-A7C4-DA9A-1F86299874DF}"/>
          </ac:spMkLst>
        </pc:spChg>
        <pc:spChg chg="add mod">
          <ac:chgData name="Justin Vacquerie" userId="968f4b965d9c7392" providerId="LiveId" clId="{F21C62AE-89EF-439D-94C2-55D06FBE28A1}" dt="2024-07-19T08:57:38.544" v="29343" actId="14100"/>
          <ac:spMkLst>
            <pc:docMk/>
            <pc:sldMk cId="172542696" sldId="569"/>
            <ac:spMk id="21" creationId="{B6FDCF8C-B382-F33B-BAE4-978E6A121BD6}"/>
          </ac:spMkLst>
        </pc:spChg>
        <pc:spChg chg="add mod">
          <ac:chgData name="Justin Vacquerie" userId="968f4b965d9c7392" providerId="LiveId" clId="{F21C62AE-89EF-439D-94C2-55D06FBE28A1}" dt="2024-07-19T08:56:47.265" v="29340" actId="208"/>
          <ac:spMkLst>
            <pc:docMk/>
            <pc:sldMk cId="172542696" sldId="569"/>
            <ac:spMk id="22" creationId="{3DF35083-346A-C5DB-915B-8EE847126C2A}"/>
          </ac:spMkLst>
        </pc:spChg>
        <pc:spChg chg="add mod">
          <ac:chgData name="Justin Vacquerie" userId="968f4b965d9c7392" providerId="LiveId" clId="{F21C62AE-89EF-439D-94C2-55D06FBE28A1}" dt="2024-07-19T08:55:05.245" v="29270" actId="14100"/>
          <ac:spMkLst>
            <pc:docMk/>
            <pc:sldMk cId="172542696" sldId="569"/>
            <ac:spMk id="23" creationId="{8285F9D7-ED30-7155-E8EE-EA460A07DC4A}"/>
          </ac:spMkLst>
        </pc:spChg>
        <pc:spChg chg="add mod">
          <ac:chgData name="Justin Vacquerie" userId="968f4b965d9c7392" providerId="LiveId" clId="{F21C62AE-89EF-439D-94C2-55D06FBE28A1}" dt="2024-07-19T08:55:23.847" v="29277" actId="14100"/>
          <ac:spMkLst>
            <pc:docMk/>
            <pc:sldMk cId="172542696" sldId="569"/>
            <ac:spMk id="24" creationId="{016DC0A9-15D6-01C0-5253-D21CCA9088A4}"/>
          </ac:spMkLst>
        </pc:spChg>
        <pc:spChg chg="add mod">
          <ac:chgData name="Justin Vacquerie" userId="968f4b965d9c7392" providerId="LiveId" clId="{F21C62AE-89EF-439D-94C2-55D06FBE28A1}" dt="2024-07-19T08:56:44.139" v="29339" actId="208"/>
          <ac:spMkLst>
            <pc:docMk/>
            <pc:sldMk cId="172542696" sldId="569"/>
            <ac:spMk id="25" creationId="{DE89A476-3C98-F109-AE34-237EC4E4997B}"/>
          </ac:spMkLst>
        </pc:spChg>
        <pc:spChg chg="add mod">
          <ac:chgData name="Justin Vacquerie" userId="968f4b965d9c7392" providerId="LiveId" clId="{F21C62AE-89EF-439D-94C2-55D06FBE28A1}" dt="2024-07-19T08:57:51.394" v="29347" actId="14100"/>
          <ac:spMkLst>
            <pc:docMk/>
            <pc:sldMk cId="172542696" sldId="569"/>
            <ac:spMk id="26" creationId="{D2F76E86-F4C0-EBFF-077F-9E2A696AA08C}"/>
          </ac:spMkLst>
        </pc:spChg>
        <pc:picChg chg="add del mod modCrop">
          <ac:chgData name="Justin Vacquerie" userId="968f4b965d9c7392" providerId="LiveId" clId="{F21C62AE-89EF-439D-94C2-55D06FBE28A1}" dt="2024-07-14T15:08:16.767" v="10997" actId="478"/>
          <ac:picMkLst>
            <pc:docMk/>
            <pc:sldMk cId="172542696" sldId="569"/>
            <ac:picMk id="6" creationId="{B98FA5F7-F6B8-EF40-D757-B2ED45198ED3}"/>
          </ac:picMkLst>
        </pc:picChg>
        <pc:picChg chg="del">
          <ac:chgData name="Justin Vacquerie" userId="968f4b965d9c7392" providerId="LiveId" clId="{F21C62AE-89EF-439D-94C2-55D06FBE28A1}" dt="2024-07-11T07:00:28.315" v="6656" actId="478"/>
          <ac:picMkLst>
            <pc:docMk/>
            <pc:sldMk cId="172542696" sldId="569"/>
            <ac:picMk id="6" creationId="{DFC0D26C-617A-22F7-38DB-9CBFDD5C25A7}"/>
          </ac:picMkLst>
        </pc:picChg>
        <pc:picChg chg="add mod ord">
          <ac:chgData name="Justin Vacquerie" userId="968f4b965d9c7392" providerId="LiveId" clId="{F21C62AE-89EF-439D-94C2-55D06FBE28A1}" dt="2024-07-19T08:55:18.303" v="29275" actId="1076"/>
          <ac:picMkLst>
            <pc:docMk/>
            <pc:sldMk cId="172542696" sldId="569"/>
            <ac:picMk id="12" creationId="{143763CD-C4A3-5909-62BD-B260D47FC5B2}"/>
          </ac:picMkLst>
        </pc:picChg>
        <pc:picChg chg="add del mod">
          <ac:chgData name="Justin Vacquerie" userId="968f4b965d9c7392" providerId="LiveId" clId="{F21C62AE-89EF-439D-94C2-55D06FBE28A1}" dt="2024-07-11T07:36:21.737" v="6840" actId="478"/>
          <ac:picMkLst>
            <pc:docMk/>
            <pc:sldMk cId="172542696" sldId="569"/>
            <ac:picMk id="12" creationId="{71CB5CD2-5329-F3F5-AE50-5AD57E428056}"/>
          </ac:picMkLst>
        </pc:picChg>
        <pc:picChg chg="add mod ord modCrop">
          <ac:chgData name="Justin Vacquerie" userId="968f4b965d9c7392" providerId="LiveId" clId="{F21C62AE-89EF-439D-94C2-55D06FBE28A1}" dt="2024-07-18T14:14:18.448" v="21785" actId="1076"/>
          <ac:picMkLst>
            <pc:docMk/>
            <pc:sldMk cId="172542696" sldId="569"/>
            <ac:picMk id="14" creationId="{69A0F9A0-567D-D4C8-5A02-6D885C720B3E}"/>
          </ac:picMkLst>
        </pc:picChg>
      </pc:sldChg>
      <pc:sldChg chg="addSp delSp modSp add mod modNotesTx">
        <pc:chgData name="Justin Vacquerie" userId="968f4b965d9c7392" providerId="LiveId" clId="{F21C62AE-89EF-439D-94C2-55D06FBE28A1}" dt="2024-07-19T09:15:03.282" v="30170"/>
        <pc:sldMkLst>
          <pc:docMk/>
          <pc:sldMk cId="2977072559" sldId="570"/>
        </pc:sldMkLst>
        <pc:spChg chg="add">
          <ac:chgData name="Justin Vacquerie" userId="968f4b965d9c7392" providerId="LiveId" clId="{F21C62AE-89EF-439D-94C2-55D06FBE28A1}" dt="2024-07-17T14:22:08.139" v="18335"/>
          <ac:spMkLst>
            <pc:docMk/>
            <pc:sldMk cId="2977072559" sldId="570"/>
            <ac:spMk id="5" creationId="{D3DC84A6-8F3F-EDA5-F521-86905A93D2E8}"/>
          </ac:spMkLst>
        </pc:spChg>
        <pc:spChg chg="mod">
          <ac:chgData name="Justin Vacquerie" userId="968f4b965d9c7392" providerId="LiveId" clId="{F21C62AE-89EF-439D-94C2-55D06FBE28A1}" dt="2024-07-17T06:46:06.567" v="16551" actId="20577"/>
          <ac:spMkLst>
            <pc:docMk/>
            <pc:sldMk cId="2977072559" sldId="570"/>
            <ac:spMk id="10" creationId="{1729C6A1-97C8-EDE7-D836-BB3AB5344E17}"/>
          </ac:spMkLst>
        </pc:spChg>
        <pc:spChg chg="del mod">
          <ac:chgData name="Justin Vacquerie" userId="968f4b965d9c7392" providerId="LiveId" clId="{F21C62AE-89EF-439D-94C2-55D06FBE28A1}" dt="2024-07-11T08:18:30.394" v="7575"/>
          <ac:spMkLst>
            <pc:docMk/>
            <pc:sldMk cId="2977072559" sldId="570"/>
            <ac:spMk id="12" creationId="{10557F18-EE84-E458-6585-3C63EA769F5B}"/>
          </ac:spMkLst>
        </pc:spChg>
        <pc:spChg chg="add del mod">
          <ac:chgData name="Justin Vacquerie" userId="968f4b965d9c7392" providerId="LiveId" clId="{F21C62AE-89EF-439D-94C2-55D06FBE28A1}" dt="2024-07-11T08:19:28.451" v="7589" actId="22"/>
          <ac:spMkLst>
            <pc:docMk/>
            <pc:sldMk cId="2977072559" sldId="570"/>
            <ac:spMk id="13" creationId="{ACAC6277-683E-40DD-975D-5337A61F8749}"/>
          </ac:spMkLst>
        </pc:spChg>
        <pc:spChg chg="add mod">
          <ac:chgData name="Justin Vacquerie" userId="968f4b965d9c7392" providerId="LiveId" clId="{F21C62AE-89EF-439D-94C2-55D06FBE28A1}" dt="2024-07-17T14:26:14.167" v="18512" actId="20577"/>
          <ac:spMkLst>
            <pc:docMk/>
            <pc:sldMk cId="2977072559" sldId="570"/>
            <ac:spMk id="14" creationId="{9C6CD1D7-D641-CF7D-5C57-FBDED6666EDB}"/>
          </ac:spMkLst>
        </pc:spChg>
        <pc:picChg chg="add mod">
          <ac:chgData name="Justin Vacquerie" userId="968f4b965d9c7392" providerId="LiveId" clId="{F21C62AE-89EF-439D-94C2-55D06FBE28A1}" dt="2024-07-16T13:26:34.167" v="15181" actId="1076"/>
          <ac:picMkLst>
            <pc:docMk/>
            <pc:sldMk cId="2977072559" sldId="570"/>
            <ac:picMk id="6" creationId="{789C654B-6DD3-F67C-39C9-3080F3116AA4}"/>
          </ac:picMkLst>
        </pc:picChg>
        <pc:picChg chg="del">
          <ac:chgData name="Justin Vacquerie" userId="968f4b965d9c7392" providerId="LiveId" clId="{F21C62AE-89EF-439D-94C2-55D06FBE28A1}" dt="2024-07-11T07:56:39.530" v="7540" actId="478"/>
          <ac:picMkLst>
            <pc:docMk/>
            <pc:sldMk cId="2977072559" sldId="570"/>
            <ac:picMk id="8" creationId="{3A4DF0F3-4105-6DD6-1880-328C9ADC78B0}"/>
          </ac:picMkLst>
        </pc:picChg>
      </pc:sldChg>
      <pc:sldChg chg="addSp delSp modSp add del mod">
        <pc:chgData name="Justin Vacquerie" userId="968f4b965d9c7392" providerId="LiveId" clId="{F21C62AE-89EF-439D-94C2-55D06FBE28A1}" dt="2024-07-16T14:09:16.111" v="15481" actId="47"/>
        <pc:sldMkLst>
          <pc:docMk/>
          <pc:sldMk cId="2908491672" sldId="571"/>
        </pc:sldMkLst>
        <pc:spChg chg="add mod">
          <ac:chgData name="Justin Vacquerie" userId="968f4b965d9c7392" providerId="LiveId" clId="{F21C62AE-89EF-439D-94C2-55D06FBE28A1}" dt="2024-07-16T14:00:21.467" v="15453" actId="20577"/>
          <ac:spMkLst>
            <pc:docMk/>
            <pc:sldMk cId="2908491672" sldId="571"/>
            <ac:spMk id="5" creationId="{F5F5976C-1B44-F662-863F-C020A69E699B}"/>
          </ac:spMkLst>
        </pc:spChg>
        <pc:spChg chg="del mod">
          <ac:chgData name="Justin Vacquerie" userId="968f4b965d9c7392" providerId="LiveId" clId="{F21C62AE-89EF-439D-94C2-55D06FBE28A1}" dt="2024-07-11T08:50:33.129" v="7706" actId="21"/>
          <ac:spMkLst>
            <pc:docMk/>
            <pc:sldMk cId="2908491672" sldId="571"/>
            <ac:spMk id="6" creationId="{1B6CB7F0-5CBD-421D-A837-540219D3F387}"/>
          </ac:spMkLst>
        </pc:spChg>
        <pc:spChg chg="del mod">
          <ac:chgData name="Justin Vacquerie" userId="968f4b965d9c7392" providerId="LiveId" clId="{F21C62AE-89EF-439D-94C2-55D06FBE28A1}" dt="2024-07-13T19:01:01.431" v="9648" actId="478"/>
          <ac:spMkLst>
            <pc:docMk/>
            <pc:sldMk cId="2908491672" sldId="571"/>
            <ac:spMk id="7" creationId="{E768417C-8353-199C-7E62-F457F1944363}"/>
          </ac:spMkLst>
        </pc:spChg>
        <pc:spChg chg="add del mod">
          <ac:chgData name="Justin Vacquerie" userId="968f4b965d9c7392" providerId="LiveId" clId="{F21C62AE-89EF-439D-94C2-55D06FBE28A1}" dt="2024-07-14T14:36:17.427" v="10755" actId="478"/>
          <ac:spMkLst>
            <pc:docMk/>
            <pc:sldMk cId="2908491672" sldId="571"/>
            <ac:spMk id="9" creationId="{51727651-04C1-2E18-E269-F2E79B6CC3DC}"/>
          </ac:spMkLst>
        </pc:spChg>
      </pc:sldChg>
      <pc:sldChg chg="addSp delSp modSp add mod modNotesTx">
        <pc:chgData name="Justin Vacquerie" userId="968f4b965d9c7392" providerId="LiveId" clId="{F21C62AE-89EF-439D-94C2-55D06FBE28A1}" dt="2024-07-19T12:36:36.343" v="39676" actId="20577"/>
        <pc:sldMkLst>
          <pc:docMk/>
          <pc:sldMk cId="2014214141" sldId="572"/>
        </pc:sldMkLst>
        <pc:spChg chg="add mod">
          <ac:chgData name="Justin Vacquerie" userId="968f4b965d9c7392" providerId="LiveId" clId="{F21C62AE-89EF-439D-94C2-55D06FBE28A1}" dt="2024-07-17T09:07:40.991" v="17620" actId="113"/>
          <ac:spMkLst>
            <pc:docMk/>
            <pc:sldMk cId="2014214141" sldId="572"/>
            <ac:spMk id="5" creationId="{C629E4CB-EB67-E719-51B5-D00823E5F10A}"/>
          </ac:spMkLst>
        </pc:spChg>
        <pc:spChg chg="mod">
          <ac:chgData name="Justin Vacquerie" userId="968f4b965d9c7392" providerId="LiveId" clId="{F21C62AE-89EF-439D-94C2-55D06FBE28A1}" dt="2024-07-17T06:46:18.292" v="16555" actId="20577"/>
          <ac:spMkLst>
            <pc:docMk/>
            <pc:sldMk cId="2014214141" sldId="572"/>
            <ac:spMk id="7" creationId="{E768417C-8353-199C-7E62-F457F1944363}"/>
          </ac:spMkLst>
        </pc:spChg>
        <pc:spChg chg="del mod">
          <ac:chgData name="Justin Vacquerie" userId="968f4b965d9c7392" providerId="LiveId" clId="{F21C62AE-89EF-439D-94C2-55D06FBE28A1}" dt="2024-07-16T13:32:20.191" v="15182" actId="478"/>
          <ac:spMkLst>
            <pc:docMk/>
            <pc:sldMk cId="2014214141" sldId="572"/>
            <ac:spMk id="10" creationId="{1B6CB7F0-5CBD-421D-A837-540219D3F387}"/>
          </ac:spMkLst>
        </pc:spChg>
        <pc:picChg chg="add mod">
          <ac:chgData name="Justin Vacquerie" userId="968f4b965d9c7392" providerId="LiveId" clId="{F21C62AE-89EF-439D-94C2-55D06FBE28A1}" dt="2024-07-16T13:34:15.084" v="15195" actId="1076"/>
          <ac:picMkLst>
            <pc:docMk/>
            <pc:sldMk cId="2014214141" sldId="572"/>
            <ac:picMk id="6" creationId="{001FA51F-C3E8-6ABA-56AC-9E0DCB5F6D6B}"/>
          </ac:picMkLst>
        </pc:picChg>
        <pc:picChg chg="add del mod">
          <ac:chgData name="Justin Vacquerie" userId="968f4b965d9c7392" providerId="LiveId" clId="{F21C62AE-89EF-439D-94C2-55D06FBE28A1}" dt="2024-07-19T12:33:18.133" v="39215" actId="478"/>
          <ac:picMkLst>
            <pc:docMk/>
            <pc:sldMk cId="2014214141" sldId="572"/>
            <ac:picMk id="10" creationId="{A2A9F149-0DB9-1B69-CB1F-B8C4900F1781}"/>
          </ac:picMkLst>
        </pc:picChg>
        <pc:picChg chg="add mod">
          <ac:chgData name="Justin Vacquerie" userId="968f4b965d9c7392" providerId="LiveId" clId="{F21C62AE-89EF-439D-94C2-55D06FBE28A1}" dt="2024-07-17T06:54:51.187" v="16741" actId="1076"/>
          <ac:picMkLst>
            <pc:docMk/>
            <pc:sldMk cId="2014214141" sldId="572"/>
            <ac:picMk id="11" creationId="{0E3D8361-2207-83D4-B210-C9745CFA3935}"/>
          </ac:picMkLst>
        </pc:picChg>
        <pc:picChg chg="del">
          <ac:chgData name="Justin Vacquerie" userId="968f4b965d9c7392" providerId="LiveId" clId="{F21C62AE-89EF-439D-94C2-55D06FBE28A1}" dt="2024-07-11T08:52:30.021" v="7720" actId="478"/>
          <ac:picMkLst>
            <pc:docMk/>
            <pc:sldMk cId="2014214141" sldId="572"/>
            <ac:picMk id="12" creationId="{850BB8F2-ED09-205A-A6EB-F22CE09F262A}"/>
          </ac:picMkLst>
        </pc:picChg>
        <pc:picChg chg="add mod">
          <ac:chgData name="Justin Vacquerie" userId="968f4b965d9c7392" providerId="LiveId" clId="{F21C62AE-89EF-439D-94C2-55D06FBE28A1}" dt="2024-07-16T13:35:18.880" v="15206" actId="1076"/>
          <ac:picMkLst>
            <pc:docMk/>
            <pc:sldMk cId="2014214141" sldId="572"/>
            <ac:picMk id="13" creationId="{CEB722E9-EADE-1587-81A2-D9CDF7A0A34F}"/>
          </ac:picMkLst>
        </pc:picChg>
        <pc:picChg chg="add mod">
          <ac:chgData name="Justin Vacquerie" userId="968f4b965d9c7392" providerId="LiveId" clId="{F21C62AE-89EF-439D-94C2-55D06FBE28A1}" dt="2024-07-19T12:33:36.218" v="39220" actId="1076"/>
          <ac:picMkLst>
            <pc:docMk/>
            <pc:sldMk cId="2014214141" sldId="572"/>
            <ac:picMk id="14" creationId="{8D50E4B0-D993-6E10-3415-5999D9D426F3}"/>
          </ac:picMkLst>
        </pc:picChg>
      </pc:sldChg>
      <pc:sldChg chg="addSp delSp modSp add mod modNotesTx">
        <pc:chgData name="Justin Vacquerie" userId="968f4b965d9c7392" providerId="LiveId" clId="{F21C62AE-89EF-439D-94C2-55D06FBE28A1}" dt="2024-07-19T12:40:49.997" v="40043" actId="20577"/>
        <pc:sldMkLst>
          <pc:docMk/>
          <pc:sldMk cId="1117593750" sldId="573"/>
        </pc:sldMkLst>
        <pc:spChg chg="add mod">
          <ac:chgData name="Justin Vacquerie" userId="968f4b965d9c7392" providerId="LiveId" clId="{F21C62AE-89EF-439D-94C2-55D06FBE28A1}" dt="2024-07-18T12:07:29.267" v="19365" actId="20577"/>
          <ac:spMkLst>
            <pc:docMk/>
            <pc:sldMk cId="1117593750" sldId="573"/>
            <ac:spMk id="5" creationId="{993AAF63-AE2F-F551-2A0C-CC0CEB65E283}"/>
          </ac:spMkLst>
        </pc:spChg>
        <pc:spChg chg="mod">
          <ac:chgData name="Justin Vacquerie" userId="968f4b965d9c7392" providerId="LiveId" clId="{F21C62AE-89EF-439D-94C2-55D06FBE28A1}" dt="2024-07-17T06:46:26.650" v="16559" actId="20577"/>
          <ac:spMkLst>
            <pc:docMk/>
            <pc:sldMk cId="1117593750" sldId="573"/>
            <ac:spMk id="7" creationId="{E768417C-8353-199C-7E62-F457F1944363}"/>
          </ac:spMkLst>
        </pc:spChg>
        <pc:spChg chg="del mod">
          <ac:chgData name="Justin Vacquerie" userId="968f4b965d9c7392" providerId="LiveId" clId="{F21C62AE-89EF-439D-94C2-55D06FBE28A1}" dt="2024-07-16T13:36:42.546" v="15249" actId="478"/>
          <ac:spMkLst>
            <pc:docMk/>
            <pc:sldMk cId="1117593750" sldId="573"/>
            <ac:spMk id="10" creationId="{1B6CB7F0-5CBD-421D-A837-540219D3F387}"/>
          </ac:spMkLst>
        </pc:spChg>
        <pc:picChg chg="del">
          <ac:chgData name="Justin Vacquerie" userId="968f4b965d9c7392" providerId="LiveId" clId="{F21C62AE-89EF-439D-94C2-55D06FBE28A1}" dt="2024-07-11T08:54:40.239" v="7725" actId="478"/>
          <ac:picMkLst>
            <pc:docMk/>
            <pc:sldMk cId="1117593750" sldId="573"/>
            <ac:picMk id="6" creationId="{001FA51F-C3E8-6ABA-56AC-9E0DCB5F6D6B}"/>
          </ac:picMkLst>
        </pc:picChg>
        <pc:picChg chg="add mod">
          <ac:chgData name="Justin Vacquerie" userId="968f4b965d9c7392" providerId="LiveId" clId="{F21C62AE-89EF-439D-94C2-55D06FBE28A1}" dt="2024-07-16T13:37:05.004" v="15251" actId="1076"/>
          <ac:picMkLst>
            <pc:docMk/>
            <pc:sldMk cId="1117593750" sldId="573"/>
            <ac:picMk id="9" creationId="{F2BF2037-6A64-32D5-8A11-7A9500D35D15}"/>
          </ac:picMkLst>
        </pc:picChg>
      </pc:sldChg>
      <pc:sldChg chg="addSp delSp modSp add mod modNotesTx">
        <pc:chgData name="Justin Vacquerie" userId="968f4b965d9c7392" providerId="LiveId" clId="{F21C62AE-89EF-439D-94C2-55D06FBE28A1}" dt="2024-07-19T12:44:55.039" v="40765" actId="20577"/>
        <pc:sldMkLst>
          <pc:docMk/>
          <pc:sldMk cId="41102695" sldId="574"/>
        </pc:sldMkLst>
        <pc:spChg chg="add mod">
          <ac:chgData name="Justin Vacquerie" userId="968f4b965d9c7392" providerId="LiveId" clId="{F21C62AE-89EF-439D-94C2-55D06FBE28A1}" dt="2024-07-18T12:07:37.132" v="19371" actId="20577"/>
          <ac:spMkLst>
            <pc:docMk/>
            <pc:sldMk cId="41102695" sldId="574"/>
            <ac:spMk id="5" creationId="{40AF80EB-739D-C916-B5EB-A033EA5A5F7B}"/>
          </ac:spMkLst>
        </pc:spChg>
        <pc:spChg chg="mod">
          <ac:chgData name="Justin Vacquerie" userId="968f4b965d9c7392" providerId="LiveId" clId="{F21C62AE-89EF-439D-94C2-55D06FBE28A1}" dt="2024-07-17T06:47:33.849" v="16594" actId="20577"/>
          <ac:spMkLst>
            <pc:docMk/>
            <pc:sldMk cId="41102695" sldId="574"/>
            <ac:spMk id="7" creationId="{E768417C-8353-199C-7E62-F457F1944363}"/>
          </ac:spMkLst>
        </pc:spChg>
        <pc:spChg chg="del mod">
          <ac:chgData name="Justin Vacquerie" userId="968f4b965d9c7392" providerId="LiveId" clId="{F21C62AE-89EF-439D-94C2-55D06FBE28A1}" dt="2024-07-16T13:37:45.591" v="15268" actId="478"/>
          <ac:spMkLst>
            <pc:docMk/>
            <pc:sldMk cId="41102695" sldId="574"/>
            <ac:spMk id="10" creationId="{1B6CB7F0-5CBD-421D-A837-540219D3F387}"/>
          </ac:spMkLst>
        </pc:spChg>
        <pc:picChg chg="add del mod">
          <ac:chgData name="Justin Vacquerie" userId="968f4b965d9c7392" providerId="LiveId" clId="{F21C62AE-89EF-439D-94C2-55D06FBE28A1}" dt="2024-07-16T14:01:29.198" v="15458" actId="478"/>
          <ac:picMkLst>
            <pc:docMk/>
            <pc:sldMk cId="41102695" sldId="574"/>
            <ac:picMk id="6" creationId="{8650C44A-E210-FC30-CC0E-BFEBEB536F33}"/>
          </ac:picMkLst>
        </pc:picChg>
        <pc:picChg chg="add mod">
          <ac:chgData name="Justin Vacquerie" userId="968f4b965d9c7392" providerId="LiveId" clId="{F21C62AE-89EF-439D-94C2-55D06FBE28A1}" dt="2024-07-16T19:24:29.084" v="15836" actId="1076"/>
          <ac:picMkLst>
            <pc:docMk/>
            <pc:sldMk cId="41102695" sldId="574"/>
            <ac:picMk id="9" creationId="{D3709833-298A-E6FC-A4E1-7756658BCD4B}"/>
          </ac:picMkLst>
        </pc:picChg>
        <pc:picChg chg="del">
          <ac:chgData name="Justin Vacquerie" userId="968f4b965d9c7392" providerId="LiveId" clId="{F21C62AE-89EF-439D-94C2-55D06FBE28A1}" dt="2024-07-11T08:55:02.256" v="7733" actId="478"/>
          <ac:picMkLst>
            <pc:docMk/>
            <pc:sldMk cId="41102695" sldId="574"/>
            <ac:picMk id="9" creationId="{F2BF2037-6A64-32D5-8A11-7A9500D35D15}"/>
          </ac:picMkLst>
        </pc:picChg>
        <pc:picChg chg="add mod">
          <ac:chgData name="Justin Vacquerie" userId="968f4b965d9c7392" providerId="LiveId" clId="{F21C62AE-89EF-439D-94C2-55D06FBE28A1}" dt="2024-07-16T14:01:40.941" v="15464" actId="1076"/>
          <ac:picMkLst>
            <pc:docMk/>
            <pc:sldMk cId="41102695" sldId="574"/>
            <ac:picMk id="11" creationId="{68441B8F-82C6-5CB9-09DD-AF877CE4AC26}"/>
          </ac:picMkLst>
        </pc:picChg>
        <pc:picChg chg="add del mod">
          <ac:chgData name="Justin Vacquerie" userId="968f4b965d9c7392" providerId="LiveId" clId="{F21C62AE-89EF-439D-94C2-55D06FBE28A1}" dt="2024-07-16T14:02:14.614" v="15465" actId="478"/>
          <ac:picMkLst>
            <pc:docMk/>
            <pc:sldMk cId="41102695" sldId="574"/>
            <ac:picMk id="12" creationId="{83EB96EF-826E-29D5-4C17-8A47FACB35AD}"/>
          </ac:picMkLst>
        </pc:picChg>
      </pc:sldChg>
      <pc:sldChg chg="new del">
        <pc:chgData name="Justin Vacquerie" userId="968f4b965d9c7392" providerId="LiveId" clId="{F21C62AE-89EF-439D-94C2-55D06FBE28A1}" dt="2024-07-11T12:28:53.599" v="8107" actId="47"/>
        <pc:sldMkLst>
          <pc:docMk/>
          <pc:sldMk cId="3845056226" sldId="575"/>
        </pc:sldMkLst>
      </pc:sldChg>
      <pc:sldChg chg="addSp delSp modSp add del mod ord">
        <pc:chgData name="Justin Vacquerie" userId="968f4b965d9c7392" providerId="LiveId" clId="{F21C62AE-89EF-439D-94C2-55D06FBE28A1}" dt="2024-07-13T18:44:24.347" v="9004" actId="47"/>
        <pc:sldMkLst>
          <pc:docMk/>
          <pc:sldMk cId="3586717287" sldId="576"/>
        </pc:sldMkLst>
        <pc:spChg chg="del">
          <ac:chgData name="Justin Vacquerie" userId="968f4b965d9c7392" providerId="LiveId" clId="{F21C62AE-89EF-439D-94C2-55D06FBE28A1}" dt="2024-07-11T12:28:59.925" v="8109" actId="478"/>
          <ac:spMkLst>
            <pc:docMk/>
            <pc:sldMk cId="3586717287" sldId="576"/>
            <ac:spMk id="5" creationId="{1A6FFD2A-B47D-D4D4-71E9-AD99A6A05718}"/>
          </ac:spMkLst>
        </pc:spChg>
        <pc:spChg chg="mod">
          <ac:chgData name="Justin Vacquerie" userId="968f4b965d9c7392" providerId="LiveId" clId="{F21C62AE-89EF-439D-94C2-55D06FBE28A1}" dt="2024-07-11T12:34:24.328" v="8201" actId="20577"/>
          <ac:spMkLst>
            <pc:docMk/>
            <pc:sldMk cId="3586717287" sldId="576"/>
            <ac:spMk id="10" creationId="{1729C6A1-97C8-EDE7-D836-BB3AB5344E17}"/>
          </ac:spMkLst>
        </pc:spChg>
        <pc:picChg chg="del">
          <ac:chgData name="Justin Vacquerie" userId="968f4b965d9c7392" providerId="LiveId" clId="{F21C62AE-89EF-439D-94C2-55D06FBE28A1}" dt="2024-07-11T12:28:56.136" v="8108" actId="478"/>
          <ac:picMkLst>
            <pc:docMk/>
            <pc:sldMk cId="3586717287" sldId="576"/>
            <ac:picMk id="8" creationId="{BF88B01E-EB1D-7BF4-89CC-EDD91C8F1326}"/>
          </ac:picMkLst>
        </pc:picChg>
        <pc:picChg chg="add mod">
          <ac:chgData name="Justin Vacquerie" userId="968f4b965d9c7392" providerId="LiveId" clId="{F21C62AE-89EF-439D-94C2-55D06FBE28A1}" dt="2024-07-11T12:36:25.229" v="8206" actId="1076"/>
          <ac:picMkLst>
            <pc:docMk/>
            <pc:sldMk cId="3586717287" sldId="576"/>
            <ac:picMk id="11" creationId="{68EB5152-285C-3F1B-3EB7-E046205D7EF7}"/>
          </ac:picMkLst>
        </pc:picChg>
        <pc:picChg chg="add mod">
          <ac:chgData name="Justin Vacquerie" userId="968f4b965d9c7392" providerId="LiveId" clId="{F21C62AE-89EF-439D-94C2-55D06FBE28A1}" dt="2024-07-11T12:34:10.717" v="8125" actId="1076"/>
          <ac:picMkLst>
            <pc:docMk/>
            <pc:sldMk cId="3586717287" sldId="576"/>
            <ac:picMk id="13" creationId="{447DB870-A767-2754-1264-D6B3B9E52F6C}"/>
          </ac:picMkLst>
        </pc:picChg>
      </pc:sldChg>
      <pc:sldChg chg="modSp add del mod">
        <pc:chgData name="Justin Vacquerie" userId="968f4b965d9c7392" providerId="LiveId" clId="{F21C62AE-89EF-439D-94C2-55D06FBE28A1}" dt="2024-07-13T18:48:38.145" v="9328" actId="47"/>
        <pc:sldMkLst>
          <pc:docMk/>
          <pc:sldMk cId="2593624127" sldId="577"/>
        </pc:sldMkLst>
        <pc:spChg chg="mod">
          <ac:chgData name="Justin Vacquerie" userId="968f4b965d9c7392" providerId="LiveId" clId="{F21C62AE-89EF-439D-94C2-55D06FBE28A1}" dt="2024-07-12T14:20:35.412" v="8314" actId="313"/>
          <ac:spMkLst>
            <pc:docMk/>
            <pc:sldMk cId="2593624127" sldId="577"/>
            <ac:spMk id="7" creationId="{E768417C-8353-199C-7E62-F457F1944363}"/>
          </ac:spMkLst>
        </pc:spChg>
      </pc:sldChg>
      <pc:sldChg chg="addSp delSp modSp add mod modNotesTx">
        <pc:chgData name="Justin Vacquerie" userId="968f4b965d9c7392" providerId="LiveId" clId="{F21C62AE-89EF-439D-94C2-55D06FBE28A1}" dt="2024-07-19T16:27:54.107" v="48168" actId="20577"/>
        <pc:sldMkLst>
          <pc:docMk/>
          <pc:sldMk cId="2065575935" sldId="578"/>
        </pc:sldMkLst>
        <pc:spChg chg="add mod">
          <ac:chgData name="Justin Vacquerie" userId="968f4b965d9c7392" providerId="LiveId" clId="{F21C62AE-89EF-439D-94C2-55D06FBE28A1}" dt="2024-07-19T10:04:27.672" v="34478" actId="113"/>
          <ac:spMkLst>
            <pc:docMk/>
            <pc:sldMk cId="2065575935" sldId="578"/>
            <ac:spMk id="5" creationId="{7EDE7FA2-647C-E25F-2EC9-5FCCFBE9F3F4}"/>
          </ac:spMkLst>
        </pc:spChg>
        <pc:spChg chg="mod">
          <ac:chgData name="Justin Vacquerie" userId="968f4b965d9c7392" providerId="LiveId" clId="{F21C62AE-89EF-439D-94C2-55D06FBE28A1}" dt="2024-07-16T06:44:42.929" v="13972" actId="20577"/>
          <ac:spMkLst>
            <pc:docMk/>
            <pc:sldMk cId="2065575935" sldId="578"/>
            <ac:spMk id="10" creationId="{1729C6A1-97C8-EDE7-D836-BB3AB5344E17}"/>
          </ac:spMkLst>
        </pc:spChg>
        <pc:spChg chg="add mod">
          <ac:chgData name="Justin Vacquerie" userId="968f4b965d9c7392" providerId="LiveId" clId="{F21C62AE-89EF-439D-94C2-55D06FBE28A1}" dt="2024-07-15T14:06:33.603" v="13598" actId="1076"/>
          <ac:spMkLst>
            <pc:docMk/>
            <pc:sldMk cId="2065575935" sldId="578"/>
            <ac:spMk id="21" creationId="{873E8450-F50E-749C-B149-B5C55E353E7D}"/>
          </ac:spMkLst>
        </pc:spChg>
        <pc:spChg chg="add mod">
          <ac:chgData name="Justin Vacquerie" userId="968f4b965d9c7392" providerId="LiveId" clId="{F21C62AE-89EF-439D-94C2-55D06FBE28A1}" dt="2024-07-15T14:06:45.358" v="13608" actId="20577"/>
          <ac:spMkLst>
            <pc:docMk/>
            <pc:sldMk cId="2065575935" sldId="578"/>
            <ac:spMk id="22" creationId="{BD5392A9-1C1B-47DE-1A83-11F5148D58E9}"/>
          </ac:spMkLst>
        </pc:spChg>
        <pc:graphicFrameChg chg="del">
          <ac:chgData name="Justin Vacquerie" userId="968f4b965d9c7392" providerId="LiveId" clId="{F21C62AE-89EF-439D-94C2-55D06FBE28A1}" dt="2024-07-13T18:46:00.519" v="9247" actId="478"/>
          <ac:graphicFrameMkLst>
            <pc:docMk/>
            <pc:sldMk cId="2065575935" sldId="578"/>
            <ac:graphicFrameMk id="5" creationId="{3C080DDD-3548-9A75-A2B6-6AACDBCCB690}"/>
          </ac:graphicFrameMkLst>
        </pc:graphicFrameChg>
        <pc:picChg chg="add del mod">
          <ac:chgData name="Justin Vacquerie" userId="968f4b965d9c7392" providerId="LiveId" clId="{F21C62AE-89EF-439D-94C2-55D06FBE28A1}" dt="2024-07-15T09:05:02.700" v="11195" actId="478"/>
          <ac:picMkLst>
            <pc:docMk/>
            <pc:sldMk cId="2065575935" sldId="578"/>
            <ac:picMk id="8" creationId="{4D752333-F260-EC47-465A-AA22B360F82C}"/>
          </ac:picMkLst>
        </pc:picChg>
        <pc:picChg chg="add del mod">
          <ac:chgData name="Justin Vacquerie" userId="968f4b965d9c7392" providerId="LiveId" clId="{F21C62AE-89EF-439D-94C2-55D06FBE28A1}" dt="2024-07-15T13:38:40.611" v="13446" actId="478"/>
          <ac:picMkLst>
            <pc:docMk/>
            <pc:sldMk cId="2065575935" sldId="578"/>
            <ac:picMk id="11" creationId="{36CA0A22-540D-E1C0-DFA9-1727EE8BB3D4}"/>
          </ac:picMkLst>
        </pc:picChg>
        <pc:picChg chg="add del mod modCrop">
          <ac:chgData name="Justin Vacquerie" userId="968f4b965d9c7392" providerId="LiveId" clId="{F21C62AE-89EF-439D-94C2-55D06FBE28A1}" dt="2024-07-15T14:06:00.655" v="13552" actId="1076"/>
          <ac:picMkLst>
            <pc:docMk/>
            <pc:sldMk cId="2065575935" sldId="578"/>
            <ac:picMk id="13" creationId="{8805A436-B732-9948-16A1-982A14861E4D}"/>
          </ac:picMkLst>
        </pc:picChg>
        <pc:picChg chg="add del mod">
          <ac:chgData name="Justin Vacquerie" userId="968f4b965d9c7392" providerId="LiveId" clId="{F21C62AE-89EF-439D-94C2-55D06FBE28A1}" dt="2024-07-15T12:31:57.380" v="12499" actId="478"/>
          <ac:picMkLst>
            <pc:docMk/>
            <pc:sldMk cId="2065575935" sldId="578"/>
            <ac:picMk id="15" creationId="{64873972-8173-5411-63E1-B078E9DE8A9C}"/>
          </ac:picMkLst>
        </pc:picChg>
        <pc:picChg chg="add mod">
          <ac:chgData name="Justin Vacquerie" userId="968f4b965d9c7392" providerId="LiveId" clId="{F21C62AE-89EF-439D-94C2-55D06FBE28A1}" dt="2024-07-15T13:42:45.344" v="13540" actId="1076"/>
          <ac:picMkLst>
            <pc:docMk/>
            <pc:sldMk cId="2065575935" sldId="578"/>
            <ac:picMk id="17" creationId="{9603DD09-734E-04A5-F4A0-FAF21CB71685}"/>
          </ac:picMkLst>
        </pc:picChg>
        <pc:picChg chg="add mod">
          <ac:chgData name="Justin Vacquerie" userId="968f4b965d9c7392" providerId="LiveId" clId="{F21C62AE-89EF-439D-94C2-55D06FBE28A1}" dt="2024-07-15T14:06:02.875" v="13553" actId="1076"/>
          <ac:picMkLst>
            <pc:docMk/>
            <pc:sldMk cId="2065575935" sldId="578"/>
            <ac:picMk id="20" creationId="{6144E3B3-02F9-7D9A-428A-5ED81840EFDE}"/>
          </ac:picMkLst>
        </pc:picChg>
      </pc:sldChg>
      <pc:sldChg chg="new del">
        <pc:chgData name="Justin Vacquerie" userId="968f4b965d9c7392" providerId="LiveId" clId="{F21C62AE-89EF-439D-94C2-55D06FBE28A1}" dt="2024-07-13T18:45:21.296" v="9178" actId="47"/>
        <pc:sldMkLst>
          <pc:docMk/>
          <pc:sldMk cId="4060978863" sldId="578"/>
        </pc:sldMkLst>
      </pc:sldChg>
      <pc:sldChg chg="addSp delSp modSp add del mod ord">
        <pc:chgData name="Justin Vacquerie" userId="968f4b965d9c7392" providerId="LiveId" clId="{F21C62AE-89EF-439D-94C2-55D06FBE28A1}" dt="2024-07-18T08:01:08.224" v="19357" actId="47"/>
        <pc:sldMkLst>
          <pc:docMk/>
          <pc:sldMk cId="3844228709" sldId="579"/>
        </pc:sldMkLst>
        <pc:spChg chg="mod">
          <ac:chgData name="Justin Vacquerie" userId="968f4b965d9c7392" providerId="LiveId" clId="{F21C62AE-89EF-439D-94C2-55D06FBE28A1}" dt="2024-07-14T14:11:07.032" v="10075" actId="20577"/>
          <ac:spMkLst>
            <pc:docMk/>
            <pc:sldMk cId="3844228709" sldId="579"/>
            <ac:spMk id="10" creationId="{1729C6A1-97C8-EDE7-D836-BB3AB5344E17}"/>
          </ac:spMkLst>
        </pc:spChg>
        <pc:spChg chg="mod">
          <ac:chgData name="Justin Vacquerie" userId="968f4b965d9c7392" providerId="LiveId" clId="{F21C62AE-89EF-439D-94C2-55D06FBE28A1}" dt="2024-07-13T19:31:07.614" v="9913" actId="18245"/>
          <ac:spMkLst>
            <pc:docMk/>
            <pc:sldMk cId="3844228709" sldId="579"/>
            <ac:spMk id="11" creationId="{F6AF8C9D-B19F-D56E-EC99-D1D435E6F188}"/>
          </ac:spMkLst>
        </pc:spChg>
        <pc:spChg chg="mod">
          <ac:chgData name="Justin Vacquerie" userId="968f4b965d9c7392" providerId="LiveId" clId="{F21C62AE-89EF-439D-94C2-55D06FBE28A1}" dt="2024-07-13T19:31:07.614" v="9913" actId="18245"/>
          <ac:spMkLst>
            <pc:docMk/>
            <pc:sldMk cId="3844228709" sldId="579"/>
            <ac:spMk id="12" creationId="{19A5A0CD-89F1-7145-EE4E-4332EE7B4D20}"/>
          </ac:spMkLst>
        </pc:spChg>
        <pc:spChg chg="mod">
          <ac:chgData name="Justin Vacquerie" userId="968f4b965d9c7392" providerId="LiveId" clId="{F21C62AE-89EF-439D-94C2-55D06FBE28A1}" dt="2024-07-13T19:31:07.614" v="9913" actId="18245"/>
          <ac:spMkLst>
            <pc:docMk/>
            <pc:sldMk cId="3844228709" sldId="579"/>
            <ac:spMk id="13" creationId="{38EF38D5-21AD-9A04-BB69-7D9775021158}"/>
          </ac:spMkLst>
        </pc:spChg>
        <pc:spChg chg="mod">
          <ac:chgData name="Justin Vacquerie" userId="968f4b965d9c7392" providerId="LiveId" clId="{F21C62AE-89EF-439D-94C2-55D06FBE28A1}" dt="2024-07-13T19:31:07.614" v="9913" actId="18245"/>
          <ac:spMkLst>
            <pc:docMk/>
            <pc:sldMk cId="3844228709" sldId="579"/>
            <ac:spMk id="14" creationId="{7569201C-4B87-C4A9-A33D-9029CCC1E5C3}"/>
          </ac:spMkLst>
        </pc:spChg>
        <pc:spChg chg="mod">
          <ac:chgData name="Justin Vacquerie" userId="968f4b965d9c7392" providerId="LiveId" clId="{F21C62AE-89EF-439D-94C2-55D06FBE28A1}" dt="2024-07-13T19:31:07.614" v="9913" actId="18245"/>
          <ac:spMkLst>
            <pc:docMk/>
            <pc:sldMk cId="3844228709" sldId="579"/>
            <ac:spMk id="15" creationId="{E5FFB24E-C56F-113B-191B-8A00823F9DEE}"/>
          </ac:spMkLst>
        </pc:spChg>
        <pc:spChg chg="mod">
          <ac:chgData name="Justin Vacquerie" userId="968f4b965d9c7392" providerId="LiveId" clId="{F21C62AE-89EF-439D-94C2-55D06FBE28A1}" dt="2024-07-13T19:31:07.614" v="9913" actId="18245"/>
          <ac:spMkLst>
            <pc:docMk/>
            <pc:sldMk cId="3844228709" sldId="579"/>
            <ac:spMk id="16" creationId="{85966E72-5941-04BA-3FE9-2A7E13F72DA6}"/>
          </ac:spMkLst>
        </pc:spChg>
        <pc:spChg chg="mod">
          <ac:chgData name="Justin Vacquerie" userId="968f4b965d9c7392" providerId="LiveId" clId="{F21C62AE-89EF-439D-94C2-55D06FBE28A1}" dt="2024-07-13T19:31:07.614" v="9913" actId="18245"/>
          <ac:spMkLst>
            <pc:docMk/>
            <pc:sldMk cId="3844228709" sldId="579"/>
            <ac:spMk id="17" creationId="{ECA29E5B-CB4C-0049-5DCE-4ABA8069854E}"/>
          </ac:spMkLst>
        </pc:spChg>
        <pc:spChg chg="mod">
          <ac:chgData name="Justin Vacquerie" userId="968f4b965d9c7392" providerId="LiveId" clId="{F21C62AE-89EF-439D-94C2-55D06FBE28A1}" dt="2024-07-15T10:53:53.635" v="12034" actId="20577"/>
          <ac:spMkLst>
            <pc:docMk/>
            <pc:sldMk cId="3844228709" sldId="579"/>
            <ac:spMk id="18" creationId="{3BED0F00-1453-6CB2-915A-83D8D8BBF4F0}"/>
          </ac:spMkLst>
        </pc:spChg>
        <pc:spChg chg="mod">
          <ac:chgData name="Justin Vacquerie" userId="968f4b965d9c7392" providerId="LiveId" clId="{F21C62AE-89EF-439D-94C2-55D06FBE28A1}" dt="2024-07-13T19:31:07.614" v="9913" actId="18245"/>
          <ac:spMkLst>
            <pc:docMk/>
            <pc:sldMk cId="3844228709" sldId="579"/>
            <ac:spMk id="19" creationId="{69648AFC-03F3-822A-204E-2548BBE73DC3}"/>
          </ac:spMkLst>
        </pc:spChg>
        <pc:spChg chg="mod">
          <ac:chgData name="Justin Vacquerie" userId="968f4b965d9c7392" providerId="LiveId" clId="{F21C62AE-89EF-439D-94C2-55D06FBE28A1}" dt="2024-07-13T19:31:07.614" v="9913" actId="18245"/>
          <ac:spMkLst>
            <pc:docMk/>
            <pc:sldMk cId="3844228709" sldId="579"/>
            <ac:spMk id="20" creationId="{6246B553-4925-E699-414E-ED1C0191FDB6}"/>
          </ac:spMkLst>
        </pc:spChg>
        <pc:spChg chg="mod">
          <ac:chgData name="Justin Vacquerie" userId="968f4b965d9c7392" providerId="LiveId" clId="{F21C62AE-89EF-439D-94C2-55D06FBE28A1}" dt="2024-07-13T19:31:07.614" v="9913" actId="18245"/>
          <ac:spMkLst>
            <pc:docMk/>
            <pc:sldMk cId="3844228709" sldId="579"/>
            <ac:spMk id="21" creationId="{CF460193-307C-C909-AD4F-FF64B36B9F0B}"/>
          </ac:spMkLst>
        </pc:spChg>
        <pc:spChg chg="mod">
          <ac:chgData name="Justin Vacquerie" userId="968f4b965d9c7392" providerId="LiveId" clId="{F21C62AE-89EF-439D-94C2-55D06FBE28A1}" dt="2024-07-13T19:31:07.614" v="9913" actId="18245"/>
          <ac:spMkLst>
            <pc:docMk/>
            <pc:sldMk cId="3844228709" sldId="579"/>
            <ac:spMk id="22" creationId="{8491E6F5-7F49-7AA4-EBBC-E71DBECD0F46}"/>
          </ac:spMkLst>
        </pc:spChg>
        <pc:spChg chg="mod">
          <ac:chgData name="Justin Vacquerie" userId="968f4b965d9c7392" providerId="LiveId" clId="{F21C62AE-89EF-439D-94C2-55D06FBE28A1}" dt="2024-07-13T19:31:07.614" v="9913" actId="18245"/>
          <ac:spMkLst>
            <pc:docMk/>
            <pc:sldMk cId="3844228709" sldId="579"/>
            <ac:spMk id="23" creationId="{5E9D58E8-B45F-1617-A55F-86C1CE48658B}"/>
          </ac:spMkLst>
        </pc:spChg>
        <pc:spChg chg="mod">
          <ac:chgData name="Justin Vacquerie" userId="968f4b965d9c7392" providerId="LiveId" clId="{F21C62AE-89EF-439D-94C2-55D06FBE28A1}" dt="2024-07-13T19:31:07.614" v="9913" actId="18245"/>
          <ac:spMkLst>
            <pc:docMk/>
            <pc:sldMk cId="3844228709" sldId="579"/>
            <ac:spMk id="24" creationId="{76D6CE42-CADA-7E15-3823-14D8B6CCE079}"/>
          </ac:spMkLst>
        </pc:spChg>
        <pc:spChg chg="mod">
          <ac:chgData name="Justin Vacquerie" userId="968f4b965d9c7392" providerId="LiveId" clId="{F21C62AE-89EF-439D-94C2-55D06FBE28A1}" dt="2024-07-13T19:31:07.614" v="9913" actId="18245"/>
          <ac:spMkLst>
            <pc:docMk/>
            <pc:sldMk cId="3844228709" sldId="579"/>
            <ac:spMk id="25" creationId="{4E9B9833-8643-B84A-289A-3445F75D75FF}"/>
          </ac:spMkLst>
        </pc:spChg>
        <pc:spChg chg="mod">
          <ac:chgData name="Justin Vacquerie" userId="968f4b965d9c7392" providerId="LiveId" clId="{F21C62AE-89EF-439D-94C2-55D06FBE28A1}" dt="2024-07-13T19:31:07.614" v="9913" actId="18245"/>
          <ac:spMkLst>
            <pc:docMk/>
            <pc:sldMk cId="3844228709" sldId="579"/>
            <ac:spMk id="26" creationId="{0561B771-CFF5-659A-89CF-E7ADABE6D90C}"/>
          </ac:spMkLst>
        </pc:spChg>
        <pc:spChg chg="mod">
          <ac:chgData name="Justin Vacquerie" userId="968f4b965d9c7392" providerId="LiveId" clId="{F21C62AE-89EF-439D-94C2-55D06FBE28A1}" dt="2024-07-13T19:31:07.614" v="9913" actId="18245"/>
          <ac:spMkLst>
            <pc:docMk/>
            <pc:sldMk cId="3844228709" sldId="579"/>
            <ac:spMk id="27" creationId="{0586ED84-A2DB-B4E7-90EC-14215F37B491}"/>
          </ac:spMkLst>
        </pc:spChg>
        <pc:spChg chg="mod">
          <ac:chgData name="Justin Vacquerie" userId="968f4b965d9c7392" providerId="LiveId" clId="{F21C62AE-89EF-439D-94C2-55D06FBE28A1}" dt="2024-07-13T19:31:07.614" v="9913" actId="18245"/>
          <ac:spMkLst>
            <pc:docMk/>
            <pc:sldMk cId="3844228709" sldId="579"/>
            <ac:spMk id="28" creationId="{51CB6A7B-2610-0E3E-3CCE-A8CCA4E3295A}"/>
          </ac:spMkLst>
        </pc:spChg>
        <pc:spChg chg="mod">
          <ac:chgData name="Justin Vacquerie" userId="968f4b965d9c7392" providerId="LiveId" clId="{F21C62AE-89EF-439D-94C2-55D06FBE28A1}" dt="2024-07-13T19:31:07.614" v="9913" actId="18245"/>
          <ac:spMkLst>
            <pc:docMk/>
            <pc:sldMk cId="3844228709" sldId="579"/>
            <ac:spMk id="29" creationId="{4C8D0CC0-3F38-F40C-D6A0-F38FD1375212}"/>
          </ac:spMkLst>
        </pc:spChg>
        <pc:spChg chg="mod">
          <ac:chgData name="Justin Vacquerie" userId="968f4b965d9c7392" providerId="LiveId" clId="{F21C62AE-89EF-439D-94C2-55D06FBE28A1}" dt="2024-07-13T19:31:06.424" v="9912"/>
          <ac:spMkLst>
            <pc:docMk/>
            <pc:sldMk cId="3844228709" sldId="579"/>
            <ac:spMk id="30" creationId="{1D1DC369-BD74-63B3-5C0B-B105502D3C96}"/>
          </ac:spMkLst>
        </pc:spChg>
        <pc:spChg chg="add mod">
          <ac:chgData name="Justin Vacquerie" userId="968f4b965d9c7392" providerId="LiveId" clId="{F21C62AE-89EF-439D-94C2-55D06FBE28A1}" dt="2024-07-13T19:31:06.424" v="9912"/>
          <ac:spMkLst>
            <pc:docMk/>
            <pc:sldMk cId="3844228709" sldId="579"/>
            <ac:spMk id="31" creationId="{11092909-12AD-BD22-824E-32FA7C02A57F}"/>
          </ac:spMkLst>
        </pc:spChg>
        <pc:spChg chg="add mod">
          <ac:chgData name="Justin Vacquerie" userId="968f4b965d9c7392" providerId="LiveId" clId="{F21C62AE-89EF-439D-94C2-55D06FBE28A1}" dt="2024-07-13T19:31:29.695" v="9915" actId="11529"/>
          <ac:spMkLst>
            <pc:docMk/>
            <pc:sldMk cId="3844228709" sldId="579"/>
            <ac:spMk id="32" creationId="{1A5B07B2-E002-6A79-D98B-CBEA30467DC9}"/>
          </ac:spMkLst>
        </pc:spChg>
        <pc:spChg chg="mod">
          <ac:chgData name="Justin Vacquerie" userId="968f4b965d9c7392" providerId="LiveId" clId="{F21C62AE-89EF-439D-94C2-55D06FBE28A1}" dt="2024-07-13T19:33:03.222" v="9936" actId="18245"/>
          <ac:spMkLst>
            <pc:docMk/>
            <pc:sldMk cId="3844228709" sldId="579"/>
            <ac:spMk id="34" creationId="{4DFAA4D9-7A41-F10A-F736-B5CFDF63BBD5}"/>
          </ac:spMkLst>
        </pc:spChg>
        <pc:spChg chg="mod">
          <ac:chgData name="Justin Vacquerie" userId="968f4b965d9c7392" providerId="LiveId" clId="{F21C62AE-89EF-439D-94C2-55D06FBE28A1}" dt="2024-07-13T19:33:03.222" v="9936" actId="18245"/>
          <ac:spMkLst>
            <pc:docMk/>
            <pc:sldMk cId="3844228709" sldId="579"/>
            <ac:spMk id="35" creationId="{F1D89D2B-F4DF-DFC8-E79B-C13839783D16}"/>
          </ac:spMkLst>
        </pc:spChg>
        <pc:spChg chg="mod">
          <ac:chgData name="Justin Vacquerie" userId="968f4b965d9c7392" providerId="LiveId" clId="{F21C62AE-89EF-439D-94C2-55D06FBE28A1}" dt="2024-07-13T19:33:03.222" v="9936" actId="18245"/>
          <ac:spMkLst>
            <pc:docMk/>
            <pc:sldMk cId="3844228709" sldId="579"/>
            <ac:spMk id="36" creationId="{E3A6D434-2520-94C9-5157-0F493A232B7C}"/>
          </ac:spMkLst>
        </pc:spChg>
        <pc:spChg chg="mod">
          <ac:chgData name="Justin Vacquerie" userId="968f4b965d9c7392" providerId="LiveId" clId="{F21C62AE-89EF-439D-94C2-55D06FBE28A1}" dt="2024-07-13T19:33:03.222" v="9936" actId="18245"/>
          <ac:spMkLst>
            <pc:docMk/>
            <pc:sldMk cId="3844228709" sldId="579"/>
            <ac:spMk id="37" creationId="{D791EE84-A3B2-DC6C-579D-3051AE00B88C}"/>
          </ac:spMkLst>
        </pc:spChg>
        <pc:spChg chg="mod">
          <ac:chgData name="Justin Vacquerie" userId="968f4b965d9c7392" providerId="LiveId" clId="{F21C62AE-89EF-439D-94C2-55D06FBE28A1}" dt="2024-07-13T19:33:03.222" v="9936" actId="18245"/>
          <ac:spMkLst>
            <pc:docMk/>
            <pc:sldMk cId="3844228709" sldId="579"/>
            <ac:spMk id="38" creationId="{171C38F7-BA54-3FAE-DCE3-D7D5A265C42F}"/>
          </ac:spMkLst>
        </pc:spChg>
        <pc:spChg chg="mod">
          <ac:chgData name="Justin Vacquerie" userId="968f4b965d9c7392" providerId="LiveId" clId="{F21C62AE-89EF-439D-94C2-55D06FBE28A1}" dt="2024-07-13T19:33:03.222" v="9936" actId="18245"/>
          <ac:spMkLst>
            <pc:docMk/>
            <pc:sldMk cId="3844228709" sldId="579"/>
            <ac:spMk id="39" creationId="{98A04E0B-BF63-7A52-DC62-9D4ACB0567B4}"/>
          </ac:spMkLst>
        </pc:spChg>
        <pc:spChg chg="mod">
          <ac:chgData name="Justin Vacquerie" userId="968f4b965d9c7392" providerId="LiveId" clId="{F21C62AE-89EF-439D-94C2-55D06FBE28A1}" dt="2024-07-13T19:33:03.222" v="9936" actId="18245"/>
          <ac:spMkLst>
            <pc:docMk/>
            <pc:sldMk cId="3844228709" sldId="579"/>
            <ac:spMk id="40" creationId="{084F0D2A-3F7E-EE20-8D85-C808ECE49F0F}"/>
          </ac:spMkLst>
        </pc:spChg>
        <pc:spChg chg="add del mod">
          <ac:chgData name="Justin Vacquerie" userId="968f4b965d9c7392" providerId="LiveId" clId="{F21C62AE-89EF-439D-94C2-55D06FBE28A1}" dt="2024-07-13T19:33:03.222" v="9936" actId="18245"/>
          <ac:spMkLst>
            <pc:docMk/>
            <pc:sldMk cId="3844228709" sldId="579"/>
            <ac:spMk id="41" creationId="{7481AB5C-CCAE-923A-D1B4-AE2D0C405B65}"/>
          </ac:spMkLst>
        </pc:spChg>
        <pc:spChg chg="mod">
          <ac:chgData name="Justin Vacquerie" userId="968f4b965d9c7392" providerId="LiveId" clId="{F21C62AE-89EF-439D-94C2-55D06FBE28A1}" dt="2024-07-13T19:33:03.222" v="9936" actId="18245"/>
          <ac:spMkLst>
            <pc:docMk/>
            <pc:sldMk cId="3844228709" sldId="579"/>
            <ac:spMk id="42" creationId="{FECFD2E6-45A1-AECD-A95A-91D88019D004}"/>
          </ac:spMkLst>
        </pc:spChg>
        <pc:spChg chg="mod">
          <ac:chgData name="Justin Vacquerie" userId="968f4b965d9c7392" providerId="LiveId" clId="{F21C62AE-89EF-439D-94C2-55D06FBE28A1}" dt="2024-07-13T19:33:03.222" v="9936" actId="18245"/>
          <ac:spMkLst>
            <pc:docMk/>
            <pc:sldMk cId="3844228709" sldId="579"/>
            <ac:spMk id="43" creationId="{F3C29DA3-EE38-3FFD-7293-B58295B36B1D}"/>
          </ac:spMkLst>
        </pc:spChg>
        <pc:spChg chg="mod">
          <ac:chgData name="Justin Vacquerie" userId="968f4b965d9c7392" providerId="LiveId" clId="{F21C62AE-89EF-439D-94C2-55D06FBE28A1}" dt="2024-07-13T19:33:03.222" v="9936" actId="18245"/>
          <ac:spMkLst>
            <pc:docMk/>
            <pc:sldMk cId="3844228709" sldId="579"/>
            <ac:spMk id="44" creationId="{140ED35B-54E7-FA0C-DCDB-6331505B470B}"/>
          </ac:spMkLst>
        </pc:spChg>
        <pc:spChg chg="mod">
          <ac:chgData name="Justin Vacquerie" userId="968f4b965d9c7392" providerId="LiveId" clId="{F21C62AE-89EF-439D-94C2-55D06FBE28A1}" dt="2024-07-13T19:33:03.222" v="9936" actId="18245"/>
          <ac:spMkLst>
            <pc:docMk/>
            <pc:sldMk cId="3844228709" sldId="579"/>
            <ac:spMk id="45" creationId="{4BF70EE0-C2BF-60AA-7F93-397F761D5FB9}"/>
          </ac:spMkLst>
        </pc:spChg>
        <pc:spChg chg="mod">
          <ac:chgData name="Justin Vacquerie" userId="968f4b965d9c7392" providerId="LiveId" clId="{F21C62AE-89EF-439D-94C2-55D06FBE28A1}" dt="2024-07-13T19:33:03.222" v="9936" actId="18245"/>
          <ac:spMkLst>
            <pc:docMk/>
            <pc:sldMk cId="3844228709" sldId="579"/>
            <ac:spMk id="46" creationId="{344E70BC-0895-1B43-E1FE-E0213B0E1E1D}"/>
          </ac:spMkLst>
        </pc:spChg>
        <pc:spChg chg="mod">
          <ac:chgData name="Justin Vacquerie" userId="968f4b965d9c7392" providerId="LiveId" clId="{F21C62AE-89EF-439D-94C2-55D06FBE28A1}" dt="2024-07-13T19:33:03.222" v="9936" actId="18245"/>
          <ac:spMkLst>
            <pc:docMk/>
            <pc:sldMk cId="3844228709" sldId="579"/>
            <ac:spMk id="47" creationId="{628A2C54-5AEA-A284-030A-2B95E94CA438}"/>
          </ac:spMkLst>
        </pc:spChg>
        <pc:spChg chg="mod">
          <ac:chgData name="Justin Vacquerie" userId="968f4b965d9c7392" providerId="LiveId" clId="{F21C62AE-89EF-439D-94C2-55D06FBE28A1}" dt="2024-07-13T19:33:03.222" v="9936" actId="18245"/>
          <ac:spMkLst>
            <pc:docMk/>
            <pc:sldMk cId="3844228709" sldId="579"/>
            <ac:spMk id="48" creationId="{3C833295-E42C-6B87-2C24-EC93203CC655}"/>
          </ac:spMkLst>
        </pc:spChg>
        <pc:spChg chg="mod">
          <ac:chgData name="Justin Vacquerie" userId="968f4b965d9c7392" providerId="LiveId" clId="{F21C62AE-89EF-439D-94C2-55D06FBE28A1}" dt="2024-07-13T19:33:03.222" v="9936" actId="18245"/>
          <ac:spMkLst>
            <pc:docMk/>
            <pc:sldMk cId="3844228709" sldId="579"/>
            <ac:spMk id="49" creationId="{0B3B5E88-FE18-E374-D9A4-FBBD4DAE3698}"/>
          </ac:spMkLst>
        </pc:spChg>
        <pc:spChg chg="mod">
          <ac:chgData name="Justin Vacquerie" userId="968f4b965d9c7392" providerId="LiveId" clId="{F21C62AE-89EF-439D-94C2-55D06FBE28A1}" dt="2024-07-13T19:33:03.222" v="9936" actId="18245"/>
          <ac:spMkLst>
            <pc:docMk/>
            <pc:sldMk cId="3844228709" sldId="579"/>
            <ac:spMk id="50" creationId="{29073D27-9E95-E8B6-D9CE-645B7F092F11}"/>
          </ac:spMkLst>
        </pc:spChg>
        <pc:spChg chg="mod">
          <ac:chgData name="Justin Vacquerie" userId="968f4b965d9c7392" providerId="LiveId" clId="{F21C62AE-89EF-439D-94C2-55D06FBE28A1}" dt="2024-07-13T19:33:03.222" v="9936" actId="18245"/>
          <ac:spMkLst>
            <pc:docMk/>
            <pc:sldMk cId="3844228709" sldId="579"/>
            <ac:spMk id="51" creationId="{81ABF36B-652B-9BE5-208A-88381FB4403B}"/>
          </ac:spMkLst>
        </pc:spChg>
        <pc:spChg chg="mod">
          <ac:chgData name="Justin Vacquerie" userId="968f4b965d9c7392" providerId="LiveId" clId="{F21C62AE-89EF-439D-94C2-55D06FBE28A1}" dt="2024-07-13T19:31:37.914" v="9917" actId="18245"/>
          <ac:spMkLst>
            <pc:docMk/>
            <pc:sldMk cId="3844228709" sldId="579"/>
            <ac:spMk id="52" creationId="{04089F09-0D86-39A5-807A-31EF9829C00A}"/>
          </ac:spMkLst>
        </pc:spChg>
        <pc:grpChg chg="mod">
          <ac:chgData name="Justin Vacquerie" userId="968f4b965d9c7392" providerId="LiveId" clId="{F21C62AE-89EF-439D-94C2-55D06FBE28A1}" dt="2024-07-13T19:31:07.614" v="9913" actId="18245"/>
          <ac:grpSpMkLst>
            <pc:docMk/>
            <pc:sldMk cId="3844228709" sldId="579"/>
            <ac:grpSpMk id="8" creationId="{C3275517-80E5-5413-39C9-4C24968C2442}"/>
          </ac:grpSpMkLst>
        </pc:grpChg>
        <pc:grpChg chg="mod">
          <ac:chgData name="Justin Vacquerie" userId="968f4b965d9c7392" providerId="LiveId" clId="{F21C62AE-89EF-439D-94C2-55D06FBE28A1}" dt="2024-07-13T19:33:03.222" v="9936" actId="18245"/>
          <ac:grpSpMkLst>
            <pc:docMk/>
            <pc:sldMk cId="3844228709" sldId="579"/>
            <ac:grpSpMk id="33" creationId="{DECCB573-058A-0B08-D21D-D223195CAA59}"/>
          </ac:grpSpMkLst>
        </pc:grpChg>
        <pc:graphicFrameChg chg="del mod">
          <ac:chgData name="Justin Vacquerie" userId="968f4b965d9c7392" providerId="LiveId" clId="{F21C62AE-89EF-439D-94C2-55D06FBE28A1}" dt="2024-07-13T18:52:19.207" v="9347" actId="478"/>
          <ac:graphicFrameMkLst>
            <pc:docMk/>
            <pc:sldMk cId="3844228709" sldId="579"/>
            <ac:graphicFrameMk id="5" creationId="{3C080DDD-3548-9A75-A2B6-6AACDBCCB690}"/>
          </ac:graphicFrameMkLst>
        </pc:graphicFrameChg>
        <pc:graphicFrameChg chg="add del mod modGraphic">
          <ac:chgData name="Justin Vacquerie" userId="968f4b965d9c7392" providerId="LiveId" clId="{F21C62AE-89EF-439D-94C2-55D06FBE28A1}" dt="2024-07-14T12:45:16.038" v="10062" actId="478"/>
          <ac:graphicFrameMkLst>
            <pc:docMk/>
            <pc:sldMk cId="3844228709" sldId="579"/>
            <ac:graphicFrameMk id="6" creationId="{4FEB92B3-D556-2100-E84A-9A86A3C4D907}"/>
          </ac:graphicFrameMkLst>
        </pc:graphicFrameChg>
        <pc:picChg chg="add mod">
          <ac:chgData name="Justin Vacquerie" userId="968f4b965d9c7392" providerId="LiveId" clId="{F21C62AE-89EF-439D-94C2-55D06FBE28A1}" dt="2024-07-15T10:52:14.823" v="12028" actId="1035"/>
          <ac:picMkLst>
            <pc:docMk/>
            <pc:sldMk cId="3844228709" sldId="579"/>
            <ac:picMk id="6" creationId="{2F244CD0-F185-2A37-791D-839D68F7F21F}"/>
          </ac:picMkLst>
        </pc:picChg>
        <pc:picChg chg="add del mod">
          <ac:chgData name="Justin Vacquerie" userId="968f4b965d9c7392" providerId="LiveId" clId="{F21C62AE-89EF-439D-94C2-55D06FBE28A1}" dt="2024-07-15T10:51:46.513" v="12012" actId="478"/>
          <ac:picMkLst>
            <pc:docMk/>
            <pc:sldMk cId="3844228709" sldId="579"/>
            <ac:picMk id="8" creationId="{40DFFE8A-5CF1-5452-B57B-295EB2276BA4}"/>
          </ac:picMkLst>
        </pc:picChg>
      </pc:sldChg>
      <pc:sldChg chg="new add del">
        <pc:chgData name="Justin Vacquerie" userId="968f4b965d9c7392" providerId="LiveId" clId="{F21C62AE-89EF-439D-94C2-55D06FBE28A1}" dt="2024-07-14T14:13:44.041" v="10292" actId="47"/>
        <pc:sldMkLst>
          <pc:docMk/>
          <pc:sldMk cId="3605357776" sldId="580"/>
        </pc:sldMkLst>
      </pc:sldChg>
      <pc:sldChg chg="addSp delSp modSp add del mod">
        <pc:chgData name="Justin Vacquerie" userId="968f4b965d9c7392" providerId="LiveId" clId="{F21C62AE-89EF-439D-94C2-55D06FBE28A1}" dt="2024-07-15T10:59:18.086" v="12047" actId="47"/>
        <pc:sldMkLst>
          <pc:docMk/>
          <pc:sldMk cId="277319478" sldId="581"/>
        </pc:sldMkLst>
        <pc:spChg chg="add del mod">
          <ac:chgData name="Justin Vacquerie" userId="968f4b965d9c7392" providerId="LiveId" clId="{F21C62AE-89EF-439D-94C2-55D06FBE28A1}" dt="2024-07-15T10:28:35.705" v="11685"/>
          <ac:spMkLst>
            <pc:docMk/>
            <pc:sldMk cId="277319478" sldId="581"/>
            <ac:spMk id="6" creationId="{E48A9529-50E6-1658-2409-466C34E084FA}"/>
          </ac:spMkLst>
        </pc:spChg>
        <pc:spChg chg="add mod">
          <ac:chgData name="Justin Vacquerie" userId="968f4b965d9c7392" providerId="LiveId" clId="{F21C62AE-89EF-439D-94C2-55D06FBE28A1}" dt="2024-07-15T10:20:54.562" v="11682" actId="20577"/>
          <ac:spMkLst>
            <pc:docMk/>
            <pc:sldMk cId="277319478" sldId="581"/>
            <ac:spMk id="8" creationId="{2D3DAE1A-0C14-F0CD-174D-997BEAC15AB0}"/>
          </ac:spMkLst>
        </pc:spChg>
        <pc:spChg chg="mod">
          <ac:chgData name="Justin Vacquerie" userId="968f4b965d9c7392" providerId="LiveId" clId="{F21C62AE-89EF-439D-94C2-55D06FBE28A1}" dt="2024-07-14T14:12:45.515" v="10186" actId="20577"/>
          <ac:spMkLst>
            <pc:docMk/>
            <pc:sldMk cId="277319478" sldId="581"/>
            <ac:spMk id="10" creationId="{1729C6A1-97C8-EDE7-D836-BB3AB5344E17}"/>
          </ac:spMkLst>
        </pc:spChg>
      </pc:sldChg>
      <pc:sldChg chg="addSp delSp modSp add mod modNotesTx">
        <pc:chgData name="Justin Vacquerie" userId="968f4b965d9c7392" providerId="LiveId" clId="{F21C62AE-89EF-439D-94C2-55D06FBE28A1}" dt="2024-07-19T10:04:13.939" v="34477" actId="113"/>
        <pc:sldMkLst>
          <pc:docMk/>
          <pc:sldMk cId="1013168178" sldId="582"/>
        </pc:sldMkLst>
        <pc:spChg chg="add mod">
          <ac:chgData name="Justin Vacquerie" userId="968f4b965d9c7392" providerId="LiveId" clId="{F21C62AE-89EF-439D-94C2-55D06FBE28A1}" dt="2024-07-19T10:04:13.939" v="34477" actId="113"/>
          <ac:spMkLst>
            <pc:docMk/>
            <pc:sldMk cId="1013168178" sldId="582"/>
            <ac:spMk id="5" creationId="{B6B38ACE-F4EF-9908-3C79-DF8939B5C133}"/>
          </ac:spMkLst>
        </pc:spChg>
        <pc:spChg chg="mod">
          <ac:chgData name="Justin Vacquerie" userId="968f4b965d9c7392" providerId="LiveId" clId="{F21C62AE-89EF-439D-94C2-55D06FBE28A1}" dt="2024-07-16T06:48:01.973" v="14021" actId="20577"/>
          <ac:spMkLst>
            <pc:docMk/>
            <pc:sldMk cId="1013168178" sldId="582"/>
            <ac:spMk id="10" creationId="{1729C6A1-97C8-EDE7-D836-BB3AB5344E17}"/>
          </ac:spMkLst>
        </pc:spChg>
        <pc:spChg chg="add mod">
          <ac:chgData name="Justin Vacquerie" userId="968f4b965d9c7392" providerId="LiveId" clId="{F21C62AE-89EF-439D-94C2-55D06FBE28A1}" dt="2024-07-16T06:32:39.865" v="13896"/>
          <ac:spMkLst>
            <pc:docMk/>
            <pc:sldMk cId="1013168178" sldId="582"/>
            <ac:spMk id="15" creationId="{8FD3C05D-CB92-8624-C3BC-F2B9720ED70B}"/>
          </ac:spMkLst>
        </pc:spChg>
        <pc:spChg chg="add mod">
          <ac:chgData name="Justin Vacquerie" userId="968f4b965d9c7392" providerId="LiveId" clId="{F21C62AE-89EF-439D-94C2-55D06FBE28A1}" dt="2024-07-16T06:36:39.486" v="13916" actId="1076"/>
          <ac:spMkLst>
            <pc:docMk/>
            <pc:sldMk cId="1013168178" sldId="582"/>
            <ac:spMk id="16" creationId="{D022E5DD-3D77-42B6-381A-2CEAAFF37893}"/>
          </ac:spMkLst>
        </pc:spChg>
        <pc:picChg chg="add del mod">
          <ac:chgData name="Justin Vacquerie" userId="968f4b965d9c7392" providerId="LiveId" clId="{F21C62AE-89EF-439D-94C2-55D06FBE28A1}" dt="2024-07-16T06:32:19.419" v="13890" actId="478"/>
          <ac:picMkLst>
            <pc:docMk/>
            <pc:sldMk cId="1013168178" sldId="582"/>
            <ac:picMk id="8" creationId="{0C6362BE-BCB3-0A53-98D7-08A40E94D43E}"/>
          </ac:picMkLst>
        </pc:picChg>
        <pc:picChg chg="add mod">
          <ac:chgData name="Justin Vacquerie" userId="968f4b965d9c7392" providerId="LiveId" clId="{F21C62AE-89EF-439D-94C2-55D06FBE28A1}" dt="2024-07-16T06:25:46.535" v="13889" actId="1076"/>
          <ac:picMkLst>
            <pc:docMk/>
            <pc:sldMk cId="1013168178" sldId="582"/>
            <ac:picMk id="12" creationId="{064B7771-F848-B693-E608-716F66F5D81E}"/>
          </ac:picMkLst>
        </pc:picChg>
        <pc:picChg chg="add mod">
          <ac:chgData name="Justin Vacquerie" userId="968f4b965d9c7392" providerId="LiveId" clId="{F21C62AE-89EF-439D-94C2-55D06FBE28A1}" dt="2024-07-16T06:32:43.930" v="13897" actId="1076"/>
          <ac:picMkLst>
            <pc:docMk/>
            <pc:sldMk cId="1013168178" sldId="582"/>
            <ac:picMk id="14" creationId="{D412FAB8-3B32-1D8B-EC3F-ADD571F607D4}"/>
          </ac:picMkLst>
        </pc:picChg>
        <pc:picChg chg="add mod">
          <ac:chgData name="Justin Vacquerie" userId="968f4b965d9c7392" providerId="LiveId" clId="{F21C62AE-89EF-439D-94C2-55D06FBE28A1}" dt="2024-07-16T06:36:31.588" v="13915" actId="1076"/>
          <ac:picMkLst>
            <pc:docMk/>
            <pc:sldMk cId="1013168178" sldId="582"/>
            <ac:picMk id="19" creationId="{95DEA801-9DA2-F6E1-5303-B77CB2D45127}"/>
          </ac:picMkLst>
        </pc:picChg>
      </pc:sldChg>
      <pc:sldChg chg="addSp delSp modSp add mod ord modAnim modNotesTx">
        <pc:chgData name="Justin Vacquerie" userId="968f4b965d9c7392" providerId="LiveId" clId="{F21C62AE-89EF-439D-94C2-55D06FBE28A1}" dt="2024-07-19T08:23:47.613" v="28936" actId="20577"/>
        <pc:sldMkLst>
          <pc:docMk/>
          <pc:sldMk cId="950131239" sldId="583"/>
        </pc:sldMkLst>
        <pc:spChg chg="add mod">
          <ac:chgData name="Justin Vacquerie" userId="968f4b965d9c7392" providerId="LiveId" clId="{F21C62AE-89EF-439D-94C2-55D06FBE28A1}" dt="2024-07-15T11:03:37.274" v="12061" actId="20577"/>
          <ac:spMkLst>
            <pc:docMk/>
            <pc:sldMk cId="950131239" sldId="583"/>
            <ac:spMk id="5" creationId="{513E1B13-EBD6-75C1-DF03-EC8E62D7F08E}"/>
          </ac:spMkLst>
        </pc:spChg>
        <pc:spChg chg="del mod">
          <ac:chgData name="Justin Vacquerie" userId="968f4b965d9c7392" providerId="LiveId" clId="{F21C62AE-89EF-439D-94C2-55D06FBE28A1}" dt="2024-07-14T14:14:22.497" v="10299" actId="478"/>
          <ac:spMkLst>
            <pc:docMk/>
            <pc:sldMk cId="950131239" sldId="583"/>
            <ac:spMk id="10" creationId="{1729C6A1-97C8-EDE7-D836-BB3AB5344E17}"/>
          </ac:spMkLst>
        </pc:spChg>
        <pc:spChg chg="add mod">
          <ac:chgData name="Justin Vacquerie" userId="968f4b965d9c7392" providerId="LiveId" clId="{F21C62AE-89EF-439D-94C2-55D06FBE28A1}" dt="2024-07-16T13:14:32.071" v="14947" actId="14100"/>
          <ac:spMkLst>
            <pc:docMk/>
            <pc:sldMk cId="950131239" sldId="583"/>
            <ac:spMk id="13" creationId="{D5AF579C-4ADC-7316-B2E1-782B6E7F39F2}"/>
          </ac:spMkLst>
        </pc:spChg>
        <pc:spChg chg="add mod">
          <ac:chgData name="Justin Vacquerie" userId="968f4b965d9c7392" providerId="LiveId" clId="{F21C62AE-89EF-439D-94C2-55D06FBE28A1}" dt="2024-07-15T11:03:25.518" v="12059" actId="14100"/>
          <ac:spMkLst>
            <pc:docMk/>
            <pc:sldMk cId="950131239" sldId="583"/>
            <ac:spMk id="14" creationId="{C2C9942D-9988-017C-026B-D5B0F8A2B8CC}"/>
          </ac:spMkLst>
        </pc:spChg>
        <pc:spChg chg="add mod">
          <ac:chgData name="Justin Vacquerie" userId="968f4b965d9c7392" providerId="LiveId" clId="{F21C62AE-89EF-439D-94C2-55D06FBE28A1}" dt="2024-07-16T13:22:07.270" v="14963" actId="20577"/>
          <ac:spMkLst>
            <pc:docMk/>
            <pc:sldMk cId="950131239" sldId="583"/>
            <ac:spMk id="15" creationId="{3D6F3CDD-221A-4C4C-52AC-757F0000A6F8}"/>
          </ac:spMkLst>
        </pc:spChg>
        <pc:spChg chg="add mod">
          <ac:chgData name="Justin Vacquerie" userId="968f4b965d9c7392" providerId="LiveId" clId="{F21C62AE-89EF-439D-94C2-55D06FBE28A1}" dt="2024-07-16T13:17:18.932" v="14954" actId="1076"/>
          <ac:spMkLst>
            <pc:docMk/>
            <pc:sldMk cId="950131239" sldId="583"/>
            <ac:spMk id="16" creationId="{B6FD517E-308D-117A-1AD9-4E468C4D1F67}"/>
          </ac:spMkLst>
        </pc:spChg>
        <pc:spChg chg="add">
          <ac:chgData name="Justin Vacquerie" userId="968f4b965d9c7392" providerId="LiveId" clId="{F21C62AE-89EF-439D-94C2-55D06FBE28A1}" dt="2024-07-15T12:24:14.320" v="12311"/>
          <ac:spMkLst>
            <pc:docMk/>
            <pc:sldMk cId="950131239" sldId="583"/>
            <ac:spMk id="17" creationId="{FBE4FB63-2A94-03E7-8C1F-E8664A5A29A5}"/>
          </ac:spMkLst>
        </pc:spChg>
        <pc:graphicFrameChg chg="add mod">
          <ac:chgData name="Justin Vacquerie" userId="968f4b965d9c7392" providerId="LiveId" clId="{F21C62AE-89EF-439D-94C2-55D06FBE28A1}" dt="2024-07-15T09:45:23.582" v="11376"/>
          <ac:graphicFrameMkLst>
            <pc:docMk/>
            <pc:sldMk cId="950131239" sldId="583"/>
            <ac:graphicFrameMk id="6" creationId="{E578A6CA-E350-0A94-2DDA-17E50285CC05}"/>
          </ac:graphicFrameMkLst>
        </pc:graphicFrameChg>
        <pc:graphicFrameChg chg="add mod modGraphic">
          <ac:chgData name="Justin Vacquerie" userId="968f4b965d9c7392" providerId="LiveId" clId="{F21C62AE-89EF-439D-94C2-55D06FBE28A1}" dt="2024-07-15T09:45:47.414" v="11383" actId="14100"/>
          <ac:graphicFrameMkLst>
            <pc:docMk/>
            <pc:sldMk cId="950131239" sldId="583"/>
            <ac:graphicFrameMk id="8" creationId="{CA04AE3C-BF11-4628-A918-507AB61826C2}"/>
          </ac:graphicFrameMkLst>
        </pc:graphicFrameChg>
        <pc:graphicFrameChg chg="add mod modGraphic">
          <ac:chgData name="Justin Vacquerie" userId="968f4b965d9c7392" providerId="LiveId" clId="{F21C62AE-89EF-439D-94C2-55D06FBE28A1}" dt="2024-07-15T09:45:58.249" v="11386" actId="14100"/>
          <ac:graphicFrameMkLst>
            <pc:docMk/>
            <pc:sldMk cId="950131239" sldId="583"/>
            <ac:graphicFrameMk id="10" creationId="{7B0EE99B-EF99-F787-B378-8AAFB9D3F254}"/>
          </ac:graphicFrameMkLst>
        </pc:graphicFrameChg>
        <pc:graphicFrameChg chg="add del mod">
          <ac:chgData name="Justin Vacquerie" userId="968f4b965d9c7392" providerId="LiveId" clId="{F21C62AE-89EF-439D-94C2-55D06FBE28A1}" dt="2024-07-15T09:46:18.072" v="11390" actId="478"/>
          <ac:graphicFrameMkLst>
            <pc:docMk/>
            <pc:sldMk cId="950131239" sldId="583"/>
            <ac:graphicFrameMk id="11" creationId="{AF025AEB-B51A-E606-7CC2-FAC845D4F632}"/>
          </ac:graphicFrameMkLst>
        </pc:graphicFrameChg>
        <pc:graphicFrameChg chg="add mod">
          <ac:chgData name="Justin Vacquerie" userId="968f4b965d9c7392" providerId="LiveId" clId="{F21C62AE-89EF-439D-94C2-55D06FBE28A1}" dt="2024-07-16T06:35:03.139" v="13898"/>
          <ac:graphicFrameMkLst>
            <pc:docMk/>
            <pc:sldMk cId="950131239" sldId="583"/>
            <ac:graphicFrameMk id="12" creationId="{A10C9784-4903-A182-B84F-4F21302E5843}"/>
          </ac:graphicFrameMkLst>
        </pc:graphicFrameChg>
      </pc:sldChg>
      <pc:sldChg chg="modSp add del mod">
        <pc:chgData name="Justin Vacquerie" userId="968f4b965d9c7392" providerId="LiveId" clId="{F21C62AE-89EF-439D-94C2-55D06FBE28A1}" dt="2024-07-15T10:59:21.243" v="12048" actId="47"/>
        <pc:sldMkLst>
          <pc:docMk/>
          <pc:sldMk cId="966876187" sldId="584"/>
        </pc:sldMkLst>
        <pc:spChg chg="mod">
          <ac:chgData name="Justin Vacquerie" userId="968f4b965d9c7392" providerId="LiveId" clId="{F21C62AE-89EF-439D-94C2-55D06FBE28A1}" dt="2024-07-14T14:17:39.972" v="10371" actId="20577"/>
          <ac:spMkLst>
            <pc:docMk/>
            <pc:sldMk cId="966876187" sldId="584"/>
            <ac:spMk id="10" creationId="{1729C6A1-97C8-EDE7-D836-BB3AB5344E17}"/>
          </ac:spMkLst>
        </pc:spChg>
      </pc:sldChg>
      <pc:sldChg chg="addSp delSp modSp add mod ord modAnim modNotesTx">
        <pc:chgData name="Justin Vacquerie" userId="968f4b965d9c7392" providerId="LiveId" clId="{F21C62AE-89EF-439D-94C2-55D06FBE28A1}" dt="2024-07-19T14:14:12.584" v="44330"/>
        <pc:sldMkLst>
          <pc:docMk/>
          <pc:sldMk cId="2926132059" sldId="585"/>
        </pc:sldMkLst>
        <pc:spChg chg="del">
          <ac:chgData name="Justin Vacquerie" userId="968f4b965d9c7392" providerId="LiveId" clId="{F21C62AE-89EF-439D-94C2-55D06FBE28A1}" dt="2024-07-14T14:13:53.887" v="10294" actId="478"/>
          <ac:spMkLst>
            <pc:docMk/>
            <pc:sldMk cId="2926132059" sldId="585"/>
            <ac:spMk id="5" creationId="{F5F5976C-1B44-F662-863F-C020A69E699B}"/>
          </ac:spMkLst>
        </pc:spChg>
        <pc:spChg chg="add del">
          <ac:chgData name="Justin Vacquerie" userId="968f4b965d9c7392" providerId="LiveId" clId="{F21C62AE-89EF-439D-94C2-55D06FBE28A1}" dt="2024-07-14T14:13:59.490" v="10296" actId="22"/>
          <ac:spMkLst>
            <pc:docMk/>
            <pc:sldMk cId="2926132059" sldId="585"/>
            <ac:spMk id="7" creationId="{0CBDF4B3-C3DE-F215-3EEE-A60A76CA6564}"/>
          </ac:spMkLst>
        </pc:spChg>
        <pc:spChg chg="add mod">
          <ac:chgData name="Justin Vacquerie" userId="968f4b965d9c7392" providerId="LiveId" clId="{F21C62AE-89EF-439D-94C2-55D06FBE28A1}" dt="2024-07-15T11:04:06.188" v="12065" actId="14100"/>
          <ac:spMkLst>
            <pc:docMk/>
            <pc:sldMk cId="2926132059" sldId="585"/>
            <ac:spMk id="7" creationId="{E3FDED85-68F1-B39F-E078-680495BDE32D}"/>
          </ac:spMkLst>
        </pc:spChg>
        <pc:spChg chg="del">
          <ac:chgData name="Justin Vacquerie" userId="968f4b965d9c7392" providerId="LiveId" clId="{F21C62AE-89EF-439D-94C2-55D06FBE28A1}" dt="2024-07-14T14:14:43.237" v="10321" actId="478"/>
          <ac:spMkLst>
            <pc:docMk/>
            <pc:sldMk cId="2926132059" sldId="585"/>
            <ac:spMk id="9" creationId="{51727651-04C1-2E18-E269-F2E79B6CC3DC}"/>
          </ac:spMkLst>
        </pc:spChg>
        <pc:spChg chg="add mod">
          <ac:chgData name="Justin Vacquerie" userId="968f4b965d9c7392" providerId="LiveId" clId="{F21C62AE-89EF-439D-94C2-55D06FBE28A1}" dt="2024-07-15T11:04:20.584" v="12069" actId="1037"/>
          <ac:spMkLst>
            <pc:docMk/>
            <pc:sldMk cId="2926132059" sldId="585"/>
            <ac:spMk id="9" creationId="{DC21A39F-9607-1CF9-6FEC-475254305945}"/>
          </ac:spMkLst>
        </pc:spChg>
        <pc:spChg chg="add mod">
          <ac:chgData name="Justin Vacquerie" userId="968f4b965d9c7392" providerId="LiveId" clId="{F21C62AE-89EF-439D-94C2-55D06FBE28A1}" dt="2024-07-17T06:26:16.632" v="16411" actId="20577"/>
          <ac:spMkLst>
            <pc:docMk/>
            <pc:sldMk cId="2926132059" sldId="585"/>
            <ac:spMk id="10" creationId="{20B376D8-C6DF-539E-8C2F-93ECCAC3EC26}"/>
          </ac:spMkLst>
        </pc:spChg>
        <pc:spChg chg="add mod">
          <ac:chgData name="Justin Vacquerie" userId="968f4b965d9c7392" providerId="LiveId" clId="{F21C62AE-89EF-439D-94C2-55D06FBE28A1}" dt="2024-07-17T06:42:28.889" v="16534" actId="20577"/>
          <ac:spMkLst>
            <pc:docMk/>
            <pc:sldMk cId="2926132059" sldId="585"/>
            <ac:spMk id="11" creationId="{52EDA3D3-B7D3-AF16-6DED-3A3CC971534E}"/>
          </ac:spMkLst>
        </pc:spChg>
        <pc:spChg chg="add del">
          <ac:chgData name="Justin Vacquerie" userId="968f4b965d9c7392" providerId="LiveId" clId="{F21C62AE-89EF-439D-94C2-55D06FBE28A1}" dt="2024-07-14T14:14:04.296" v="10298" actId="22"/>
          <ac:spMkLst>
            <pc:docMk/>
            <pc:sldMk cId="2926132059" sldId="585"/>
            <ac:spMk id="11" creationId="{633423D0-433C-1FFF-611F-BCA2456F29CA}"/>
          </ac:spMkLst>
        </pc:spChg>
        <pc:spChg chg="add mod">
          <ac:chgData name="Justin Vacquerie" userId="968f4b965d9c7392" providerId="LiveId" clId="{F21C62AE-89EF-439D-94C2-55D06FBE28A1}" dt="2024-07-17T06:45:30.749" v="16547" actId="20577"/>
          <ac:spMkLst>
            <pc:docMk/>
            <pc:sldMk cId="2926132059" sldId="585"/>
            <ac:spMk id="12" creationId="{0B1D9D10-B5E6-411D-0FA5-A725E33CED3B}"/>
          </ac:spMkLst>
        </pc:spChg>
        <pc:graphicFrameChg chg="add del mod">
          <ac:chgData name="Justin Vacquerie" userId="968f4b965d9c7392" providerId="LiveId" clId="{F21C62AE-89EF-439D-94C2-55D06FBE28A1}" dt="2024-07-19T13:03:09.311" v="42038" actId="478"/>
          <ac:graphicFrameMkLst>
            <pc:docMk/>
            <pc:sldMk cId="2926132059" sldId="585"/>
            <ac:graphicFrameMk id="5" creationId="{004EDBA1-2C9D-8AF5-B71B-FC56CE564025}"/>
          </ac:graphicFrameMkLst>
        </pc:graphicFrameChg>
        <pc:graphicFrameChg chg="add del mod modGraphic">
          <ac:chgData name="Justin Vacquerie" userId="968f4b965d9c7392" providerId="LiveId" clId="{F21C62AE-89EF-439D-94C2-55D06FBE28A1}" dt="2024-07-15T11:02:58.439" v="12055" actId="478"/>
          <ac:graphicFrameMkLst>
            <pc:docMk/>
            <pc:sldMk cId="2926132059" sldId="585"/>
            <ac:graphicFrameMk id="5" creationId="{EF9094AA-689F-9F4C-A509-8B2EA72EFEC5}"/>
          </ac:graphicFrameMkLst>
        </pc:graphicFrameChg>
        <pc:graphicFrameChg chg="add mod">
          <ac:chgData name="Justin Vacquerie" userId="968f4b965d9c7392" providerId="LiveId" clId="{F21C62AE-89EF-439D-94C2-55D06FBE28A1}" dt="2024-07-19T14:14:12.584" v="44330"/>
          <ac:graphicFrameMkLst>
            <pc:docMk/>
            <pc:sldMk cId="2926132059" sldId="585"/>
            <ac:graphicFrameMk id="6" creationId="{026718C5-C1BC-147F-2624-E3AB15442088}"/>
          </ac:graphicFrameMkLst>
        </pc:graphicFrameChg>
        <pc:graphicFrameChg chg="add mod">
          <ac:chgData name="Justin Vacquerie" userId="968f4b965d9c7392" providerId="LiveId" clId="{F21C62AE-89EF-439D-94C2-55D06FBE28A1}" dt="2024-07-14T14:15:07.978" v="10322"/>
          <ac:graphicFrameMkLst>
            <pc:docMk/>
            <pc:sldMk cId="2926132059" sldId="585"/>
            <ac:graphicFrameMk id="13" creationId="{783C6036-36FB-0996-DFF9-B2F1E73E6987}"/>
          </ac:graphicFrameMkLst>
        </pc:graphicFrameChg>
        <pc:picChg chg="add del mod">
          <ac:chgData name="Justin Vacquerie" userId="968f4b965d9c7392" providerId="LiveId" clId="{F21C62AE-89EF-439D-94C2-55D06FBE28A1}" dt="2024-07-15T11:02:44.352" v="12049" actId="478"/>
          <ac:picMkLst>
            <pc:docMk/>
            <pc:sldMk cId="2926132059" sldId="585"/>
            <ac:picMk id="14" creationId="{7AF8DA14-ED8C-6D8B-0510-8DD078791F99}"/>
          </ac:picMkLst>
        </pc:picChg>
      </pc:sldChg>
      <pc:sldChg chg="addSp delSp modSp add mod modNotesTx">
        <pc:chgData name="Justin Vacquerie" userId="968f4b965d9c7392" providerId="LiveId" clId="{F21C62AE-89EF-439D-94C2-55D06FBE28A1}" dt="2024-07-19T12:17:29.685" v="38332" actId="20577"/>
        <pc:sldMkLst>
          <pc:docMk/>
          <pc:sldMk cId="2965423225" sldId="586"/>
        </pc:sldMkLst>
        <pc:spChg chg="mod">
          <ac:chgData name="Justin Vacquerie" userId="968f4b965d9c7392" providerId="LiveId" clId="{F21C62AE-89EF-439D-94C2-55D06FBE28A1}" dt="2024-07-17T06:46:01.727" v="16549" actId="20577"/>
          <ac:spMkLst>
            <pc:docMk/>
            <pc:sldMk cId="2965423225" sldId="586"/>
            <ac:spMk id="10" creationId="{1729C6A1-97C8-EDE7-D836-BB3AB5344E17}"/>
          </ac:spMkLst>
        </pc:spChg>
        <pc:spChg chg="add mod">
          <ac:chgData name="Justin Vacquerie" userId="968f4b965d9c7392" providerId="LiveId" clId="{F21C62AE-89EF-439D-94C2-55D06FBE28A1}" dt="2024-07-14T14:22:01.986" v="10578" actId="20577"/>
          <ac:spMkLst>
            <pc:docMk/>
            <pc:sldMk cId="2965423225" sldId="586"/>
            <ac:spMk id="11" creationId="{75D9BF6E-2386-4D58-DD2C-7D7769E82276}"/>
          </ac:spMkLst>
        </pc:spChg>
        <pc:spChg chg="del mod">
          <ac:chgData name="Justin Vacquerie" userId="968f4b965d9c7392" providerId="LiveId" clId="{F21C62AE-89EF-439D-94C2-55D06FBE28A1}" dt="2024-07-14T14:16:43.355" v="10359"/>
          <ac:spMkLst>
            <pc:docMk/>
            <pc:sldMk cId="2965423225" sldId="586"/>
            <ac:spMk id="14" creationId="{9C6CD1D7-D641-CF7D-5C57-FBDED6666EDB}"/>
          </ac:spMkLst>
        </pc:spChg>
        <pc:picChg chg="del">
          <ac:chgData name="Justin Vacquerie" userId="968f4b965d9c7392" providerId="LiveId" clId="{F21C62AE-89EF-439D-94C2-55D06FBE28A1}" dt="2024-07-14T14:16:08.363" v="10331" actId="478"/>
          <ac:picMkLst>
            <pc:docMk/>
            <pc:sldMk cId="2965423225" sldId="586"/>
            <ac:picMk id="6" creationId="{789C654B-6DD3-F67C-39C9-3080F3116AA4}"/>
          </ac:picMkLst>
        </pc:picChg>
        <pc:picChg chg="add mod">
          <ac:chgData name="Justin Vacquerie" userId="968f4b965d9c7392" providerId="LiveId" clId="{F21C62AE-89EF-439D-94C2-55D06FBE28A1}" dt="2024-07-14T14:16:31.317" v="10334" actId="1076"/>
          <ac:picMkLst>
            <pc:docMk/>
            <pc:sldMk cId="2965423225" sldId="586"/>
            <ac:picMk id="8" creationId="{ED0DB4E6-3CD6-4090-9E08-F886891C6EB5}"/>
          </ac:picMkLst>
        </pc:picChg>
      </pc:sldChg>
      <pc:sldChg chg="addSp delSp modSp new del mod ord">
        <pc:chgData name="Justin Vacquerie" userId="968f4b965d9c7392" providerId="LiveId" clId="{F21C62AE-89EF-439D-94C2-55D06FBE28A1}" dt="2024-07-16T14:08:50.971" v="15478" actId="47"/>
        <pc:sldMkLst>
          <pc:docMk/>
          <pc:sldMk cId="3173299387" sldId="587"/>
        </pc:sldMkLst>
        <pc:spChg chg="del">
          <ac:chgData name="Justin Vacquerie" userId="968f4b965d9c7392" providerId="LiveId" clId="{F21C62AE-89EF-439D-94C2-55D06FBE28A1}" dt="2024-07-14T14:29:42.763" v="10585" actId="478"/>
          <ac:spMkLst>
            <pc:docMk/>
            <pc:sldMk cId="3173299387" sldId="587"/>
            <ac:spMk id="5" creationId="{A30FB804-E5AF-7D21-9898-DAE8A1004DDB}"/>
          </ac:spMkLst>
        </pc:spChg>
        <pc:spChg chg="del">
          <ac:chgData name="Justin Vacquerie" userId="968f4b965d9c7392" providerId="LiveId" clId="{F21C62AE-89EF-439D-94C2-55D06FBE28A1}" dt="2024-07-14T14:30:49.318" v="10728" actId="478"/>
          <ac:spMkLst>
            <pc:docMk/>
            <pc:sldMk cId="3173299387" sldId="587"/>
            <ac:spMk id="6" creationId="{B3FE43C1-5707-4D39-4665-F73124A50D8D}"/>
          </ac:spMkLst>
        </pc:spChg>
        <pc:spChg chg="add mod">
          <ac:chgData name="Justin Vacquerie" userId="968f4b965d9c7392" providerId="LiveId" clId="{F21C62AE-89EF-439D-94C2-55D06FBE28A1}" dt="2024-07-14T14:29:43.024" v="10586"/>
          <ac:spMkLst>
            <pc:docMk/>
            <pc:sldMk cId="3173299387" sldId="587"/>
            <ac:spMk id="7" creationId="{FFBFEE76-E8DD-6DAC-CCCC-5C7DE0E99D45}"/>
          </ac:spMkLst>
        </pc:spChg>
        <pc:spChg chg="add mod">
          <ac:chgData name="Justin Vacquerie" userId="968f4b965d9c7392" providerId="LiveId" clId="{F21C62AE-89EF-439D-94C2-55D06FBE28A1}" dt="2024-07-14T14:29:43.024" v="10586"/>
          <ac:spMkLst>
            <pc:docMk/>
            <pc:sldMk cId="3173299387" sldId="587"/>
            <ac:spMk id="8" creationId="{1839B89F-6C26-F7F1-C331-ACBE4685DC35}"/>
          </ac:spMkLst>
        </pc:spChg>
        <pc:spChg chg="add mod">
          <ac:chgData name="Justin Vacquerie" userId="968f4b965d9c7392" providerId="LiveId" clId="{F21C62AE-89EF-439D-94C2-55D06FBE28A1}" dt="2024-07-14T14:29:47.893" v="10587"/>
          <ac:spMkLst>
            <pc:docMk/>
            <pc:sldMk cId="3173299387" sldId="587"/>
            <ac:spMk id="9" creationId="{95735FBB-390A-712E-9350-A7551D8AF7EA}"/>
          </ac:spMkLst>
        </pc:spChg>
        <pc:spChg chg="add mod">
          <ac:chgData name="Justin Vacquerie" userId="968f4b965d9c7392" providerId="LiveId" clId="{F21C62AE-89EF-439D-94C2-55D06FBE28A1}" dt="2024-07-14T14:44:53.852" v="10863" actId="20577"/>
          <ac:spMkLst>
            <pc:docMk/>
            <pc:sldMk cId="3173299387" sldId="587"/>
            <ac:spMk id="10" creationId="{C0C972CE-7C0B-AF13-EA5E-71071F4E9F73}"/>
          </ac:spMkLst>
        </pc:spChg>
        <pc:picChg chg="add mod">
          <ac:chgData name="Justin Vacquerie" userId="968f4b965d9c7392" providerId="LiveId" clId="{F21C62AE-89EF-439D-94C2-55D06FBE28A1}" dt="2024-07-14T14:34:54.067" v="10741" actId="1076"/>
          <ac:picMkLst>
            <pc:docMk/>
            <pc:sldMk cId="3173299387" sldId="587"/>
            <ac:picMk id="12" creationId="{4882F2CA-55F6-0703-E813-15FF7F848B61}"/>
          </ac:picMkLst>
        </pc:picChg>
        <pc:picChg chg="add mod">
          <ac:chgData name="Justin Vacquerie" userId="968f4b965d9c7392" providerId="LiveId" clId="{F21C62AE-89EF-439D-94C2-55D06FBE28A1}" dt="2024-07-14T14:43:10.608" v="10756" actId="1076"/>
          <ac:picMkLst>
            <pc:docMk/>
            <pc:sldMk cId="3173299387" sldId="587"/>
            <ac:picMk id="14" creationId="{272A2D24-F0BB-00B2-2CCD-472C67F2D41C}"/>
          </ac:picMkLst>
        </pc:picChg>
      </pc:sldChg>
      <pc:sldChg chg="addSp delSp modSp add mod ord modAnim modNotesTx">
        <pc:chgData name="Justin Vacquerie" userId="968f4b965d9c7392" providerId="LiveId" clId="{F21C62AE-89EF-439D-94C2-55D06FBE28A1}" dt="2024-07-19T13:26:18.970" v="43322" actId="20577"/>
        <pc:sldMkLst>
          <pc:docMk/>
          <pc:sldMk cId="1946823932" sldId="588"/>
        </pc:sldMkLst>
        <pc:spChg chg="add mod">
          <ac:chgData name="Justin Vacquerie" userId="968f4b965d9c7392" providerId="LiveId" clId="{F21C62AE-89EF-439D-94C2-55D06FBE28A1}" dt="2024-07-17T14:32:26.405" v="18629" actId="20577"/>
          <ac:spMkLst>
            <pc:docMk/>
            <pc:sldMk cId="1946823932" sldId="588"/>
            <ac:spMk id="5" creationId="{EF62B61F-53D4-36E2-4126-4859F1F6E4D4}"/>
          </ac:spMkLst>
        </pc:spChg>
        <pc:spChg chg="del mod">
          <ac:chgData name="Justin Vacquerie" userId="968f4b965d9c7392" providerId="LiveId" clId="{F21C62AE-89EF-439D-94C2-55D06FBE28A1}" dt="2024-07-18T15:07:13.999" v="22622" actId="478"/>
          <ac:spMkLst>
            <pc:docMk/>
            <pc:sldMk cId="1946823932" sldId="588"/>
            <ac:spMk id="10" creationId="{C0C972CE-7C0B-AF13-EA5E-71071F4E9F73}"/>
          </ac:spMkLst>
        </pc:spChg>
        <pc:spChg chg="add mod">
          <ac:chgData name="Justin Vacquerie" userId="968f4b965d9c7392" providerId="LiveId" clId="{F21C62AE-89EF-439D-94C2-55D06FBE28A1}" dt="2024-07-18T15:07:14.218" v="22623"/>
          <ac:spMkLst>
            <pc:docMk/>
            <pc:sldMk cId="1946823932" sldId="588"/>
            <ac:spMk id="14" creationId="{E51F693D-5FE2-24A4-AFFF-75AAC69F967D}"/>
          </ac:spMkLst>
        </pc:spChg>
        <pc:picChg chg="add del mod modCrop">
          <ac:chgData name="Justin Vacquerie" userId="968f4b965d9c7392" providerId="LiveId" clId="{F21C62AE-89EF-439D-94C2-55D06FBE28A1}" dt="2024-07-18T14:49:32.925" v="22609" actId="478"/>
          <ac:picMkLst>
            <pc:docMk/>
            <pc:sldMk cId="1946823932" sldId="588"/>
            <ac:picMk id="6" creationId="{B66292B7-80E2-8053-0169-77A714B4F445}"/>
          </ac:picMkLst>
        </pc:picChg>
        <pc:picChg chg="add del mod">
          <ac:chgData name="Justin Vacquerie" userId="968f4b965d9c7392" providerId="LiveId" clId="{F21C62AE-89EF-439D-94C2-55D06FBE28A1}" dt="2024-07-16T14:08:47.259" v="15477" actId="478"/>
          <ac:picMkLst>
            <pc:docMk/>
            <pc:sldMk cId="1946823932" sldId="588"/>
            <ac:picMk id="7" creationId="{0DF4CC3A-60EF-1F31-0029-3A4C6CA87B50}"/>
          </ac:picMkLst>
        </pc:picChg>
        <pc:picChg chg="add mod">
          <ac:chgData name="Justin Vacquerie" userId="968f4b965d9c7392" providerId="LiveId" clId="{F21C62AE-89EF-439D-94C2-55D06FBE28A1}" dt="2024-07-18T14:54:03.750" v="22617" actId="1076"/>
          <ac:picMkLst>
            <pc:docMk/>
            <pc:sldMk cId="1946823932" sldId="588"/>
            <ac:picMk id="8" creationId="{799473B3-C2E6-634B-EC17-9B1443FB1A72}"/>
          </ac:picMkLst>
        </pc:picChg>
        <pc:picChg chg="add mod">
          <ac:chgData name="Justin Vacquerie" userId="968f4b965d9c7392" providerId="LiveId" clId="{F21C62AE-89EF-439D-94C2-55D06FBE28A1}" dt="2024-07-18T14:50:00.895" v="22616"/>
          <ac:picMkLst>
            <pc:docMk/>
            <pc:sldMk cId="1946823932" sldId="588"/>
            <ac:picMk id="11" creationId="{C3FADDCB-FB8B-F7A3-293A-835B94764962}"/>
          </ac:picMkLst>
        </pc:picChg>
        <pc:picChg chg="del">
          <ac:chgData name="Justin Vacquerie" userId="968f4b965d9c7392" providerId="LiveId" clId="{F21C62AE-89EF-439D-94C2-55D06FBE28A1}" dt="2024-07-14T14:35:18.187" v="10747" actId="478"/>
          <ac:picMkLst>
            <pc:docMk/>
            <pc:sldMk cId="1946823932" sldId="588"/>
            <ac:picMk id="12" creationId="{4882F2CA-55F6-0703-E813-15FF7F848B61}"/>
          </ac:picMkLst>
        </pc:picChg>
        <pc:picChg chg="add mod">
          <ac:chgData name="Justin Vacquerie" userId="968f4b965d9c7392" providerId="LiveId" clId="{F21C62AE-89EF-439D-94C2-55D06FBE28A1}" dt="2024-07-18T14:56:59.734" v="22620" actId="1076"/>
          <ac:picMkLst>
            <pc:docMk/>
            <pc:sldMk cId="1946823932" sldId="588"/>
            <ac:picMk id="13" creationId="{34122CBE-957E-D95A-9203-F95631F09E56}"/>
          </ac:picMkLst>
        </pc:picChg>
        <pc:picChg chg="del">
          <ac:chgData name="Justin Vacquerie" userId="968f4b965d9c7392" providerId="LiveId" clId="{F21C62AE-89EF-439D-94C2-55D06FBE28A1}" dt="2024-07-14T14:35:18.746" v="10748" actId="478"/>
          <ac:picMkLst>
            <pc:docMk/>
            <pc:sldMk cId="1946823932" sldId="588"/>
            <ac:picMk id="14" creationId="{272A2D24-F0BB-00B2-2CCD-472C67F2D41C}"/>
          </ac:picMkLst>
        </pc:picChg>
      </pc:sldChg>
      <pc:sldChg chg="addSp delSp modSp add mod modNotesTx">
        <pc:chgData name="Justin Vacquerie" userId="968f4b965d9c7392" providerId="LiveId" clId="{F21C62AE-89EF-439D-94C2-55D06FBE28A1}" dt="2024-07-19T15:02:01.361" v="45728" actId="20577"/>
        <pc:sldMkLst>
          <pc:docMk/>
          <pc:sldMk cId="4294494372" sldId="589"/>
        </pc:sldMkLst>
        <pc:spChg chg="add mod">
          <ac:chgData name="Justin Vacquerie" userId="968f4b965d9c7392" providerId="LiveId" clId="{F21C62AE-89EF-439D-94C2-55D06FBE28A1}" dt="2024-07-18T12:43:10.052" v="19387" actId="20577"/>
          <ac:spMkLst>
            <pc:docMk/>
            <pc:sldMk cId="4294494372" sldId="589"/>
            <ac:spMk id="5" creationId="{02CE5541-AA01-5933-ADE6-C9D0513DCBA1}"/>
          </ac:spMkLst>
        </pc:spChg>
        <pc:spChg chg="del mod">
          <ac:chgData name="Justin Vacquerie" userId="968f4b965d9c7392" providerId="LiveId" clId="{F21C62AE-89EF-439D-94C2-55D06FBE28A1}" dt="2024-07-19T14:39:54.709" v="44496" actId="478"/>
          <ac:spMkLst>
            <pc:docMk/>
            <pc:sldMk cId="4294494372" sldId="589"/>
            <ac:spMk id="10" creationId="{C0C972CE-7C0B-AF13-EA5E-71071F4E9F73}"/>
          </ac:spMkLst>
        </pc:spChg>
        <pc:spChg chg="add mod">
          <ac:chgData name="Justin Vacquerie" userId="968f4b965d9c7392" providerId="LiveId" clId="{F21C62AE-89EF-439D-94C2-55D06FBE28A1}" dt="2024-07-19T14:13:47.494" v="44329" actId="1076"/>
          <ac:spMkLst>
            <pc:docMk/>
            <pc:sldMk cId="4294494372" sldId="589"/>
            <ac:spMk id="11" creationId="{E666635E-7BE4-45CE-E3C0-972B2056D09B}"/>
          </ac:spMkLst>
        </pc:spChg>
        <pc:spChg chg="add mod">
          <ac:chgData name="Justin Vacquerie" userId="968f4b965d9c7392" providerId="LiveId" clId="{F21C62AE-89EF-439D-94C2-55D06FBE28A1}" dt="2024-07-19T14:40:03.602" v="44505" actId="6549"/>
          <ac:spMkLst>
            <pc:docMk/>
            <pc:sldMk cId="4294494372" sldId="589"/>
            <ac:spMk id="12" creationId="{A9948DFF-FB10-C778-940B-F44DD736E1AB}"/>
          </ac:spMkLst>
        </pc:spChg>
        <pc:picChg chg="del">
          <ac:chgData name="Justin Vacquerie" userId="968f4b965d9c7392" providerId="LiveId" clId="{F21C62AE-89EF-439D-94C2-55D06FBE28A1}" dt="2024-07-14T14:44:20.702" v="10759" actId="478"/>
          <ac:picMkLst>
            <pc:docMk/>
            <pc:sldMk cId="4294494372" sldId="589"/>
            <ac:picMk id="6" creationId="{B66292B7-80E2-8053-0169-77A714B4F445}"/>
          </ac:picMkLst>
        </pc:picChg>
        <pc:picChg chg="add del mod">
          <ac:chgData name="Justin Vacquerie" userId="968f4b965d9c7392" providerId="LiveId" clId="{F21C62AE-89EF-439D-94C2-55D06FBE28A1}" dt="2024-07-16T12:23:34.657" v="14522" actId="21"/>
          <ac:picMkLst>
            <pc:docMk/>
            <pc:sldMk cId="4294494372" sldId="589"/>
            <ac:picMk id="6" creationId="{CD403B0F-6958-736A-73AF-0F3C0AC2C8F7}"/>
          </ac:picMkLst>
        </pc:picChg>
        <pc:picChg chg="add del mod">
          <ac:chgData name="Justin Vacquerie" userId="968f4b965d9c7392" providerId="LiveId" clId="{F21C62AE-89EF-439D-94C2-55D06FBE28A1}" dt="2024-07-18T12:43:13.392" v="19388" actId="478"/>
          <ac:picMkLst>
            <pc:docMk/>
            <pc:sldMk cId="4294494372" sldId="589"/>
            <ac:picMk id="7" creationId="{A5F1F6E0-FB33-8825-7180-E97A25E75377}"/>
          </ac:picMkLst>
        </pc:picChg>
        <pc:picChg chg="add del mod">
          <ac:chgData name="Justin Vacquerie" userId="968f4b965d9c7392" providerId="LiveId" clId="{F21C62AE-89EF-439D-94C2-55D06FBE28A1}" dt="2024-07-18T16:28:50.501" v="22634" actId="478"/>
          <ac:picMkLst>
            <pc:docMk/>
            <pc:sldMk cId="4294494372" sldId="589"/>
            <ac:picMk id="7" creationId="{D1994874-5E3E-7BBE-07D2-49F8602C5B5C}"/>
          </ac:picMkLst>
        </pc:picChg>
        <pc:picChg chg="add mod">
          <ac:chgData name="Justin Vacquerie" userId="968f4b965d9c7392" providerId="LiveId" clId="{F21C62AE-89EF-439D-94C2-55D06FBE28A1}" dt="2024-07-19T14:14:31.614" v="44333" actId="1076"/>
          <ac:picMkLst>
            <pc:docMk/>
            <pc:sldMk cId="4294494372" sldId="589"/>
            <ac:picMk id="7" creationId="{DCA46285-6083-0A9B-63CA-ED775761818B}"/>
          </ac:picMkLst>
        </pc:picChg>
        <pc:picChg chg="add del mod">
          <ac:chgData name="Justin Vacquerie" userId="968f4b965d9c7392" providerId="LiveId" clId="{F21C62AE-89EF-439D-94C2-55D06FBE28A1}" dt="2024-07-19T14:13:04.455" v="44316" actId="478"/>
          <ac:picMkLst>
            <pc:docMk/>
            <pc:sldMk cId="4294494372" sldId="589"/>
            <ac:picMk id="8" creationId="{BCF35753-421E-6BD3-D0C8-6C3D409DEF14}"/>
          </ac:picMkLst>
        </pc:picChg>
        <pc:picChg chg="add del mod">
          <ac:chgData name="Justin Vacquerie" userId="968f4b965d9c7392" providerId="LiveId" clId="{F21C62AE-89EF-439D-94C2-55D06FBE28A1}" dt="2024-07-18T16:28:51.274" v="22635" actId="478"/>
          <ac:picMkLst>
            <pc:docMk/>
            <pc:sldMk cId="4294494372" sldId="589"/>
            <ac:picMk id="12" creationId="{3DD40694-5911-F00A-77EE-D4FD23279A0E}"/>
          </ac:picMkLst>
        </pc:picChg>
        <pc:picChg chg="add mod">
          <ac:chgData name="Justin Vacquerie" userId="968f4b965d9c7392" providerId="LiveId" clId="{F21C62AE-89EF-439D-94C2-55D06FBE28A1}" dt="2024-07-19T14:13:41.315" v="44328" actId="1076"/>
          <ac:picMkLst>
            <pc:docMk/>
            <pc:sldMk cId="4294494372" sldId="589"/>
            <ac:picMk id="14" creationId="{85781E69-5610-9023-D732-C9F64568EC54}"/>
          </ac:picMkLst>
        </pc:picChg>
        <pc:picChg chg="add mod">
          <ac:chgData name="Justin Vacquerie" userId="968f4b965d9c7392" providerId="LiveId" clId="{F21C62AE-89EF-439D-94C2-55D06FBE28A1}" dt="2024-07-19T14:50:52.755" v="45162" actId="1076"/>
          <ac:picMkLst>
            <pc:docMk/>
            <pc:sldMk cId="4294494372" sldId="589"/>
            <ac:picMk id="15" creationId="{CA37F612-227C-1CDA-2E57-4528E818BA75}"/>
          </ac:picMkLst>
        </pc:picChg>
        <pc:picChg chg="add del mod">
          <ac:chgData name="Justin Vacquerie" userId="968f4b965d9c7392" providerId="LiveId" clId="{F21C62AE-89EF-439D-94C2-55D06FBE28A1}" dt="2024-07-19T14:50:47.245" v="45159" actId="478"/>
          <ac:picMkLst>
            <pc:docMk/>
            <pc:sldMk cId="4294494372" sldId="589"/>
            <ac:picMk id="16" creationId="{2B46D35C-67DE-DC0E-0B53-CF48326DB340}"/>
          </ac:picMkLst>
        </pc:picChg>
      </pc:sldChg>
      <pc:sldChg chg="delSp add del mod">
        <pc:chgData name="Justin Vacquerie" userId="968f4b965d9c7392" providerId="LiveId" clId="{F21C62AE-89EF-439D-94C2-55D06FBE28A1}" dt="2024-07-14T18:03:15.444" v="11087" actId="47"/>
        <pc:sldMkLst>
          <pc:docMk/>
          <pc:sldMk cId="4193433036" sldId="590"/>
        </pc:sldMkLst>
        <pc:picChg chg="del">
          <ac:chgData name="Justin Vacquerie" userId="968f4b965d9c7392" providerId="LiveId" clId="{F21C62AE-89EF-439D-94C2-55D06FBE28A1}" dt="2024-07-14T14:44:22.442" v="10760" actId="478"/>
          <ac:picMkLst>
            <pc:docMk/>
            <pc:sldMk cId="4193433036" sldId="590"/>
            <ac:picMk id="6" creationId="{B66292B7-80E2-8053-0169-77A714B4F445}"/>
          </ac:picMkLst>
        </pc:picChg>
      </pc:sldChg>
      <pc:sldChg chg="addSp delSp modSp new mod ord modNotesTx">
        <pc:chgData name="Justin Vacquerie" userId="968f4b965d9c7392" providerId="LiveId" clId="{F21C62AE-89EF-439D-94C2-55D06FBE28A1}" dt="2024-07-19T13:22:44.639" v="42713" actId="20577"/>
        <pc:sldMkLst>
          <pc:docMk/>
          <pc:sldMk cId="1769839600" sldId="591"/>
        </pc:sldMkLst>
        <pc:spChg chg="del">
          <ac:chgData name="Justin Vacquerie" userId="968f4b965d9c7392" providerId="LiveId" clId="{F21C62AE-89EF-439D-94C2-55D06FBE28A1}" dt="2024-07-14T14:52:32.726" v="10881" actId="478"/>
          <ac:spMkLst>
            <pc:docMk/>
            <pc:sldMk cId="1769839600" sldId="591"/>
            <ac:spMk id="5" creationId="{9C8F78CB-F61F-D4CE-A67A-E06BEC6233BF}"/>
          </ac:spMkLst>
        </pc:spChg>
        <pc:spChg chg="del">
          <ac:chgData name="Justin Vacquerie" userId="968f4b965d9c7392" providerId="LiveId" clId="{F21C62AE-89EF-439D-94C2-55D06FBE28A1}" dt="2024-07-16T14:06:42.147" v="15466" actId="478"/>
          <ac:spMkLst>
            <pc:docMk/>
            <pc:sldMk cId="1769839600" sldId="591"/>
            <ac:spMk id="6" creationId="{C113DBFB-9F51-C12A-3ED6-1ADBB117250A}"/>
          </ac:spMkLst>
        </pc:spChg>
        <pc:spChg chg="add mod">
          <ac:chgData name="Justin Vacquerie" userId="968f4b965d9c7392" providerId="LiveId" clId="{F21C62AE-89EF-439D-94C2-55D06FBE28A1}" dt="2024-07-14T14:52:32.913" v="10882"/>
          <ac:spMkLst>
            <pc:docMk/>
            <pc:sldMk cId="1769839600" sldId="591"/>
            <ac:spMk id="7" creationId="{731DC43B-DEB5-9616-7AE1-A7A66BA07684}"/>
          </ac:spMkLst>
        </pc:spChg>
        <pc:spChg chg="add mod">
          <ac:chgData name="Justin Vacquerie" userId="968f4b965d9c7392" providerId="LiveId" clId="{F21C62AE-89EF-439D-94C2-55D06FBE28A1}" dt="2024-07-17T06:46:38.806" v="16563" actId="20577"/>
          <ac:spMkLst>
            <pc:docMk/>
            <pc:sldMk cId="1769839600" sldId="591"/>
            <ac:spMk id="8" creationId="{7180EFE2-B73A-7B4A-BACC-1E88A8994992}"/>
          </ac:spMkLst>
        </pc:spChg>
        <pc:spChg chg="add del mod">
          <ac:chgData name="Justin Vacquerie" userId="968f4b965d9c7392" providerId="LiveId" clId="{F21C62AE-89EF-439D-94C2-55D06FBE28A1}" dt="2024-07-16T14:15:32.107" v="15514"/>
          <ac:spMkLst>
            <pc:docMk/>
            <pc:sldMk cId="1769839600" sldId="591"/>
            <ac:spMk id="13" creationId="{C98C45C2-5CAB-29D2-BDCF-92AE7DC07450}"/>
          </ac:spMkLst>
        </pc:spChg>
        <pc:spChg chg="add mod">
          <ac:chgData name="Justin Vacquerie" userId="968f4b965d9c7392" providerId="LiveId" clId="{F21C62AE-89EF-439D-94C2-55D06FBE28A1}" dt="2024-07-19T13:19:52.508" v="42367" actId="20577"/>
          <ac:spMkLst>
            <pc:docMk/>
            <pc:sldMk cId="1769839600" sldId="591"/>
            <ac:spMk id="14" creationId="{4549A5A5-AF48-A898-A9EF-E73AB89E0BB4}"/>
          </ac:spMkLst>
        </pc:spChg>
        <pc:picChg chg="add mod">
          <ac:chgData name="Justin Vacquerie" userId="968f4b965d9c7392" providerId="LiveId" clId="{F21C62AE-89EF-439D-94C2-55D06FBE28A1}" dt="2024-07-18T14:48:37.505" v="22608" actId="1076"/>
          <ac:picMkLst>
            <pc:docMk/>
            <pc:sldMk cId="1769839600" sldId="591"/>
            <ac:picMk id="6" creationId="{62DC37E5-1503-B046-B2D6-7F9CC319658D}"/>
          </ac:picMkLst>
        </pc:picChg>
        <pc:picChg chg="add mod">
          <ac:chgData name="Justin Vacquerie" userId="968f4b965d9c7392" providerId="LiveId" clId="{F21C62AE-89EF-439D-94C2-55D06FBE28A1}" dt="2024-07-16T14:06:55.846" v="15470" actId="1076"/>
          <ac:picMkLst>
            <pc:docMk/>
            <pc:sldMk cId="1769839600" sldId="591"/>
            <ac:picMk id="9" creationId="{0A69EEE9-4707-8708-BDED-4CAB82823E6C}"/>
          </ac:picMkLst>
        </pc:picChg>
        <pc:picChg chg="add del mod">
          <ac:chgData name="Justin Vacquerie" userId="968f4b965d9c7392" providerId="LiveId" clId="{F21C62AE-89EF-439D-94C2-55D06FBE28A1}" dt="2024-07-18T14:48:25.599" v="22606" actId="478"/>
          <ac:picMkLst>
            <pc:docMk/>
            <pc:sldMk cId="1769839600" sldId="591"/>
            <ac:picMk id="11" creationId="{27F00241-56DE-540E-E401-43DBA46EB2E4}"/>
          </ac:picMkLst>
        </pc:picChg>
      </pc:sldChg>
      <pc:sldChg chg="delSp modSp add mod">
        <pc:chgData name="Justin Vacquerie" userId="968f4b965d9c7392" providerId="LiveId" clId="{F21C62AE-89EF-439D-94C2-55D06FBE28A1}" dt="2024-07-14T14:57:35.357" v="10942" actId="478"/>
        <pc:sldMkLst>
          <pc:docMk/>
          <pc:sldMk cId="3193243458" sldId="592"/>
        </pc:sldMkLst>
        <pc:spChg chg="del mod">
          <ac:chgData name="Justin Vacquerie" userId="968f4b965d9c7392" providerId="LiveId" clId="{F21C62AE-89EF-439D-94C2-55D06FBE28A1}" dt="2024-07-14T14:57:35.357" v="10942" actId="478"/>
          <ac:spMkLst>
            <pc:docMk/>
            <pc:sldMk cId="3193243458" sldId="592"/>
            <ac:spMk id="3" creationId="{92EDA8DD-8927-AF03-ACB8-D6AB73E065BB}"/>
          </ac:spMkLst>
        </pc:spChg>
        <pc:spChg chg="mod">
          <ac:chgData name="Justin Vacquerie" userId="968f4b965d9c7392" providerId="LiveId" clId="{F21C62AE-89EF-439D-94C2-55D06FBE28A1}" dt="2024-07-14T14:57:27.660" v="10940" actId="20577"/>
          <ac:spMkLst>
            <pc:docMk/>
            <pc:sldMk cId="3193243458" sldId="592"/>
            <ac:spMk id="10" creationId="{2FD916A2-EFE1-3E79-E76F-847498097424}"/>
          </ac:spMkLst>
        </pc:spChg>
      </pc:sldChg>
      <pc:sldChg chg="addSp delSp modSp add mod modNotesTx">
        <pc:chgData name="Justin Vacquerie" userId="968f4b965d9c7392" providerId="LiveId" clId="{F21C62AE-89EF-439D-94C2-55D06FBE28A1}" dt="2024-07-19T15:20:16.165" v="47959" actId="403"/>
        <pc:sldMkLst>
          <pc:docMk/>
          <pc:sldMk cId="2885284439" sldId="593"/>
        </pc:sldMkLst>
        <pc:spChg chg="add mod">
          <ac:chgData name="Justin Vacquerie" userId="968f4b965d9c7392" providerId="LiveId" clId="{F21C62AE-89EF-439D-94C2-55D06FBE28A1}" dt="2024-07-19T15:20:07.509" v="47958" actId="2711"/>
          <ac:spMkLst>
            <pc:docMk/>
            <pc:sldMk cId="2885284439" sldId="593"/>
            <ac:spMk id="5" creationId="{B546C57D-BF81-787B-C792-FA19B67D0A16}"/>
          </ac:spMkLst>
        </pc:spChg>
        <pc:spChg chg="add mod">
          <ac:chgData name="Justin Vacquerie" userId="968f4b965d9c7392" providerId="LiveId" clId="{F21C62AE-89EF-439D-94C2-55D06FBE28A1}" dt="2024-07-19T13:50:30.228" v="44231" actId="1076"/>
          <ac:spMkLst>
            <pc:docMk/>
            <pc:sldMk cId="2885284439" sldId="593"/>
            <ac:spMk id="7" creationId="{A06148BB-3D03-3D51-C79C-A7202C3F8F98}"/>
          </ac:spMkLst>
        </pc:spChg>
        <pc:spChg chg="mod">
          <ac:chgData name="Justin Vacquerie" userId="968f4b965d9c7392" providerId="LiveId" clId="{F21C62AE-89EF-439D-94C2-55D06FBE28A1}" dt="2024-07-14T14:57:54.789" v="10995" actId="20577"/>
          <ac:spMkLst>
            <pc:docMk/>
            <pc:sldMk cId="2885284439" sldId="593"/>
            <ac:spMk id="9" creationId="{95735FBB-390A-712E-9350-A7551D8AF7EA}"/>
          </ac:spMkLst>
        </pc:spChg>
        <pc:spChg chg="del">
          <ac:chgData name="Justin Vacquerie" userId="968f4b965d9c7392" providerId="LiveId" clId="{F21C62AE-89EF-439D-94C2-55D06FBE28A1}" dt="2024-07-14T14:57:59.127" v="10996" actId="478"/>
          <ac:spMkLst>
            <pc:docMk/>
            <pc:sldMk cId="2885284439" sldId="593"/>
            <ac:spMk id="10" creationId="{C0C972CE-7C0B-AF13-EA5E-71071F4E9F73}"/>
          </ac:spMkLst>
        </pc:spChg>
        <pc:spChg chg="add mod">
          <ac:chgData name="Justin Vacquerie" userId="968f4b965d9c7392" providerId="LiveId" clId="{F21C62AE-89EF-439D-94C2-55D06FBE28A1}" dt="2024-07-19T15:20:16.165" v="47959" actId="403"/>
          <ac:spMkLst>
            <pc:docMk/>
            <pc:sldMk cId="2885284439" sldId="593"/>
            <ac:spMk id="10" creationId="{C689CC11-A5AD-B71E-6B74-C8D384D9220B}"/>
          </ac:spMkLst>
        </pc:spChg>
        <pc:spChg chg="add mod">
          <ac:chgData name="Justin Vacquerie" userId="968f4b965d9c7392" providerId="LiveId" clId="{F21C62AE-89EF-439D-94C2-55D06FBE28A1}" dt="2024-07-17T07:46:26.279" v="16861" actId="1076"/>
          <ac:spMkLst>
            <pc:docMk/>
            <pc:sldMk cId="2885284439" sldId="593"/>
            <ac:spMk id="11" creationId="{A4800F61-A414-5111-E32A-B681E0AF0694}"/>
          </ac:spMkLst>
        </pc:spChg>
        <pc:picChg chg="add mod">
          <ac:chgData name="Justin Vacquerie" userId="968f4b965d9c7392" providerId="LiveId" clId="{F21C62AE-89EF-439D-94C2-55D06FBE28A1}" dt="2024-07-15T10:40:27.815" v="11792" actId="1076"/>
          <ac:picMkLst>
            <pc:docMk/>
            <pc:sldMk cId="2885284439" sldId="593"/>
            <ac:picMk id="6" creationId="{B4BC3396-0D01-3689-D05E-D57A82AFFD5F}"/>
          </ac:picMkLst>
        </pc:picChg>
      </pc:sldChg>
      <pc:sldChg chg="addSp delSp modSp add mod modNotesTx">
        <pc:chgData name="Justin Vacquerie" userId="968f4b965d9c7392" providerId="LiveId" clId="{F21C62AE-89EF-439D-94C2-55D06FBE28A1}" dt="2024-07-19T10:07:41.918" v="34915" actId="313"/>
        <pc:sldMkLst>
          <pc:docMk/>
          <pc:sldMk cId="717459832" sldId="594"/>
        </pc:sldMkLst>
        <pc:spChg chg="del mod">
          <ac:chgData name="Justin Vacquerie" userId="968f4b965d9c7392" providerId="LiveId" clId="{F21C62AE-89EF-439D-94C2-55D06FBE28A1}" dt="2024-07-15T10:43:47.069" v="11999" actId="478"/>
          <ac:spMkLst>
            <pc:docMk/>
            <pc:sldMk cId="717459832" sldId="594"/>
            <ac:spMk id="5" creationId="{513E1B13-EBD6-75C1-DF03-EC8E62D7F08E}"/>
          </ac:spMkLst>
        </pc:spChg>
        <pc:spChg chg="add mod">
          <ac:chgData name="Justin Vacquerie" userId="968f4b965d9c7392" providerId="LiveId" clId="{F21C62AE-89EF-439D-94C2-55D06FBE28A1}" dt="2024-07-19T10:04:08.082" v="34476" actId="113"/>
          <ac:spMkLst>
            <pc:docMk/>
            <pc:sldMk cId="717459832" sldId="594"/>
            <ac:spMk id="5" creationId="{C8F29990-3C26-93E2-B36F-9467853FA1B2}"/>
          </ac:spMkLst>
        </pc:spChg>
        <pc:spChg chg="add del mod">
          <ac:chgData name="Justin Vacquerie" userId="968f4b965d9c7392" providerId="LiveId" clId="{F21C62AE-89EF-439D-94C2-55D06FBE28A1}" dt="2024-07-16T06:48:11.242" v="14022" actId="478"/>
          <ac:spMkLst>
            <pc:docMk/>
            <pc:sldMk cId="717459832" sldId="594"/>
            <ac:spMk id="6" creationId="{F6001887-70E2-6CCE-921C-15C03F4AFC30}"/>
          </ac:spMkLst>
        </pc:spChg>
        <pc:spChg chg="add mod">
          <ac:chgData name="Justin Vacquerie" userId="968f4b965d9c7392" providerId="LiveId" clId="{F21C62AE-89EF-439D-94C2-55D06FBE28A1}" dt="2024-07-16T06:48:11.434" v="14023"/>
          <ac:spMkLst>
            <pc:docMk/>
            <pc:sldMk cId="717459832" sldId="594"/>
            <ac:spMk id="10" creationId="{6E9D44B2-368F-9056-AE32-8E765A29E1BE}"/>
          </ac:spMkLst>
        </pc:spChg>
        <pc:spChg chg="add mod">
          <ac:chgData name="Justin Vacquerie" userId="968f4b965d9c7392" providerId="LiveId" clId="{F21C62AE-89EF-439D-94C2-55D06FBE28A1}" dt="2024-07-16T10:08:07.633" v="14478"/>
          <ac:spMkLst>
            <pc:docMk/>
            <pc:sldMk cId="717459832" sldId="594"/>
            <ac:spMk id="11" creationId="{42426A58-A195-5D49-FF9D-22F8B8E27728}"/>
          </ac:spMkLst>
        </pc:spChg>
        <pc:spChg chg="add mod">
          <ac:chgData name="Justin Vacquerie" userId="968f4b965d9c7392" providerId="LiveId" clId="{F21C62AE-89EF-439D-94C2-55D06FBE28A1}" dt="2024-07-16T10:08:07.633" v="14478"/>
          <ac:spMkLst>
            <pc:docMk/>
            <pc:sldMk cId="717459832" sldId="594"/>
            <ac:spMk id="12" creationId="{D7BC8580-98DD-CED2-789F-60277976AF0E}"/>
          </ac:spMkLst>
        </pc:spChg>
        <pc:picChg chg="add mod">
          <ac:chgData name="Justin Vacquerie" userId="968f4b965d9c7392" providerId="LiveId" clId="{F21C62AE-89EF-439D-94C2-55D06FBE28A1}" dt="2024-07-16T10:08:07.633" v="14478"/>
          <ac:picMkLst>
            <pc:docMk/>
            <pc:sldMk cId="717459832" sldId="594"/>
            <ac:picMk id="6" creationId="{6A6DEBA5-649A-7316-491C-72178F545AB1}"/>
          </ac:picMkLst>
        </pc:picChg>
        <pc:picChg chg="add mod">
          <ac:chgData name="Justin Vacquerie" userId="968f4b965d9c7392" providerId="LiveId" clId="{F21C62AE-89EF-439D-94C2-55D06FBE28A1}" dt="2024-07-16T08:47:22.259" v="14038" actId="1076"/>
          <ac:picMkLst>
            <pc:docMk/>
            <pc:sldMk cId="717459832" sldId="594"/>
            <ac:picMk id="8" creationId="{16E33014-7821-CBA3-0CC1-67B527728D8E}"/>
          </ac:picMkLst>
        </pc:picChg>
        <pc:picChg chg="add mod">
          <ac:chgData name="Justin Vacquerie" userId="968f4b965d9c7392" providerId="LiveId" clId="{F21C62AE-89EF-439D-94C2-55D06FBE28A1}" dt="2024-07-16T10:08:07.633" v="14478"/>
          <ac:picMkLst>
            <pc:docMk/>
            <pc:sldMk cId="717459832" sldId="594"/>
            <ac:picMk id="13" creationId="{40BA8136-B4D5-DC74-4E3A-814714F3307D}"/>
          </ac:picMkLst>
        </pc:picChg>
      </pc:sldChg>
      <pc:sldChg chg="addSp delSp modSp add mod modNotesTx">
        <pc:chgData name="Justin Vacquerie" userId="968f4b965d9c7392" providerId="LiveId" clId="{F21C62AE-89EF-439D-94C2-55D06FBE28A1}" dt="2024-07-19T09:57:52.152" v="33538" actId="20577"/>
        <pc:sldMkLst>
          <pc:docMk/>
          <pc:sldMk cId="1638067251" sldId="595"/>
        </pc:sldMkLst>
        <pc:spChg chg="add mod">
          <ac:chgData name="Justin Vacquerie" userId="968f4b965d9c7392" providerId="LiveId" clId="{F21C62AE-89EF-439D-94C2-55D06FBE28A1}" dt="2024-07-18T06:29:12.289" v="18823" actId="113"/>
          <ac:spMkLst>
            <pc:docMk/>
            <pc:sldMk cId="1638067251" sldId="595"/>
            <ac:spMk id="5" creationId="{7788874C-7279-15EC-8510-5ED589744C67}"/>
          </ac:spMkLst>
        </pc:spChg>
        <pc:spChg chg="del">
          <ac:chgData name="Justin Vacquerie" userId="968f4b965d9c7392" providerId="LiveId" clId="{F21C62AE-89EF-439D-94C2-55D06FBE28A1}" dt="2024-07-15T12:32:59.591" v="12555" actId="478"/>
          <ac:spMkLst>
            <pc:docMk/>
            <pc:sldMk cId="1638067251" sldId="595"/>
            <ac:spMk id="5" creationId="{7EDE7FA2-647C-E25F-2EC9-5FCCFBE9F3F4}"/>
          </ac:spMkLst>
        </pc:spChg>
        <pc:spChg chg="add mod">
          <ac:chgData name="Justin Vacquerie" userId="968f4b965d9c7392" providerId="LiveId" clId="{F21C62AE-89EF-439D-94C2-55D06FBE28A1}" dt="2024-07-15T14:19:21.784" v="13647"/>
          <ac:spMkLst>
            <pc:docMk/>
            <pc:sldMk cId="1638067251" sldId="595"/>
            <ac:spMk id="6" creationId="{ECDD6DC5-7738-69C2-66E9-0EB7592352E6}"/>
          </ac:spMkLst>
        </pc:spChg>
        <pc:spChg chg="mod">
          <ac:chgData name="Justin Vacquerie" userId="968f4b965d9c7392" providerId="LiveId" clId="{F21C62AE-89EF-439D-94C2-55D06FBE28A1}" dt="2024-07-16T06:48:25.953" v="14025" actId="20577"/>
          <ac:spMkLst>
            <pc:docMk/>
            <pc:sldMk cId="1638067251" sldId="595"/>
            <ac:spMk id="10" creationId="{1729C6A1-97C8-EDE7-D836-BB3AB5344E17}"/>
          </ac:spMkLst>
        </pc:spChg>
        <pc:spChg chg="add mod">
          <ac:chgData name="Justin Vacquerie" userId="968f4b965d9c7392" providerId="LiveId" clId="{F21C62AE-89EF-439D-94C2-55D06FBE28A1}" dt="2024-07-16T12:31:14.920" v="14656" actId="1076"/>
          <ac:spMkLst>
            <pc:docMk/>
            <pc:sldMk cId="1638067251" sldId="595"/>
            <ac:spMk id="14" creationId="{FF255C95-CC53-2B31-417F-EA21A7FFD9A9}"/>
          </ac:spMkLst>
        </pc:spChg>
        <pc:picChg chg="add del mod">
          <ac:chgData name="Justin Vacquerie" userId="968f4b965d9c7392" providerId="LiveId" clId="{F21C62AE-89EF-439D-94C2-55D06FBE28A1}" dt="2024-07-16T09:12:24.519" v="14319" actId="478"/>
          <ac:picMkLst>
            <pc:docMk/>
            <pc:sldMk cId="1638067251" sldId="595"/>
            <ac:picMk id="8" creationId="{404E2A95-D5E1-D641-9BB0-778637A13F35}"/>
          </ac:picMkLst>
        </pc:picChg>
        <pc:picChg chg="add mod">
          <ac:chgData name="Justin Vacquerie" userId="968f4b965d9c7392" providerId="LiveId" clId="{F21C62AE-89EF-439D-94C2-55D06FBE28A1}" dt="2024-07-16T12:31:18.860" v="14657" actId="1076"/>
          <ac:picMkLst>
            <pc:docMk/>
            <pc:sldMk cId="1638067251" sldId="595"/>
            <ac:picMk id="8" creationId="{5563574C-71F8-08D8-47D6-386F48D5CB30}"/>
          </ac:picMkLst>
        </pc:picChg>
        <pc:picChg chg="del">
          <ac:chgData name="Justin Vacquerie" userId="968f4b965d9c7392" providerId="LiveId" clId="{F21C62AE-89EF-439D-94C2-55D06FBE28A1}" dt="2024-07-15T12:32:52.959" v="12553" actId="478"/>
          <ac:picMkLst>
            <pc:docMk/>
            <pc:sldMk cId="1638067251" sldId="595"/>
            <ac:picMk id="11" creationId="{36CA0A22-540D-E1C0-DFA9-1727EE8BB3D4}"/>
          </ac:picMkLst>
        </pc:picChg>
        <pc:picChg chg="add del mod">
          <ac:chgData name="Justin Vacquerie" userId="968f4b965d9c7392" providerId="LiveId" clId="{F21C62AE-89EF-439D-94C2-55D06FBE28A1}" dt="2024-07-16T09:57:13.561" v="14396" actId="478"/>
          <ac:picMkLst>
            <pc:docMk/>
            <pc:sldMk cId="1638067251" sldId="595"/>
            <ac:picMk id="12" creationId="{4D0A1E7B-D32F-E042-6C1B-FA36A1B7C85D}"/>
          </ac:picMkLst>
        </pc:picChg>
        <pc:picChg chg="add mod">
          <ac:chgData name="Justin Vacquerie" userId="968f4b965d9c7392" providerId="LiveId" clId="{F21C62AE-89EF-439D-94C2-55D06FBE28A1}" dt="2024-07-16T12:29:40.862" v="14650" actId="1076"/>
          <ac:picMkLst>
            <pc:docMk/>
            <pc:sldMk cId="1638067251" sldId="595"/>
            <ac:picMk id="12" creationId="{6A50FB32-FAA8-020E-B291-EE43D5320975}"/>
          </ac:picMkLst>
        </pc:picChg>
        <pc:picChg chg="del">
          <ac:chgData name="Justin Vacquerie" userId="968f4b965d9c7392" providerId="LiveId" clId="{F21C62AE-89EF-439D-94C2-55D06FBE28A1}" dt="2024-07-15T12:32:56.067" v="12554" actId="478"/>
          <ac:picMkLst>
            <pc:docMk/>
            <pc:sldMk cId="1638067251" sldId="595"/>
            <ac:picMk id="13" creationId="{8805A436-B732-9948-16A1-982A14861E4D}"/>
          </ac:picMkLst>
        </pc:picChg>
        <pc:picChg chg="add del mod">
          <ac:chgData name="Justin Vacquerie" userId="968f4b965d9c7392" providerId="LiveId" clId="{F21C62AE-89EF-439D-94C2-55D06FBE28A1}" dt="2024-07-16T09:57:14.193" v="14397" actId="478"/>
          <ac:picMkLst>
            <pc:docMk/>
            <pc:sldMk cId="1638067251" sldId="595"/>
            <ac:picMk id="14" creationId="{3889E060-F06E-D091-986C-9AA1032CA798}"/>
          </ac:picMkLst>
        </pc:picChg>
        <pc:picChg chg="add del mod">
          <ac:chgData name="Justin Vacquerie" userId="968f4b965d9c7392" providerId="LiveId" clId="{F21C62AE-89EF-439D-94C2-55D06FBE28A1}" dt="2024-07-16T12:47:36.667" v="14710" actId="478"/>
          <ac:picMkLst>
            <pc:docMk/>
            <pc:sldMk cId="1638067251" sldId="595"/>
            <ac:picMk id="16" creationId="{33ACDF6F-8D83-D706-BAD5-1EBC978F5253}"/>
          </ac:picMkLst>
        </pc:picChg>
        <pc:picChg chg="add mod">
          <ac:chgData name="Justin Vacquerie" userId="968f4b965d9c7392" providerId="LiveId" clId="{F21C62AE-89EF-439D-94C2-55D06FBE28A1}" dt="2024-07-16T12:47:50.014" v="14716" actId="1076"/>
          <ac:picMkLst>
            <pc:docMk/>
            <pc:sldMk cId="1638067251" sldId="595"/>
            <ac:picMk id="17" creationId="{A17A4BAB-7EAD-F1EB-DDB3-7C008B9DB210}"/>
          </ac:picMkLst>
        </pc:picChg>
        <pc:picChg chg="add del mod">
          <ac:chgData name="Justin Vacquerie" userId="968f4b965d9c7392" providerId="LiveId" clId="{F21C62AE-89EF-439D-94C2-55D06FBE28A1}" dt="2024-07-16T12:28:27.968" v="14637" actId="478"/>
          <ac:picMkLst>
            <pc:docMk/>
            <pc:sldMk cId="1638067251" sldId="595"/>
            <ac:picMk id="19" creationId="{20BD0266-36AC-8A38-A16D-728E8F1EDA1A}"/>
          </ac:picMkLst>
        </pc:picChg>
        <pc:picChg chg="add del mod">
          <ac:chgData name="Justin Vacquerie" userId="968f4b965d9c7392" providerId="LiveId" clId="{F21C62AE-89EF-439D-94C2-55D06FBE28A1}" dt="2024-07-16T12:29:22.517" v="14641" actId="478"/>
          <ac:picMkLst>
            <pc:docMk/>
            <pc:sldMk cId="1638067251" sldId="595"/>
            <ac:picMk id="21" creationId="{FA586D07-DB17-6D64-B163-C80A45666F2C}"/>
          </ac:picMkLst>
        </pc:picChg>
      </pc:sldChg>
      <pc:sldChg chg="add del">
        <pc:chgData name="Justin Vacquerie" userId="968f4b965d9c7392" providerId="LiveId" clId="{F21C62AE-89EF-439D-94C2-55D06FBE28A1}" dt="2024-07-15T12:32:43.836" v="12547" actId="47"/>
        <pc:sldMkLst>
          <pc:docMk/>
          <pc:sldMk cId="4169756119" sldId="595"/>
        </pc:sldMkLst>
      </pc:sldChg>
      <pc:sldChg chg="addSp delSp modSp add mod modNotesTx">
        <pc:chgData name="Justin Vacquerie" userId="968f4b965d9c7392" providerId="LiveId" clId="{F21C62AE-89EF-439D-94C2-55D06FBE28A1}" dt="2024-07-19T09:41:22.882" v="32263" actId="20577"/>
        <pc:sldMkLst>
          <pc:docMk/>
          <pc:sldMk cId="26434651" sldId="596"/>
        </pc:sldMkLst>
        <pc:spChg chg="mod">
          <ac:chgData name="Justin Vacquerie" userId="968f4b965d9c7392" providerId="LiveId" clId="{F21C62AE-89EF-439D-94C2-55D06FBE28A1}" dt="2024-07-19T08:27:01.659" v="29211" actId="20577"/>
          <ac:spMkLst>
            <pc:docMk/>
            <pc:sldMk cId="26434651" sldId="596"/>
            <ac:spMk id="5" creationId="{7EDE7FA2-647C-E25F-2EC9-5FCCFBE9F3F4}"/>
          </ac:spMkLst>
        </pc:spChg>
        <pc:spChg chg="mod">
          <ac:chgData name="Justin Vacquerie" userId="968f4b965d9c7392" providerId="LiveId" clId="{F21C62AE-89EF-439D-94C2-55D06FBE28A1}" dt="2024-07-16T06:44:54.013" v="13976" actId="20577"/>
          <ac:spMkLst>
            <pc:docMk/>
            <pc:sldMk cId="26434651" sldId="596"/>
            <ac:spMk id="10" creationId="{1729C6A1-97C8-EDE7-D836-BB3AB5344E17}"/>
          </ac:spMkLst>
        </pc:spChg>
        <pc:picChg chg="add mod">
          <ac:chgData name="Justin Vacquerie" userId="968f4b965d9c7392" providerId="LiveId" clId="{F21C62AE-89EF-439D-94C2-55D06FBE28A1}" dt="2024-07-16T06:46:20.985" v="13979" actId="1076"/>
          <ac:picMkLst>
            <pc:docMk/>
            <pc:sldMk cId="26434651" sldId="596"/>
            <ac:picMk id="8" creationId="{548219F0-E881-9A5D-1F22-5B4855B96A51}"/>
          </ac:picMkLst>
        </pc:picChg>
        <pc:picChg chg="add mod">
          <ac:chgData name="Justin Vacquerie" userId="968f4b965d9c7392" providerId="LiveId" clId="{F21C62AE-89EF-439D-94C2-55D06FBE28A1}" dt="2024-07-16T06:46:27.887" v="13981" actId="1076"/>
          <ac:picMkLst>
            <pc:docMk/>
            <pc:sldMk cId="26434651" sldId="596"/>
            <ac:picMk id="12" creationId="{CB8E1F1F-2EA9-7CCD-735A-BDC03B164B67}"/>
          </ac:picMkLst>
        </pc:picChg>
        <pc:picChg chg="del">
          <ac:chgData name="Justin Vacquerie" userId="968f4b965d9c7392" providerId="LiveId" clId="{F21C62AE-89EF-439D-94C2-55D06FBE28A1}" dt="2024-07-15T14:07:10.872" v="13610" actId="478"/>
          <ac:picMkLst>
            <pc:docMk/>
            <pc:sldMk cId="26434651" sldId="596"/>
            <ac:picMk id="17" creationId="{9603DD09-734E-04A5-F4A0-FAF21CB71685}"/>
          </ac:picMkLst>
        </pc:picChg>
      </pc:sldChg>
      <pc:sldChg chg="addSp delSp modSp add del mod">
        <pc:chgData name="Justin Vacquerie" userId="968f4b965d9c7392" providerId="LiveId" clId="{F21C62AE-89EF-439D-94C2-55D06FBE28A1}" dt="2024-07-16T06:45:11.048" v="13977" actId="47"/>
        <pc:sldMkLst>
          <pc:docMk/>
          <pc:sldMk cId="912884483" sldId="597"/>
        </pc:sldMkLst>
        <pc:spChg chg="mod">
          <ac:chgData name="Justin Vacquerie" userId="968f4b965d9c7392" providerId="LiveId" clId="{F21C62AE-89EF-439D-94C2-55D06FBE28A1}" dt="2024-07-16T05:58:25.489" v="13818" actId="113"/>
          <ac:spMkLst>
            <pc:docMk/>
            <pc:sldMk cId="912884483" sldId="597"/>
            <ac:spMk id="5" creationId="{7EDE7FA2-647C-E25F-2EC9-5FCCFBE9F3F4}"/>
          </ac:spMkLst>
        </pc:spChg>
        <pc:spChg chg="mod">
          <ac:chgData name="Justin Vacquerie" userId="968f4b965d9c7392" providerId="LiveId" clId="{F21C62AE-89EF-439D-94C2-55D06FBE28A1}" dt="2024-07-16T06:44:48.432" v="13974" actId="20577"/>
          <ac:spMkLst>
            <pc:docMk/>
            <pc:sldMk cId="912884483" sldId="597"/>
            <ac:spMk id="10" creationId="{1729C6A1-97C8-EDE7-D836-BB3AB5344E17}"/>
          </ac:spMkLst>
        </pc:spChg>
        <pc:picChg chg="add del mod">
          <ac:chgData name="Justin Vacquerie" userId="968f4b965d9c7392" providerId="LiveId" clId="{F21C62AE-89EF-439D-94C2-55D06FBE28A1}" dt="2024-07-15T14:10:37.157" v="13619" actId="478"/>
          <ac:picMkLst>
            <pc:docMk/>
            <pc:sldMk cId="912884483" sldId="597"/>
            <ac:picMk id="8" creationId="{9327AE1A-F5D7-88F1-6ABB-B9AB961CC9C5}"/>
          </ac:picMkLst>
        </pc:picChg>
        <pc:picChg chg="add mod">
          <ac:chgData name="Justin Vacquerie" userId="968f4b965d9c7392" providerId="LiveId" clId="{F21C62AE-89EF-439D-94C2-55D06FBE28A1}" dt="2024-07-15T14:11:01.428" v="13624" actId="1076"/>
          <ac:picMkLst>
            <pc:docMk/>
            <pc:sldMk cId="912884483" sldId="597"/>
            <ac:picMk id="12" creationId="{5AEE4B2C-5816-6695-A745-C9F798A71BFB}"/>
          </ac:picMkLst>
        </pc:picChg>
        <pc:picChg chg="add mod">
          <ac:chgData name="Justin Vacquerie" userId="968f4b965d9c7392" providerId="LiveId" clId="{F21C62AE-89EF-439D-94C2-55D06FBE28A1}" dt="2024-07-15T14:11:33.494" v="13632" actId="14100"/>
          <ac:picMkLst>
            <pc:docMk/>
            <pc:sldMk cId="912884483" sldId="597"/>
            <ac:picMk id="15" creationId="{9E256E2F-5CB3-F02F-C29A-106C39E6D144}"/>
          </ac:picMkLst>
        </pc:picChg>
        <pc:picChg chg="del">
          <ac:chgData name="Justin Vacquerie" userId="968f4b965d9c7392" providerId="LiveId" clId="{F21C62AE-89EF-439D-94C2-55D06FBE28A1}" dt="2024-07-15T14:09:35.831" v="13615" actId="478"/>
          <ac:picMkLst>
            <pc:docMk/>
            <pc:sldMk cId="912884483" sldId="597"/>
            <ac:picMk id="17" creationId="{9603DD09-734E-04A5-F4A0-FAF21CB71685}"/>
          </ac:picMkLst>
        </pc:picChg>
      </pc:sldChg>
      <pc:sldChg chg="new del">
        <pc:chgData name="Justin Vacquerie" userId="968f4b965d9c7392" providerId="LiveId" clId="{F21C62AE-89EF-439D-94C2-55D06FBE28A1}" dt="2024-07-15T14:24:32.063" v="13650" actId="47"/>
        <pc:sldMkLst>
          <pc:docMk/>
          <pc:sldMk cId="985634474" sldId="598"/>
        </pc:sldMkLst>
      </pc:sldChg>
      <pc:sldChg chg="addSp delSp modSp add del mod">
        <pc:chgData name="Justin Vacquerie" userId="968f4b965d9c7392" providerId="LiveId" clId="{F21C62AE-89EF-439D-94C2-55D06FBE28A1}" dt="2024-07-16T06:45:15.300" v="13978" actId="47"/>
        <pc:sldMkLst>
          <pc:docMk/>
          <pc:sldMk cId="1712400550" sldId="598"/>
        </pc:sldMkLst>
        <pc:picChg chg="del">
          <ac:chgData name="Justin Vacquerie" userId="968f4b965d9c7392" providerId="LiveId" clId="{F21C62AE-89EF-439D-94C2-55D06FBE28A1}" dt="2024-07-16T06:13:33.557" v="13863" actId="478"/>
          <ac:picMkLst>
            <pc:docMk/>
            <pc:sldMk cId="1712400550" sldId="598"/>
            <ac:picMk id="8" creationId="{0C6362BE-BCB3-0A53-98D7-08A40E94D43E}"/>
          </ac:picMkLst>
        </pc:picChg>
        <pc:picChg chg="add mod">
          <ac:chgData name="Justin Vacquerie" userId="968f4b965d9c7392" providerId="LiveId" clId="{F21C62AE-89EF-439D-94C2-55D06FBE28A1}" dt="2024-07-16T06:14:37.833" v="13882" actId="1076"/>
          <ac:picMkLst>
            <pc:docMk/>
            <pc:sldMk cId="1712400550" sldId="598"/>
            <ac:picMk id="11" creationId="{73D6A68A-D2A0-4545-5510-DE86403905E9}"/>
          </ac:picMkLst>
        </pc:picChg>
        <pc:picChg chg="add mod">
          <ac:chgData name="Justin Vacquerie" userId="968f4b965d9c7392" providerId="LiveId" clId="{F21C62AE-89EF-439D-94C2-55D06FBE28A1}" dt="2024-07-16T06:14:43.680" v="13883" actId="1076"/>
          <ac:picMkLst>
            <pc:docMk/>
            <pc:sldMk cId="1712400550" sldId="598"/>
            <ac:picMk id="13" creationId="{873CB671-AB1F-F821-6780-31A87CD33D78}"/>
          </ac:picMkLst>
        </pc:picChg>
      </pc:sldChg>
      <pc:sldChg chg="addSp delSp modSp new mod modNotesTx">
        <pc:chgData name="Justin Vacquerie" userId="968f4b965d9c7392" providerId="LiveId" clId="{F21C62AE-89EF-439D-94C2-55D06FBE28A1}" dt="2024-07-19T11:55:52.241" v="35891" actId="20577"/>
        <pc:sldMkLst>
          <pc:docMk/>
          <pc:sldMk cId="2454275053" sldId="599"/>
        </pc:sldMkLst>
        <pc:spChg chg="del">
          <ac:chgData name="Justin Vacquerie" userId="968f4b965d9c7392" providerId="LiveId" clId="{F21C62AE-89EF-439D-94C2-55D06FBE28A1}" dt="2024-07-16T06:44:17.314" v="13962" actId="478"/>
          <ac:spMkLst>
            <pc:docMk/>
            <pc:sldMk cId="2454275053" sldId="599"/>
            <ac:spMk id="5" creationId="{1CA55AE7-CF7C-7C0E-B27A-EADF335E1145}"/>
          </ac:spMkLst>
        </pc:spChg>
        <pc:spChg chg="add mod">
          <ac:chgData name="Justin Vacquerie" userId="968f4b965d9c7392" providerId="LiveId" clId="{F21C62AE-89EF-439D-94C2-55D06FBE28A1}" dt="2024-07-16T08:46:55.255" v="14036" actId="20577"/>
          <ac:spMkLst>
            <pc:docMk/>
            <pc:sldMk cId="2454275053" sldId="599"/>
            <ac:spMk id="5" creationId="{87F8E7A3-7F67-1808-1E15-52EE5223770A}"/>
          </ac:spMkLst>
        </pc:spChg>
        <pc:spChg chg="add del">
          <ac:chgData name="Justin Vacquerie" userId="968f4b965d9c7392" providerId="LiveId" clId="{F21C62AE-89EF-439D-94C2-55D06FBE28A1}" dt="2024-07-16T08:47:30.784" v="14041" actId="478"/>
          <ac:spMkLst>
            <pc:docMk/>
            <pc:sldMk cId="2454275053" sldId="599"/>
            <ac:spMk id="6" creationId="{7C0BB1FF-4F1A-CBE4-D291-C08FA9A1916E}"/>
          </ac:spMkLst>
        </pc:spChg>
        <pc:spChg chg="add mod">
          <ac:chgData name="Justin Vacquerie" userId="968f4b965d9c7392" providerId="LiveId" clId="{F21C62AE-89EF-439D-94C2-55D06FBE28A1}" dt="2024-07-16T06:44:17.519" v="13963"/>
          <ac:spMkLst>
            <pc:docMk/>
            <pc:sldMk cId="2454275053" sldId="599"/>
            <ac:spMk id="7" creationId="{F7D5A645-B73C-C176-373B-CF58D25E2BA7}"/>
          </ac:spMkLst>
        </pc:spChg>
        <pc:spChg chg="add del mod">
          <ac:chgData name="Justin Vacquerie" userId="968f4b965d9c7392" providerId="LiveId" clId="{F21C62AE-89EF-439D-94C2-55D06FBE28A1}" dt="2024-07-16T08:46:50.752" v="14029" actId="478"/>
          <ac:spMkLst>
            <pc:docMk/>
            <pc:sldMk cId="2454275053" sldId="599"/>
            <ac:spMk id="8" creationId="{349389D7-7341-1419-198F-8A8DF3DED316}"/>
          </ac:spMkLst>
        </pc:spChg>
        <pc:spChg chg="add mod">
          <ac:chgData name="Justin Vacquerie" userId="968f4b965d9c7392" providerId="LiveId" clId="{F21C62AE-89EF-439D-94C2-55D06FBE28A1}" dt="2024-07-16T12:31:57.434" v="14665" actId="1076"/>
          <ac:spMkLst>
            <pc:docMk/>
            <pc:sldMk cId="2454275053" sldId="599"/>
            <ac:spMk id="9" creationId="{7E856BEC-6210-8560-F241-3ECF04786898}"/>
          </ac:spMkLst>
        </pc:spChg>
        <pc:spChg chg="add mod">
          <ac:chgData name="Justin Vacquerie" userId="968f4b965d9c7392" providerId="LiveId" clId="{F21C62AE-89EF-439D-94C2-55D06FBE28A1}" dt="2024-07-16T08:47:29.285" v="14040"/>
          <ac:spMkLst>
            <pc:docMk/>
            <pc:sldMk cId="2454275053" sldId="599"/>
            <ac:spMk id="9" creationId="{A04082A7-B4DF-EED5-77C9-750BA7F7B3DB}"/>
          </ac:spMkLst>
        </pc:spChg>
        <pc:spChg chg="add mod">
          <ac:chgData name="Justin Vacquerie" userId="968f4b965d9c7392" providerId="LiveId" clId="{F21C62AE-89EF-439D-94C2-55D06FBE28A1}" dt="2024-07-19T10:04:35.385" v="34479" actId="113"/>
          <ac:spMkLst>
            <pc:docMk/>
            <pc:sldMk cId="2454275053" sldId="599"/>
            <ac:spMk id="10" creationId="{9747EA83-8E51-13A6-F439-3D90A7C70B45}"/>
          </ac:spMkLst>
        </pc:spChg>
        <pc:picChg chg="add mod">
          <ac:chgData name="Justin Vacquerie" userId="968f4b965d9c7392" providerId="LiveId" clId="{F21C62AE-89EF-439D-94C2-55D06FBE28A1}" dt="2024-07-16T12:31:59.859" v="14666" actId="1076"/>
          <ac:picMkLst>
            <pc:docMk/>
            <pc:sldMk cId="2454275053" sldId="599"/>
            <ac:picMk id="6" creationId="{CD403B0F-6958-736A-73AF-0F3C0AC2C8F7}"/>
          </ac:picMkLst>
        </pc:picChg>
        <pc:picChg chg="add mod">
          <ac:chgData name="Justin Vacquerie" userId="968f4b965d9c7392" providerId="LiveId" clId="{F21C62AE-89EF-439D-94C2-55D06FBE28A1}" dt="2024-07-16T12:43:57.100" v="14671" actId="1076"/>
          <ac:picMkLst>
            <pc:docMk/>
            <pc:sldMk cId="2454275053" sldId="599"/>
            <ac:picMk id="12" creationId="{63D6DDEC-0337-5302-E880-CEEC0B95FE58}"/>
          </ac:picMkLst>
        </pc:picChg>
        <pc:picChg chg="add mod">
          <ac:chgData name="Justin Vacquerie" userId="968f4b965d9c7392" providerId="LiveId" clId="{F21C62AE-89EF-439D-94C2-55D06FBE28A1}" dt="2024-07-16T12:45:11.208" v="14681" actId="14100"/>
          <ac:picMkLst>
            <pc:docMk/>
            <pc:sldMk cId="2454275053" sldId="599"/>
            <ac:picMk id="14" creationId="{676E096F-8B8B-83FF-0AA9-09B6A0D4407F}"/>
          </ac:picMkLst>
        </pc:picChg>
      </pc:sldChg>
      <pc:sldChg chg="add del">
        <pc:chgData name="Justin Vacquerie" userId="968f4b965d9c7392" providerId="LiveId" clId="{F21C62AE-89EF-439D-94C2-55D06FBE28A1}" dt="2024-07-16T13:32:34.774" v="15184" actId="47"/>
        <pc:sldMkLst>
          <pc:docMk/>
          <pc:sldMk cId="1199400963" sldId="600"/>
        </pc:sldMkLst>
      </pc:sldChg>
      <pc:sldChg chg="addSp delSp modSp add mod modNotesTx">
        <pc:chgData name="Justin Vacquerie" userId="968f4b965d9c7392" providerId="LiveId" clId="{F21C62AE-89EF-439D-94C2-55D06FBE28A1}" dt="2024-07-19T13:01:09.945" v="41858" actId="20577"/>
        <pc:sldMkLst>
          <pc:docMk/>
          <pc:sldMk cId="2830712611" sldId="600"/>
        </pc:sldMkLst>
        <pc:spChg chg="mod">
          <ac:chgData name="Justin Vacquerie" userId="968f4b965d9c7392" providerId="LiveId" clId="{F21C62AE-89EF-439D-94C2-55D06FBE28A1}" dt="2024-07-18T12:07:50.807" v="19379" actId="20577"/>
          <ac:spMkLst>
            <pc:docMk/>
            <pc:sldMk cId="2830712611" sldId="600"/>
            <ac:spMk id="5" creationId="{40AF80EB-739D-C916-B5EB-A033EA5A5F7B}"/>
          </ac:spMkLst>
        </pc:spChg>
        <pc:spChg chg="add mod">
          <ac:chgData name="Justin Vacquerie" userId="968f4b965d9c7392" providerId="LiveId" clId="{F21C62AE-89EF-439D-94C2-55D06FBE28A1}" dt="2024-07-18T07:27:45.026" v="19354" actId="1076"/>
          <ac:spMkLst>
            <pc:docMk/>
            <pc:sldMk cId="2830712611" sldId="600"/>
            <ac:spMk id="6" creationId="{F142AB52-E8A3-F2ED-D0A6-47E9EC40ED29}"/>
          </ac:spMkLst>
        </pc:spChg>
        <pc:spChg chg="mod">
          <ac:chgData name="Justin Vacquerie" userId="968f4b965d9c7392" providerId="LiveId" clId="{F21C62AE-89EF-439D-94C2-55D06FBE28A1}" dt="2024-07-17T06:48:01.735" v="16632" actId="20577"/>
          <ac:spMkLst>
            <pc:docMk/>
            <pc:sldMk cId="2830712611" sldId="600"/>
            <ac:spMk id="7" creationId="{E768417C-8353-199C-7E62-F457F1944363}"/>
          </ac:spMkLst>
        </pc:spChg>
        <pc:spChg chg="add mod">
          <ac:chgData name="Justin Vacquerie" userId="968f4b965d9c7392" providerId="LiveId" clId="{F21C62AE-89EF-439D-94C2-55D06FBE28A1}" dt="2024-07-17T15:38:18.187" v="18689"/>
          <ac:spMkLst>
            <pc:docMk/>
            <pc:sldMk cId="2830712611" sldId="600"/>
            <ac:spMk id="10" creationId="{905D47CB-9C1E-D5F7-F0E8-EEA7A1E8C4FA}"/>
          </ac:spMkLst>
        </pc:spChg>
        <pc:picChg chg="add del mod">
          <ac:chgData name="Justin Vacquerie" userId="968f4b965d9c7392" providerId="LiveId" clId="{F21C62AE-89EF-439D-94C2-55D06FBE28A1}" dt="2024-07-17T08:02:45.358" v="17135" actId="478"/>
          <ac:picMkLst>
            <pc:docMk/>
            <pc:sldMk cId="2830712611" sldId="600"/>
            <ac:picMk id="9" creationId="{5D391FF9-6A5A-93A2-715A-2E161DA73836}"/>
          </ac:picMkLst>
        </pc:picChg>
        <pc:picChg chg="add mod">
          <ac:chgData name="Justin Vacquerie" userId="968f4b965d9c7392" providerId="LiveId" clId="{F21C62AE-89EF-439D-94C2-55D06FBE28A1}" dt="2024-07-17T15:38:21.742" v="18690" actId="1076"/>
          <ac:picMkLst>
            <pc:docMk/>
            <pc:sldMk cId="2830712611" sldId="600"/>
            <ac:picMk id="9" creationId="{CC84F174-6FFC-2AEF-24B8-7E42E2C139AE}"/>
          </ac:picMkLst>
        </pc:picChg>
        <pc:picChg chg="del">
          <ac:chgData name="Justin Vacquerie" userId="968f4b965d9c7392" providerId="LiveId" clId="{F21C62AE-89EF-439D-94C2-55D06FBE28A1}" dt="2024-07-17T06:47:49.032" v="16595" actId="478"/>
          <ac:picMkLst>
            <pc:docMk/>
            <pc:sldMk cId="2830712611" sldId="600"/>
            <ac:picMk id="9" creationId="{D3709833-298A-E6FC-A4E1-7756658BCD4B}"/>
          </ac:picMkLst>
        </pc:picChg>
        <pc:picChg chg="add del mod">
          <ac:chgData name="Justin Vacquerie" userId="968f4b965d9c7392" providerId="LiveId" clId="{F21C62AE-89EF-439D-94C2-55D06FBE28A1}" dt="2024-07-17T08:02:12.931" v="17131" actId="478"/>
          <ac:picMkLst>
            <pc:docMk/>
            <pc:sldMk cId="2830712611" sldId="600"/>
            <ac:picMk id="10" creationId="{F84AF7D6-28B0-D43D-7EDD-6F881B834A4B}"/>
          </ac:picMkLst>
        </pc:picChg>
        <pc:picChg chg="del">
          <ac:chgData name="Justin Vacquerie" userId="968f4b965d9c7392" providerId="LiveId" clId="{F21C62AE-89EF-439D-94C2-55D06FBE28A1}" dt="2024-07-17T06:47:50.257" v="16596" actId="478"/>
          <ac:picMkLst>
            <pc:docMk/>
            <pc:sldMk cId="2830712611" sldId="600"/>
            <ac:picMk id="11" creationId="{68441B8F-82C6-5CB9-09DD-AF877CE4AC26}"/>
          </ac:picMkLst>
        </pc:picChg>
        <pc:picChg chg="add mod">
          <ac:chgData name="Justin Vacquerie" userId="968f4b965d9c7392" providerId="LiveId" clId="{F21C62AE-89EF-439D-94C2-55D06FBE28A1}" dt="2024-07-17T08:02:56.069" v="17142" actId="1076"/>
          <ac:picMkLst>
            <pc:docMk/>
            <pc:sldMk cId="2830712611" sldId="600"/>
            <ac:picMk id="12" creationId="{7BF6AEC2-8027-A5BB-4EC8-A91B7789BBA0}"/>
          </ac:picMkLst>
        </pc:picChg>
        <pc:picChg chg="add mod">
          <ac:chgData name="Justin Vacquerie" userId="968f4b965d9c7392" providerId="LiveId" clId="{F21C62AE-89EF-439D-94C2-55D06FBE28A1}" dt="2024-07-17T14:30:56.317" v="18514" actId="1076"/>
          <ac:picMkLst>
            <pc:docMk/>
            <pc:sldMk cId="2830712611" sldId="600"/>
            <ac:picMk id="14" creationId="{81178A7E-C52A-1F21-4438-0F55C4ED92B4}"/>
          </ac:picMkLst>
        </pc:picChg>
      </pc:sldChg>
      <pc:sldChg chg="addSp delSp modSp add mod modNotesTx">
        <pc:chgData name="Justin Vacquerie" userId="968f4b965d9c7392" providerId="LiveId" clId="{F21C62AE-89EF-439D-94C2-55D06FBE28A1}" dt="2024-07-19T12:05:39.381" v="37239" actId="20577"/>
        <pc:sldMkLst>
          <pc:docMk/>
          <pc:sldMk cId="43440775" sldId="601"/>
        </pc:sldMkLst>
        <pc:picChg chg="del">
          <ac:chgData name="Justin Vacquerie" userId="968f4b965d9c7392" providerId="LiveId" clId="{F21C62AE-89EF-439D-94C2-55D06FBE28A1}" dt="2024-07-17T15:31:37.116" v="18672" actId="478"/>
          <ac:picMkLst>
            <pc:docMk/>
            <pc:sldMk cId="43440775" sldId="601"/>
            <ac:picMk id="6" creationId="{2F244CD0-F185-2A37-791D-839D68F7F21F}"/>
          </ac:picMkLst>
        </pc:picChg>
        <pc:picChg chg="add mod ord">
          <ac:chgData name="Justin Vacquerie" userId="968f4b965d9c7392" providerId="LiveId" clId="{F21C62AE-89EF-439D-94C2-55D06FBE28A1}" dt="2024-07-17T15:32:05.264" v="18682" actId="1076"/>
          <ac:picMkLst>
            <pc:docMk/>
            <pc:sldMk cId="43440775" sldId="601"/>
            <ac:picMk id="8" creationId="{BB354BD2-8E03-E7BA-4D52-E42887B891E4}"/>
          </ac:picMkLst>
        </pc:picChg>
      </pc:sldChg>
      <pc:sldChg chg="addSp delSp modSp add mod modNotesTx">
        <pc:chgData name="Justin Vacquerie" userId="968f4b965d9c7392" providerId="LiveId" clId="{F21C62AE-89EF-439D-94C2-55D06FBE28A1}" dt="2024-07-19T14:59:46.320" v="45447" actId="20577"/>
        <pc:sldMkLst>
          <pc:docMk/>
          <pc:sldMk cId="2951370177" sldId="602"/>
        </pc:sldMkLst>
        <pc:spChg chg="mod">
          <ac:chgData name="Justin Vacquerie" userId="968f4b965d9c7392" providerId="LiveId" clId="{F21C62AE-89EF-439D-94C2-55D06FBE28A1}" dt="2024-07-19T07:13:26.523" v="22728" actId="20577"/>
          <ac:spMkLst>
            <pc:docMk/>
            <pc:sldMk cId="2951370177" sldId="602"/>
            <ac:spMk id="5" creationId="{02CE5541-AA01-5933-ADE6-C9D0513DCBA1}"/>
          </ac:spMkLst>
        </pc:spChg>
        <pc:spChg chg="mod">
          <ac:chgData name="Justin Vacquerie" userId="968f4b965d9c7392" providerId="LiveId" clId="{F21C62AE-89EF-439D-94C2-55D06FBE28A1}" dt="2024-07-18T14:20:15.200" v="22604" actId="20577"/>
          <ac:spMkLst>
            <pc:docMk/>
            <pc:sldMk cId="2951370177" sldId="602"/>
            <ac:spMk id="10" creationId="{C0C972CE-7C0B-AF13-EA5E-71071F4E9F73}"/>
          </ac:spMkLst>
        </pc:spChg>
        <pc:picChg chg="del">
          <ac:chgData name="Justin Vacquerie" userId="968f4b965d9c7392" providerId="LiveId" clId="{F21C62AE-89EF-439D-94C2-55D06FBE28A1}" dt="2024-07-18T12:08:34.627" v="19384" actId="478"/>
          <ac:picMkLst>
            <pc:docMk/>
            <pc:sldMk cId="2951370177" sldId="602"/>
            <ac:picMk id="7" creationId="{A5F1F6E0-FB33-8825-7180-E97A25E75377}"/>
          </ac:picMkLst>
        </pc:picChg>
        <pc:picChg chg="add mod">
          <ac:chgData name="Justin Vacquerie" userId="968f4b965d9c7392" providerId="LiveId" clId="{F21C62AE-89EF-439D-94C2-55D06FBE28A1}" dt="2024-07-19T14:56:25.483" v="45168" actId="1076"/>
          <ac:picMkLst>
            <pc:docMk/>
            <pc:sldMk cId="2951370177" sldId="602"/>
            <ac:picMk id="7" creationId="{F212E6EC-45C5-25D2-6440-EEE4FF1E9EB8}"/>
          </ac:picMkLst>
        </pc:picChg>
        <pc:picChg chg="del mod">
          <ac:chgData name="Justin Vacquerie" userId="968f4b965d9c7392" providerId="LiveId" clId="{F21C62AE-89EF-439D-94C2-55D06FBE28A1}" dt="2024-07-18T12:42:57.975" v="19385" actId="478"/>
          <ac:picMkLst>
            <pc:docMk/>
            <pc:sldMk cId="2951370177" sldId="602"/>
            <ac:picMk id="8" creationId="{BCF35753-421E-6BD3-D0C8-6C3D409DEF14}"/>
          </ac:picMkLst>
        </pc:picChg>
        <pc:picChg chg="add del mod">
          <ac:chgData name="Justin Vacquerie" userId="968f4b965d9c7392" providerId="LiveId" clId="{F21C62AE-89EF-439D-94C2-55D06FBE28A1}" dt="2024-07-19T14:56:17.221" v="45163" actId="478"/>
          <ac:picMkLst>
            <pc:docMk/>
            <pc:sldMk cId="2951370177" sldId="602"/>
            <ac:picMk id="11" creationId="{1A0131CC-5C14-D127-0C8E-7E3E778BAB6F}"/>
          </ac:picMkLst>
        </pc:picChg>
        <pc:picChg chg="add mod">
          <ac:chgData name="Justin Vacquerie" userId="968f4b965d9c7392" providerId="LiveId" clId="{F21C62AE-89EF-439D-94C2-55D06FBE28A1}" dt="2024-07-19T14:58:59.186" v="45375" actId="1076"/>
          <ac:picMkLst>
            <pc:docMk/>
            <pc:sldMk cId="2951370177" sldId="602"/>
            <ac:picMk id="13" creationId="{B4E78F1D-4B0A-9A8A-F6A2-ECBC9C796926}"/>
          </ac:picMkLst>
        </pc:picChg>
      </pc:sldChg>
    </pc:docChg>
  </pc:docChgLst>
  <pc:docChgLst>
    <pc:chgData name="Justin Vacquerie" userId="968f4b965d9c7392" providerId="LiveId" clId="{526188E3-E8A4-4A57-A300-7FF11E2674B9}"/>
    <pc:docChg chg="undo custSel addSld delSld modSld modSection">
      <pc:chgData name="Justin Vacquerie" userId="968f4b965d9c7392" providerId="LiveId" clId="{526188E3-E8A4-4A57-A300-7FF11E2674B9}" dt="2024-04-25T21:06:18.154" v="717" actId="1076"/>
      <pc:docMkLst>
        <pc:docMk/>
      </pc:docMkLst>
      <pc:sldChg chg="modSp mod">
        <pc:chgData name="Justin Vacquerie" userId="968f4b965d9c7392" providerId="LiveId" clId="{526188E3-E8A4-4A57-A300-7FF11E2674B9}" dt="2024-04-25T19:54:07.347" v="71" actId="20577"/>
        <pc:sldMkLst>
          <pc:docMk/>
          <pc:sldMk cId="4285847947" sldId="375"/>
        </pc:sldMkLst>
        <pc:spChg chg="mod">
          <ac:chgData name="Justin Vacquerie" userId="968f4b965d9c7392" providerId="LiveId" clId="{526188E3-E8A4-4A57-A300-7FF11E2674B9}" dt="2024-04-25T19:53:58.020" v="67" actId="20577"/>
          <ac:spMkLst>
            <pc:docMk/>
            <pc:sldMk cId="4285847947" sldId="375"/>
            <ac:spMk id="5" creationId="{99516ACA-375D-1140-8EDA-CE04AAC75809}"/>
          </ac:spMkLst>
        </pc:spChg>
        <pc:spChg chg="mod">
          <ac:chgData name="Justin Vacquerie" userId="968f4b965d9c7392" providerId="LiveId" clId="{526188E3-E8A4-4A57-A300-7FF11E2674B9}" dt="2024-04-25T19:54:07.347" v="71" actId="20577"/>
          <ac:spMkLst>
            <pc:docMk/>
            <pc:sldMk cId="4285847947" sldId="375"/>
            <ac:spMk id="6" creationId="{348362CB-F41D-164B-BAC7-F91A6E68A2AC}"/>
          </ac:spMkLst>
        </pc:spChg>
      </pc:sldChg>
      <pc:sldChg chg="modNotesTx">
        <pc:chgData name="Justin Vacquerie" userId="968f4b965d9c7392" providerId="LiveId" clId="{526188E3-E8A4-4A57-A300-7FF11E2674B9}" dt="2024-04-25T20:09:02.041" v="709" actId="20577"/>
        <pc:sldMkLst>
          <pc:docMk/>
          <pc:sldMk cId="2205920073" sldId="436"/>
        </pc:sldMkLst>
      </pc:sldChg>
      <pc:sldChg chg="del">
        <pc:chgData name="Justin Vacquerie" userId="968f4b965d9c7392" providerId="LiveId" clId="{526188E3-E8A4-4A57-A300-7FF11E2674B9}" dt="2024-04-25T20:07:50.399" v="672" actId="47"/>
        <pc:sldMkLst>
          <pc:docMk/>
          <pc:sldMk cId="1208932672" sldId="443"/>
        </pc:sldMkLst>
      </pc:sldChg>
      <pc:sldChg chg="addSp delSp modSp mod delAnim modNotesTx">
        <pc:chgData name="Justin Vacquerie" userId="968f4b965d9c7392" providerId="LiveId" clId="{526188E3-E8A4-4A57-A300-7FF11E2674B9}" dt="2024-04-25T20:06:21.066" v="538" actId="20577"/>
        <pc:sldMkLst>
          <pc:docMk/>
          <pc:sldMk cId="1314514009" sldId="445"/>
        </pc:sldMkLst>
        <pc:spChg chg="del">
          <ac:chgData name="Justin Vacquerie" userId="968f4b965d9c7392" providerId="LiveId" clId="{526188E3-E8A4-4A57-A300-7FF11E2674B9}" dt="2024-04-25T19:54:31.804" v="76" actId="478"/>
          <ac:spMkLst>
            <pc:docMk/>
            <pc:sldMk cId="1314514009" sldId="445"/>
            <ac:spMk id="5" creationId="{65205115-366E-B471-6499-41DD2306F3D5}"/>
          </ac:spMkLst>
        </pc:spChg>
        <pc:spChg chg="del">
          <ac:chgData name="Justin Vacquerie" userId="968f4b965d9c7392" providerId="LiveId" clId="{526188E3-E8A4-4A57-A300-7FF11E2674B9}" dt="2024-04-25T19:54:29.209" v="75" actId="478"/>
          <ac:spMkLst>
            <pc:docMk/>
            <pc:sldMk cId="1314514009" sldId="445"/>
            <ac:spMk id="6" creationId="{5C2D4CD0-BEBB-0629-2E51-A25C68CC5706}"/>
          </ac:spMkLst>
        </pc:spChg>
        <pc:spChg chg="del">
          <ac:chgData name="Justin Vacquerie" userId="968f4b965d9c7392" providerId="LiveId" clId="{526188E3-E8A4-4A57-A300-7FF11E2674B9}" dt="2024-04-25T19:54:40.639" v="78" actId="478"/>
          <ac:spMkLst>
            <pc:docMk/>
            <pc:sldMk cId="1314514009" sldId="445"/>
            <ac:spMk id="8" creationId="{A25594B4-3BAD-D26B-4DDE-15272C5EA4C5}"/>
          </ac:spMkLst>
        </pc:spChg>
        <pc:spChg chg="mod">
          <ac:chgData name="Justin Vacquerie" userId="968f4b965d9c7392" providerId="LiveId" clId="{526188E3-E8A4-4A57-A300-7FF11E2674B9}" dt="2024-04-25T20:06:21.066" v="538" actId="20577"/>
          <ac:spMkLst>
            <pc:docMk/>
            <pc:sldMk cId="1314514009" sldId="445"/>
            <ac:spMk id="10" creationId="{1729C6A1-97C8-EDE7-D836-BB3AB5344E17}"/>
          </ac:spMkLst>
        </pc:spChg>
        <pc:spChg chg="add del mod">
          <ac:chgData name="Justin Vacquerie" userId="968f4b965d9c7392" providerId="LiveId" clId="{526188E3-E8A4-4A57-A300-7FF11E2674B9}" dt="2024-04-25T19:56:40.551" v="162" actId="478"/>
          <ac:spMkLst>
            <pc:docMk/>
            <pc:sldMk cId="1314514009" sldId="445"/>
            <ac:spMk id="17" creationId="{1CD31D54-25CD-AF28-99CF-2EF1FC6E7AF5}"/>
          </ac:spMkLst>
        </pc:spChg>
        <pc:spChg chg="mod">
          <ac:chgData name="Justin Vacquerie" userId="968f4b965d9c7392" providerId="LiveId" clId="{526188E3-E8A4-4A57-A300-7FF11E2674B9}" dt="2024-04-25T20:06:14.503" v="535" actId="20577"/>
          <ac:spMkLst>
            <pc:docMk/>
            <pc:sldMk cId="1314514009" sldId="445"/>
            <ac:spMk id="18" creationId="{3BED0F00-1453-6CB2-915A-83D8D8BBF4F0}"/>
          </ac:spMkLst>
        </pc:spChg>
        <pc:spChg chg="add del mod">
          <ac:chgData name="Justin Vacquerie" userId="968f4b965d9c7392" providerId="LiveId" clId="{526188E3-E8A4-4A57-A300-7FF11E2674B9}" dt="2024-04-25T19:57:11.996" v="167" actId="478"/>
          <ac:spMkLst>
            <pc:docMk/>
            <pc:sldMk cId="1314514009" sldId="445"/>
            <ac:spMk id="44" creationId="{E5317F7E-B830-2168-83E0-2B36455950F3}"/>
          </ac:spMkLst>
        </pc:spChg>
        <pc:spChg chg="add del mod">
          <ac:chgData name="Justin Vacquerie" userId="968f4b965d9c7392" providerId="LiveId" clId="{526188E3-E8A4-4A57-A300-7FF11E2674B9}" dt="2024-04-25T19:57:04.999" v="165" actId="478"/>
          <ac:spMkLst>
            <pc:docMk/>
            <pc:sldMk cId="1314514009" sldId="445"/>
            <ac:spMk id="45" creationId="{FBC15500-7F31-DA83-0606-A6B56FEF3D51}"/>
          </ac:spMkLst>
        </pc:spChg>
        <pc:spChg chg="add del mod">
          <ac:chgData name="Justin Vacquerie" userId="968f4b965d9c7392" providerId="LiveId" clId="{526188E3-E8A4-4A57-A300-7FF11E2674B9}" dt="2024-04-25T19:57:10.419" v="166" actId="478"/>
          <ac:spMkLst>
            <pc:docMk/>
            <pc:sldMk cId="1314514009" sldId="445"/>
            <ac:spMk id="46" creationId="{6D7AD6AA-6CE1-F4FB-1415-68B95CDB588B}"/>
          </ac:spMkLst>
        </pc:spChg>
        <pc:spChg chg="add del mod">
          <ac:chgData name="Justin Vacquerie" userId="968f4b965d9c7392" providerId="LiveId" clId="{526188E3-E8A4-4A57-A300-7FF11E2674B9}" dt="2024-04-25T19:56:36.890" v="161" actId="478"/>
          <ac:spMkLst>
            <pc:docMk/>
            <pc:sldMk cId="1314514009" sldId="445"/>
            <ac:spMk id="47" creationId="{B0EDBDA7-BA0A-ED16-54B5-85D8996C87C0}"/>
          </ac:spMkLst>
        </pc:spChg>
        <pc:spChg chg="add mod">
          <ac:chgData name="Justin Vacquerie" userId="968f4b965d9c7392" providerId="LiveId" clId="{526188E3-E8A4-4A57-A300-7FF11E2674B9}" dt="2024-04-25T20:02:14.275" v="225" actId="20577"/>
          <ac:spMkLst>
            <pc:docMk/>
            <pc:sldMk cId="1314514009" sldId="445"/>
            <ac:spMk id="48" creationId="{17DDF380-F34E-0EA3-7804-F0AA308BDBD6}"/>
          </ac:spMkLst>
        </pc:spChg>
        <pc:spChg chg="add mod">
          <ac:chgData name="Justin Vacquerie" userId="968f4b965d9c7392" providerId="LiveId" clId="{526188E3-E8A4-4A57-A300-7FF11E2674B9}" dt="2024-04-25T20:01:26.573" v="192" actId="3062"/>
          <ac:spMkLst>
            <pc:docMk/>
            <pc:sldMk cId="1314514009" sldId="445"/>
            <ac:spMk id="49" creationId="{34F5701B-89BD-9B99-AD6A-F55F090CFE89}"/>
          </ac:spMkLst>
        </pc:spChg>
        <pc:spChg chg="add mod">
          <ac:chgData name="Justin Vacquerie" userId="968f4b965d9c7392" providerId="LiveId" clId="{526188E3-E8A4-4A57-A300-7FF11E2674B9}" dt="2024-04-25T20:02:04.572" v="211" actId="20577"/>
          <ac:spMkLst>
            <pc:docMk/>
            <pc:sldMk cId="1314514009" sldId="445"/>
            <ac:spMk id="50" creationId="{3D741C1F-540F-C728-B19B-A8BFA1433493}"/>
          </ac:spMkLst>
        </pc:spChg>
        <pc:spChg chg="add mod">
          <ac:chgData name="Justin Vacquerie" userId="968f4b965d9c7392" providerId="LiveId" clId="{526188E3-E8A4-4A57-A300-7FF11E2674B9}" dt="2024-04-25T20:02:35.688" v="253" actId="20577"/>
          <ac:spMkLst>
            <pc:docMk/>
            <pc:sldMk cId="1314514009" sldId="445"/>
            <ac:spMk id="51" creationId="{64EF6A16-2BDD-5CAC-E5CC-C2418D1CCC4B}"/>
          </ac:spMkLst>
        </pc:spChg>
        <pc:spChg chg="add mod">
          <ac:chgData name="Justin Vacquerie" userId="968f4b965d9c7392" providerId="LiveId" clId="{526188E3-E8A4-4A57-A300-7FF11E2674B9}" dt="2024-04-25T20:02:26.539" v="239" actId="20577"/>
          <ac:spMkLst>
            <pc:docMk/>
            <pc:sldMk cId="1314514009" sldId="445"/>
            <ac:spMk id="52" creationId="{2B01209B-6F46-434D-578A-1F3A89C6A341}"/>
          </ac:spMkLst>
        </pc:spChg>
        <pc:spChg chg="add mod">
          <ac:chgData name="Justin Vacquerie" userId="968f4b965d9c7392" providerId="LiveId" clId="{526188E3-E8A4-4A57-A300-7FF11E2674B9}" dt="2024-04-25T19:59:01.630" v="174" actId="1076"/>
          <ac:spMkLst>
            <pc:docMk/>
            <pc:sldMk cId="1314514009" sldId="445"/>
            <ac:spMk id="53" creationId="{E064D65A-EC17-5A6C-CCAC-BF095D42F8F9}"/>
          </ac:spMkLst>
        </pc:spChg>
        <pc:spChg chg="add mod">
          <ac:chgData name="Justin Vacquerie" userId="968f4b965d9c7392" providerId="LiveId" clId="{526188E3-E8A4-4A57-A300-7FF11E2674B9}" dt="2024-04-25T20:00:29.496" v="183" actId="1076"/>
          <ac:spMkLst>
            <pc:docMk/>
            <pc:sldMk cId="1314514009" sldId="445"/>
            <ac:spMk id="54" creationId="{A33644D9-B32C-FD16-D38A-A4398AA8F06F}"/>
          </ac:spMkLst>
        </pc:spChg>
        <pc:spChg chg="add mod">
          <ac:chgData name="Justin Vacquerie" userId="968f4b965d9c7392" providerId="LiveId" clId="{526188E3-E8A4-4A57-A300-7FF11E2674B9}" dt="2024-04-25T19:55:49.731" v="151"/>
          <ac:spMkLst>
            <pc:docMk/>
            <pc:sldMk cId="1314514009" sldId="445"/>
            <ac:spMk id="55" creationId="{DCEEAC57-468E-4CA6-8B50-5A826A68E14A}"/>
          </ac:spMkLst>
        </pc:spChg>
        <pc:spChg chg="add mod">
          <ac:chgData name="Justin Vacquerie" userId="968f4b965d9c7392" providerId="LiveId" clId="{526188E3-E8A4-4A57-A300-7FF11E2674B9}" dt="2024-04-25T19:55:49.731" v="151"/>
          <ac:spMkLst>
            <pc:docMk/>
            <pc:sldMk cId="1314514009" sldId="445"/>
            <ac:spMk id="56" creationId="{59B2F75E-04AF-B246-ED11-339A4293E28E}"/>
          </ac:spMkLst>
        </pc:spChg>
        <pc:spChg chg="add mod">
          <ac:chgData name="Justin Vacquerie" userId="968f4b965d9c7392" providerId="LiveId" clId="{526188E3-E8A4-4A57-A300-7FF11E2674B9}" dt="2024-04-25T19:55:49.731" v="151"/>
          <ac:spMkLst>
            <pc:docMk/>
            <pc:sldMk cId="1314514009" sldId="445"/>
            <ac:spMk id="57" creationId="{28B33CBA-F554-78A0-1ABD-992A7D4C6E0A}"/>
          </ac:spMkLst>
        </pc:spChg>
        <pc:spChg chg="add mod">
          <ac:chgData name="Justin Vacquerie" userId="968f4b965d9c7392" providerId="LiveId" clId="{526188E3-E8A4-4A57-A300-7FF11E2674B9}" dt="2024-04-25T19:55:49.731" v="151"/>
          <ac:spMkLst>
            <pc:docMk/>
            <pc:sldMk cId="1314514009" sldId="445"/>
            <ac:spMk id="58" creationId="{D0AE2C06-1FBC-ED4D-2573-4CB07CD52B96}"/>
          </ac:spMkLst>
        </pc:spChg>
        <pc:spChg chg="add mod">
          <ac:chgData name="Justin Vacquerie" userId="968f4b965d9c7392" providerId="LiveId" clId="{526188E3-E8A4-4A57-A300-7FF11E2674B9}" dt="2024-04-25T19:55:49.731" v="151"/>
          <ac:spMkLst>
            <pc:docMk/>
            <pc:sldMk cId="1314514009" sldId="445"/>
            <ac:spMk id="59" creationId="{8746C188-F73D-519D-EA7F-E9ADD847CD30}"/>
          </ac:spMkLst>
        </pc:spChg>
        <pc:spChg chg="add mod">
          <ac:chgData name="Justin Vacquerie" userId="968f4b965d9c7392" providerId="LiveId" clId="{526188E3-E8A4-4A57-A300-7FF11E2674B9}" dt="2024-04-25T20:01:44.388" v="197" actId="3062"/>
          <ac:spMkLst>
            <pc:docMk/>
            <pc:sldMk cId="1314514009" sldId="445"/>
            <ac:spMk id="66" creationId="{186BEF33-8935-F678-3C60-EF3E93CD3563}"/>
          </ac:spMkLst>
        </pc:spChg>
        <pc:spChg chg="add mod">
          <ac:chgData name="Justin Vacquerie" userId="968f4b965d9c7392" providerId="LiveId" clId="{526188E3-E8A4-4A57-A300-7FF11E2674B9}" dt="2024-04-25T20:01:41.130" v="196" actId="3062"/>
          <ac:spMkLst>
            <pc:docMk/>
            <pc:sldMk cId="1314514009" sldId="445"/>
            <ac:spMk id="67" creationId="{97861099-2674-A9CE-2CDE-90CB29092489}"/>
          </ac:spMkLst>
        </pc:spChg>
        <pc:spChg chg="add mod">
          <ac:chgData name="Justin Vacquerie" userId="968f4b965d9c7392" providerId="LiveId" clId="{526188E3-E8A4-4A57-A300-7FF11E2674B9}" dt="2024-04-25T20:01:37.635" v="195" actId="3062"/>
          <ac:spMkLst>
            <pc:docMk/>
            <pc:sldMk cId="1314514009" sldId="445"/>
            <ac:spMk id="68" creationId="{7F08B846-BD8E-D304-312C-4A74B7815323}"/>
          </ac:spMkLst>
        </pc:spChg>
        <pc:spChg chg="add mod">
          <ac:chgData name="Justin Vacquerie" userId="968f4b965d9c7392" providerId="LiveId" clId="{526188E3-E8A4-4A57-A300-7FF11E2674B9}" dt="2024-04-25T20:01:18.619" v="191" actId="1076"/>
          <ac:spMkLst>
            <pc:docMk/>
            <pc:sldMk cId="1314514009" sldId="445"/>
            <ac:spMk id="71" creationId="{3781D013-70EA-E43A-5511-F6D10CFD7386}"/>
          </ac:spMkLst>
        </pc:spChg>
        <pc:spChg chg="add mod">
          <ac:chgData name="Justin Vacquerie" userId="968f4b965d9c7392" providerId="LiveId" clId="{526188E3-E8A4-4A57-A300-7FF11E2674B9}" dt="2024-04-25T20:00:35.361" v="184" actId="1076"/>
          <ac:spMkLst>
            <pc:docMk/>
            <pc:sldMk cId="1314514009" sldId="445"/>
            <ac:spMk id="73" creationId="{6DC5A244-0F7A-C194-79C7-C3B8B653A294}"/>
          </ac:spMkLst>
        </pc:spChg>
        <pc:spChg chg="add mod">
          <ac:chgData name="Justin Vacquerie" userId="968f4b965d9c7392" providerId="LiveId" clId="{526188E3-E8A4-4A57-A300-7FF11E2674B9}" dt="2024-04-25T19:55:49.731" v="151"/>
          <ac:spMkLst>
            <pc:docMk/>
            <pc:sldMk cId="1314514009" sldId="445"/>
            <ac:spMk id="75" creationId="{A4507DB4-D3DF-865E-9CBF-48995ADFE5DC}"/>
          </ac:spMkLst>
        </pc:spChg>
        <pc:spChg chg="add mod">
          <ac:chgData name="Justin Vacquerie" userId="968f4b965d9c7392" providerId="LiveId" clId="{526188E3-E8A4-4A57-A300-7FF11E2674B9}" dt="2024-04-25T19:55:49.731" v="151"/>
          <ac:spMkLst>
            <pc:docMk/>
            <pc:sldMk cId="1314514009" sldId="445"/>
            <ac:spMk id="76" creationId="{C9A5D30A-EBF8-AEB7-6A9B-F6EFA3D626DB}"/>
          </ac:spMkLst>
        </pc:spChg>
        <pc:spChg chg="add mod">
          <ac:chgData name="Justin Vacquerie" userId="968f4b965d9c7392" providerId="LiveId" clId="{526188E3-E8A4-4A57-A300-7FF11E2674B9}" dt="2024-04-25T20:01:13.808" v="190" actId="3062"/>
          <ac:spMkLst>
            <pc:docMk/>
            <pc:sldMk cId="1314514009" sldId="445"/>
            <ac:spMk id="79" creationId="{01F2F363-E4A6-EF0F-E841-A64AD9D4831C}"/>
          </ac:spMkLst>
        </pc:spChg>
        <pc:spChg chg="add del mod topLvl">
          <ac:chgData name="Justin Vacquerie" userId="968f4b965d9c7392" providerId="LiveId" clId="{526188E3-E8A4-4A57-A300-7FF11E2674B9}" dt="2024-04-25T19:55:56.374" v="153" actId="478"/>
          <ac:spMkLst>
            <pc:docMk/>
            <pc:sldMk cId="1314514009" sldId="445"/>
            <ac:spMk id="83" creationId="{9AB803E2-17F8-AB56-F414-381CBACA4B77}"/>
          </ac:spMkLst>
        </pc:spChg>
        <pc:spChg chg="add del mod topLvl">
          <ac:chgData name="Justin Vacquerie" userId="968f4b965d9c7392" providerId="LiveId" clId="{526188E3-E8A4-4A57-A300-7FF11E2674B9}" dt="2024-04-25T19:56:45.221" v="163" actId="478"/>
          <ac:spMkLst>
            <pc:docMk/>
            <pc:sldMk cId="1314514009" sldId="445"/>
            <ac:spMk id="84" creationId="{235D9434-826B-A625-F974-3CAAD5966E68}"/>
          </ac:spMkLst>
        </pc:spChg>
        <pc:spChg chg="add del mod topLvl">
          <ac:chgData name="Justin Vacquerie" userId="968f4b965d9c7392" providerId="LiveId" clId="{526188E3-E8A4-4A57-A300-7FF11E2674B9}" dt="2024-04-25T19:55:59.114" v="154" actId="478"/>
          <ac:spMkLst>
            <pc:docMk/>
            <pc:sldMk cId="1314514009" sldId="445"/>
            <ac:spMk id="85" creationId="{9621CEB3-6252-02D9-102F-B2734F5AC228}"/>
          </ac:spMkLst>
        </pc:spChg>
        <pc:spChg chg="add del mod topLvl">
          <ac:chgData name="Justin Vacquerie" userId="968f4b965d9c7392" providerId="LiveId" clId="{526188E3-E8A4-4A57-A300-7FF11E2674B9}" dt="2024-04-25T19:56:07.528" v="157" actId="478"/>
          <ac:spMkLst>
            <pc:docMk/>
            <pc:sldMk cId="1314514009" sldId="445"/>
            <ac:spMk id="86" creationId="{E0E6FD21-12FB-3963-9FEE-AD522349F280}"/>
          </ac:spMkLst>
        </pc:spChg>
        <pc:spChg chg="add mod">
          <ac:chgData name="Justin Vacquerie" userId="968f4b965d9c7392" providerId="LiveId" clId="{526188E3-E8A4-4A57-A300-7FF11E2674B9}" dt="2024-04-25T19:55:49.731" v="151"/>
          <ac:spMkLst>
            <pc:docMk/>
            <pc:sldMk cId="1314514009" sldId="445"/>
            <ac:spMk id="87" creationId="{6B1D0880-C075-7C11-638D-9D2EE7A95454}"/>
          </ac:spMkLst>
        </pc:spChg>
        <pc:spChg chg="add mod">
          <ac:chgData name="Justin Vacquerie" userId="968f4b965d9c7392" providerId="LiveId" clId="{526188E3-E8A4-4A57-A300-7FF11E2674B9}" dt="2024-04-25T19:55:49.731" v="151"/>
          <ac:spMkLst>
            <pc:docMk/>
            <pc:sldMk cId="1314514009" sldId="445"/>
            <ac:spMk id="88" creationId="{4CBD2642-D087-1FF8-1579-237B6DE41824}"/>
          </ac:spMkLst>
        </pc:spChg>
        <pc:spChg chg="add mod">
          <ac:chgData name="Justin Vacquerie" userId="968f4b965d9c7392" providerId="LiveId" clId="{526188E3-E8A4-4A57-A300-7FF11E2674B9}" dt="2024-04-25T19:55:49.731" v="151"/>
          <ac:spMkLst>
            <pc:docMk/>
            <pc:sldMk cId="1314514009" sldId="445"/>
            <ac:spMk id="89" creationId="{038D2B11-90CB-9DA9-E12E-8E134BAB0F5D}"/>
          </ac:spMkLst>
        </pc:spChg>
        <pc:spChg chg="add mod">
          <ac:chgData name="Justin Vacquerie" userId="968f4b965d9c7392" providerId="LiveId" clId="{526188E3-E8A4-4A57-A300-7FF11E2674B9}" dt="2024-04-25T19:55:49.731" v="151"/>
          <ac:spMkLst>
            <pc:docMk/>
            <pc:sldMk cId="1314514009" sldId="445"/>
            <ac:spMk id="90" creationId="{BBB3EECF-79F5-490C-F726-3DFC968F7C5F}"/>
          </ac:spMkLst>
        </pc:spChg>
        <pc:spChg chg="add mod">
          <ac:chgData name="Justin Vacquerie" userId="968f4b965d9c7392" providerId="LiveId" clId="{526188E3-E8A4-4A57-A300-7FF11E2674B9}" dt="2024-04-25T19:55:49.731" v="151"/>
          <ac:spMkLst>
            <pc:docMk/>
            <pc:sldMk cId="1314514009" sldId="445"/>
            <ac:spMk id="91" creationId="{32EBB388-FD16-FE8A-B70F-B45510FBF305}"/>
          </ac:spMkLst>
        </pc:spChg>
        <pc:spChg chg="add mod">
          <ac:chgData name="Justin Vacquerie" userId="968f4b965d9c7392" providerId="LiveId" clId="{526188E3-E8A4-4A57-A300-7FF11E2674B9}" dt="2024-04-25T19:55:49.731" v="151"/>
          <ac:spMkLst>
            <pc:docMk/>
            <pc:sldMk cId="1314514009" sldId="445"/>
            <ac:spMk id="92" creationId="{B66C1BCD-AA49-E55F-2037-E1EA20269409}"/>
          </ac:spMkLst>
        </pc:spChg>
        <pc:spChg chg="add mod">
          <ac:chgData name="Justin Vacquerie" userId="968f4b965d9c7392" providerId="LiveId" clId="{526188E3-E8A4-4A57-A300-7FF11E2674B9}" dt="2024-04-25T19:55:49.731" v="151"/>
          <ac:spMkLst>
            <pc:docMk/>
            <pc:sldMk cId="1314514009" sldId="445"/>
            <ac:spMk id="93" creationId="{BE9B1831-57BC-3617-E67A-72AB20C27E57}"/>
          </ac:spMkLst>
        </pc:spChg>
        <pc:spChg chg="add mod">
          <ac:chgData name="Justin Vacquerie" userId="968f4b965d9c7392" providerId="LiveId" clId="{526188E3-E8A4-4A57-A300-7FF11E2674B9}" dt="2024-04-25T19:55:49.731" v="151"/>
          <ac:spMkLst>
            <pc:docMk/>
            <pc:sldMk cId="1314514009" sldId="445"/>
            <ac:spMk id="94" creationId="{EC88AECF-CD7A-7D05-BA52-C9B876F372C2}"/>
          </ac:spMkLst>
        </pc:spChg>
        <pc:grpChg chg="add del mod">
          <ac:chgData name="Justin Vacquerie" userId="968f4b965d9c7392" providerId="LiveId" clId="{526188E3-E8A4-4A57-A300-7FF11E2674B9}" dt="2024-04-25T19:56:10.209" v="158" actId="478"/>
          <ac:grpSpMkLst>
            <pc:docMk/>
            <pc:sldMk cId="1314514009" sldId="445"/>
            <ac:grpSpMk id="11" creationId="{7F7A1174-33AE-7344-203D-2E0356F715D1}"/>
          </ac:grpSpMkLst>
        </pc:grpChg>
        <pc:grpChg chg="add del mod">
          <ac:chgData name="Justin Vacquerie" userId="968f4b965d9c7392" providerId="LiveId" clId="{526188E3-E8A4-4A57-A300-7FF11E2674B9}" dt="2024-04-25T19:56:17.590" v="159" actId="478"/>
          <ac:grpSpMkLst>
            <pc:docMk/>
            <pc:sldMk cId="1314514009" sldId="445"/>
            <ac:grpSpMk id="12" creationId="{21DDC40F-8859-22F0-55C9-F55CB05129D9}"/>
          </ac:grpSpMkLst>
        </pc:grpChg>
        <pc:grpChg chg="add del mod">
          <ac:chgData name="Justin Vacquerie" userId="968f4b965d9c7392" providerId="LiveId" clId="{526188E3-E8A4-4A57-A300-7FF11E2674B9}" dt="2024-04-25T19:56:03.758" v="156" actId="478"/>
          <ac:grpSpMkLst>
            <pc:docMk/>
            <pc:sldMk cId="1314514009" sldId="445"/>
            <ac:grpSpMk id="13" creationId="{A4B43176-60FD-6BAB-C66B-8155E4FE8BC3}"/>
          </ac:grpSpMkLst>
        </pc:grpChg>
        <pc:grpChg chg="add del mod">
          <ac:chgData name="Justin Vacquerie" userId="968f4b965d9c7392" providerId="LiveId" clId="{526188E3-E8A4-4A57-A300-7FF11E2674B9}" dt="2024-04-25T19:56:00.459" v="155" actId="478"/>
          <ac:grpSpMkLst>
            <pc:docMk/>
            <pc:sldMk cId="1314514009" sldId="445"/>
            <ac:grpSpMk id="14" creationId="{7EB1042E-D888-04A7-B254-75038D7C9C65}"/>
          </ac:grpSpMkLst>
        </pc:grpChg>
        <pc:grpChg chg="add del mod">
          <ac:chgData name="Justin Vacquerie" userId="968f4b965d9c7392" providerId="LiveId" clId="{526188E3-E8A4-4A57-A300-7FF11E2674B9}" dt="2024-04-25T19:55:59.114" v="154" actId="478"/>
          <ac:grpSpMkLst>
            <pc:docMk/>
            <pc:sldMk cId="1314514009" sldId="445"/>
            <ac:grpSpMk id="15" creationId="{7EFB42C3-B399-7984-4918-3F432242D372}"/>
          </ac:grpSpMkLst>
        </pc:grpChg>
        <pc:grpChg chg="add del mod">
          <ac:chgData name="Justin Vacquerie" userId="968f4b965d9c7392" providerId="LiveId" clId="{526188E3-E8A4-4A57-A300-7FF11E2674B9}" dt="2024-04-25T19:55:56.374" v="153" actId="478"/>
          <ac:grpSpMkLst>
            <pc:docMk/>
            <pc:sldMk cId="1314514009" sldId="445"/>
            <ac:grpSpMk id="16" creationId="{99762C07-7FB4-128A-9E2C-17B2BDE52784}"/>
          </ac:grpSpMkLst>
        </pc:grpChg>
        <pc:grpChg chg="del">
          <ac:chgData name="Justin Vacquerie" userId="968f4b965d9c7392" providerId="LiveId" clId="{526188E3-E8A4-4A57-A300-7FF11E2674B9}" dt="2024-04-25T19:54:37.915" v="77" actId="478"/>
          <ac:grpSpMkLst>
            <pc:docMk/>
            <pc:sldMk cId="1314514009" sldId="445"/>
            <ac:grpSpMk id="19" creationId="{16826CD3-99FB-F281-2299-38B056C43DF8}"/>
          </ac:grpSpMkLst>
        </pc:grpChg>
        <pc:grpChg chg="add del mod">
          <ac:chgData name="Justin Vacquerie" userId="968f4b965d9c7392" providerId="LiveId" clId="{526188E3-E8A4-4A57-A300-7FF11E2674B9}" dt="2024-04-25T20:00:52.585" v="187" actId="478"/>
          <ac:grpSpMkLst>
            <pc:docMk/>
            <pc:sldMk cId="1314514009" sldId="445"/>
            <ac:grpSpMk id="62" creationId="{E2A7C88F-FBEC-5911-9AF7-8A56936525BE}"/>
          </ac:grpSpMkLst>
        </pc:grpChg>
        <pc:grpChg chg="add mod">
          <ac:chgData name="Justin Vacquerie" userId="968f4b965d9c7392" providerId="LiveId" clId="{526188E3-E8A4-4A57-A300-7FF11E2674B9}" dt="2024-04-25T19:59:22.387" v="175" actId="1076"/>
          <ac:grpSpMkLst>
            <pc:docMk/>
            <pc:sldMk cId="1314514009" sldId="445"/>
            <ac:grpSpMk id="72" creationId="{BC2434D3-1930-772C-EB00-063E9E485B84}"/>
          </ac:grpSpMkLst>
        </pc:grpChg>
        <pc:grpChg chg="add del mod">
          <ac:chgData name="Justin Vacquerie" userId="968f4b965d9c7392" providerId="LiveId" clId="{526188E3-E8A4-4A57-A300-7FF11E2674B9}" dt="2024-04-25T19:56:20.507" v="160" actId="478"/>
          <ac:grpSpMkLst>
            <pc:docMk/>
            <pc:sldMk cId="1314514009" sldId="445"/>
            <ac:grpSpMk id="74" creationId="{A6EC4012-4262-D9A7-69C7-F0FC15DC9DC8}"/>
          </ac:grpSpMkLst>
        </pc:grpChg>
        <pc:grpChg chg="add mod">
          <ac:chgData name="Justin Vacquerie" userId="968f4b965d9c7392" providerId="LiveId" clId="{526188E3-E8A4-4A57-A300-7FF11E2674B9}" dt="2024-04-25T19:55:49.731" v="151"/>
          <ac:grpSpMkLst>
            <pc:docMk/>
            <pc:sldMk cId="1314514009" sldId="445"/>
            <ac:grpSpMk id="77" creationId="{7C5DD4F8-67A4-00E4-C036-ED1826097115}"/>
          </ac:grpSpMkLst>
        </pc:grpChg>
        <pc:cxnChg chg="add mod">
          <ac:chgData name="Justin Vacquerie" userId="968f4b965d9c7392" providerId="LiveId" clId="{526188E3-E8A4-4A57-A300-7FF11E2674B9}" dt="2024-04-25T20:02:04.572" v="211" actId="20577"/>
          <ac:cxnSpMkLst>
            <pc:docMk/>
            <pc:sldMk cId="1314514009" sldId="445"/>
            <ac:cxnSpMk id="60" creationId="{C3A5E8F0-61AD-6B8E-D065-07C13026AACF}"/>
          </ac:cxnSpMkLst>
        </pc:cxnChg>
        <pc:cxnChg chg="add mod">
          <ac:chgData name="Justin Vacquerie" userId="968f4b965d9c7392" providerId="LiveId" clId="{526188E3-E8A4-4A57-A300-7FF11E2674B9}" dt="2024-04-25T19:55:49.731" v="151"/>
          <ac:cxnSpMkLst>
            <pc:docMk/>
            <pc:sldMk cId="1314514009" sldId="445"/>
            <ac:cxnSpMk id="61" creationId="{0A9FC02A-ABD9-BB65-C8C7-36C1821D444D}"/>
          </ac:cxnSpMkLst>
        </pc:cxnChg>
        <pc:cxnChg chg="add mod">
          <ac:chgData name="Justin Vacquerie" userId="968f4b965d9c7392" providerId="LiveId" clId="{526188E3-E8A4-4A57-A300-7FF11E2674B9}" dt="2024-04-25T19:55:49.731" v="151"/>
          <ac:cxnSpMkLst>
            <pc:docMk/>
            <pc:sldMk cId="1314514009" sldId="445"/>
            <ac:cxnSpMk id="63" creationId="{E009A223-2B9B-8084-DB8A-733003214E72}"/>
          </ac:cxnSpMkLst>
        </pc:cxnChg>
        <pc:cxnChg chg="add mod">
          <ac:chgData name="Justin Vacquerie" userId="968f4b965d9c7392" providerId="LiveId" clId="{526188E3-E8A4-4A57-A300-7FF11E2674B9}" dt="2024-04-25T19:59:52.886" v="180" actId="14100"/>
          <ac:cxnSpMkLst>
            <pc:docMk/>
            <pc:sldMk cId="1314514009" sldId="445"/>
            <ac:cxnSpMk id="64" creationId="{948CB98F-579D-CBC4-A6BC-AA8CFE41DE5F}"/>
          </ac:cxnSpMkLst>
        </pc:cxnChg>
        <pc:cxnChg chg="add mod">
          <ac:chgData name="Justin Vacquerie" userId="968f4b965d9c7392" providerId="LiveId" clId="{526188E3-E8A4-4A57-A300-7FF11E2674B9}" dt="2024-04-25T19:55:49.731" v="151"/>
          <ac:cxnSpMkLst>
            <pc:docMk/>
            <pc:sldMk cId="1314514009" sldId="445"/>
            <ac:cxnSpMk id="65" creationId="{5393E16A-B40A-A3C2-E4AE-74FF11CC250B}"/>
          </ac:cxnSpMkLst>
        </pc:cxnChg>
        <pc:cxnChg chg="add mod">
          <ac:chgData name="Justin Vacquerie" userId="968f4b965d9c7392" providerId="LiveId" clId="{526188E3-E8A4-4A57-A300-7FF11E2674B9}" dt="2024-04-25T19:55:49.731" v="151"/>
          <ac:cxnSpMkLst>
            <pc:docMk/>
            <pc:sldMk cId="1314514009" sldId="445"/>
            <ac:cxnSpMk id="69" creationId="{8BD39E8F-8B95-0527-4837-406848BB801B}"/>
          </ac:cxnSpMkLst>
        </pc:cxnChg>
        <pc:cxnChg chg="add mod">
          <ac:chgData name="Justin Vacquerie" userId="968f4b965d9c7392" providerId="LiveId" clId="{526188E3-E8A4-4A57-A300-7FF11E2674B9}" dt="2024-04-25T19:55:49.731" v="151"/>
          <ac:cxnSpMkLst>
            <pc:docMk/>
            <pc:sldMk cId="1314514009" sldId="445"/>
            <ac:cxnSpMk id="70" creationId="{3E93B475-02BF-B04E-2820-ABDCF4D32A49}"/>
          </ac:cxnSpMkLst>
        </pc:cxnChg>
        <pc:cxnChg chg="add mod">
          <ac:chgData name="Justin Vacquerie" userId="968f4b965d9c7392" providerId="LiveId" clId="{526188E3-E8A4-4A57-A300-7FF11E2674B9}" dt="2024-04-25T19:55:49.731" v="151"/>
          <ac:cxnSpMkLst>
            <pc:docMk/>
            <pc:sldMk cId="1314514009" sldId="445"/>
            <ac:cxnSpMk id="78" creationId="{221FB249-BEFA-BB69-D636-F3D56B5B1FA8}"/>
          </ac:cxnSpMkLst>
        </pc:cxnChg>
        <pc:cxnChg chg="add mod">
          <ac:chgData name="Justin Vacquerie" userId="968f4b965d9c7392" providerId="LiveId" clId="{526188E3-E8A4-4A57-A300-7FF11E2674B9}" dt="2024-04-25T19:55:49.731" v="151"/>
          <ac:cxnSpMkLst>
            <pc:docMk/>
            <pc:sldMk cId="1314514009" sldId="445"/>
            <ac:cxnSpMk id="80" creationId="{856B86E5-B846-129A-5F2E-E6F907155417}"/>
          </ac:cxnSpMkLst>
        </pc:cxnChg>
        <pc:cxnChg chg="add del mod topLvl">
          <ac:chgData name="Justin Vacquerie" userId="968f4b965d9c7392" providerId="LiveId" clId="{526188E3-E8A4-4A57-A300-7FF11E2674B9}" dt="2024-04-25T20:00:54.816" v="188" actId="478"/>
          <ac:cxnSpMkLst>
            <pc:docMk/>
            <pc:sldMk cId="1314514009" sldId="445"/>
            <ac:cxnSpMk id="81" creationId="{63F09692-E789-1C3D-9FE4-10146D5168BC}"/>
          </ac:cxnSpMkLst>
        </pc:cxnChg>
        <pc:cxnChg chg="add del mod topLvl">
          <ac:chgData name="Justin Vacquerie" userId="968f4b965d9c7392" providerId="LiveId" clId="{526188E3-E8A4-4A57-A300-7FF11E2674B9}" dt="2024-04-25T20:00:52.585" v="187" actId="478"/>
          <ac:cxnSpMkLst>
            <pc:docMk/>
            <pc:sldMk cId="1314514009" sldId="445"/>
            <ac:cxnSpMk id="82" creationId="{38B86A24-BCCE-9901-BCAA-C703FD0CDED3}"/>
          </ac:cxnSpMkLst>
        </pc:cxnChg>
      </pc:sldChg>
      <pc:sldChg chg="del">
        <pc:chgData name="Justin Vacquerie" userId="968f4b965d9c7392" providerId="LiveId" clId="{526188E3-E8A4-4A57-A300-7FF11E2674B9}" dt="2024-04-25T20:07:59.598" v="680" actId="47"/>
        <pc:sldMkLst>
          <pc:docMk/>
          <pc:sldMk cId="377472839" sldId="455"/>
        </pc:sldMkLst>
      </pc:sldChg>
      <pc:sldChg chg="add del">
        <pc:chgData name="Justin Vacquerie" userId="968f4b965d9c7392" providerId="LiveId" clId="{526188E3-E8A4-4A57-A300-7FF11E2674B9}" dt="2024-04-25T20:08:09.412" v="685" actId="47"/>
        <pc:sldMkLst>
          <pc:docMk/>
          <pc:sldMk cId="2392031633" sldId="457"/>
        </pc:sldMkLst>
      </pc:sldChg>
      <pc:sldChg chg="delSp modSp mod delAnim modNotesTx">
        <pc:chgData name="Justin Vacquerie" userId="968f4b965d9c7392" providerId="LiveId" clId="{526188E3-E8A4-4A57-A300-7FF11E2674B9}" dt="2024-04-25T20:04:45.476" v="367" actId="20577"/>
        <pc:sldMkLst>
          <pc:docMk/>
          <pc:sldMk cId="3731666523" sldId="464"/>
        </pc:sldMkLst>
        <pc:spChg chg="del">
          <ac:chgData name="Justin Vacquerie" userId="968f4b965d9c7392" providerId="LiveId" clId="{526188E3-E8A4-4A57-A300-7FF11E2674B9}" dt="2024-04-25T20:04:07.113" v="258" actId="478"/>
          <ac:spMkLst>
            <pc:docMk/>
            <pc:sldMk cId="3731666523" sldId="464"/>
            <ac:spMk id="6" creationId="{0F89A484-7886-2F74-222E-062967794140}"/>
          </ac:spMkLst>
        </pc:spChg>
        <pc:spChg chg="mod">
          <ac:chgData name="Justin Vacquerie" userId="968f4b965d9c7392" providerId="LiveId" clId="{526188E3-E8A4-4A57-A300-7FF11E2674B9}" dt="2024-04-25T20:04:45.476" v="367" actId="20577"/>
          <ac:spMkLst>
            <pc:docMk/>
            <pc:sldMk cId="3731666523" sldId="464"/>
            <ac:spMk id="8" creationId="{E8AB1B43-3027-5263-D7EF-375F8DA705A4}"/>
          </ac:spMkLst>
        </pc:spChg>
        <pc:spChg chg="del">
          <ac:chgData name="Justin Vacquerie" userId="968f4b965d9c7392" providerId="LiveId" clId="{526188E3-E8A4-4A57-A300-7FF11E2674B9}" dt="2024-04-25T20:04:10.058" v="259" actId="478"/>
          <ac:spMkLst>
            <pc:docMk/>
            <pc:sldMk cId="3731666523" sldId="464"/>
            <ac:spMk id="11" creationId="{B55656E6-DA35-0640-5A0A-AF497244C874}"/>
          </ac:spMkLst>
        </pc:spChg>
        <pc:spChg chg="del">
          <ac:chgData name="Justin Vacquerie" userId="968f4b965d9c7392" providerId="LiveId" clId="{526188E3-E8A4-4A57-A300-7FF11E2674B9}" dt="2024-04-25T20:04:11.690" v="260" actId="478"/>
          <ac:spMkLst>
            <pc:docMk/>
            <pc:sldMk cId="3731666523" sldId="464"/>
            <ac:spMk id="14" creationId="{A20ACEE2-5CD3-3397-2096-219186BE98FE}"/>
          </ac:spMkLst>
        </pc:spChg>
        <pc:spChg chg="mod">
          <ac:chgData name="Justin Vacquerie" userId="968f4b965d9c7392" providerId="LiveId" clId="{526188E3-E8A4-4A57-A300-7FF11E2674B9}" dt="2024-04-25T20:04:14.991" v="261" actId="1076"/>
          <ac:spMkLst>
            <pc:docMk/>
            <pc:sldMk cId="3731666523" sldId="464"/>
            <ac:spMk id="15" creationId="{30FDF7A4-1BD9-4B71-E79E-0E2A2D7A01CE}"/>
          </ac:spMkLst>
        </pc:spChg>
        <pc:picChg chg="del">
          <ac:chgData name="Justin Vacquerie" userId="968f4b965d9c7392" providerId="LiveId" clId="{526188E3-E8A4-4A57-A300-7FF11E2674B9}" dt="2024-04-25T19:54:15.509" v="72" actId="478"/>
          <ac:picMkLst>
            <pc:docMk/>
            <pc:sldMk cId="3731666523" sldId="464"/>
            <ac:picMk id="7" creationId="{6EB3F47F-C46D-B2D6-195D-07B1084566D3}"/>
          </ac:picMkLst>
        </pc:picChg>
      </pc:sldChg>
      <pc:sldChg chg="add del modNotesTx">
        <pc:chgData name="Justin Vacquerie" userId="968f4b965d9c7392" providerId="LiveId" clId="{526188E3-E8A4-4A57-A300-7FF11E2674B9}" dt="2024-04-25T20:08:54.316" v="707" actId="20577"/>
        <pc:sldMkLst>
          <pc:docMk/>
          <pc:sldMk cId="581102438" sldId="466"/>
        </pc:sldMkLst>
      </pc:sldChg>
      <pc:sldChg chg="modNotesTx">
        <pc:chgData name="Justin Vacquerie" userId="968f4b965d9c7392" providerId="LiveId" clId="{526188E3-E8A4-4A57-A300-7FF11E2674B9}" dt="2024-04-25T20:08:50.373" v="706" actId="20577"/>
        <pc:sldMkLst>
          <pc:docMk/>
          <pc:sldMk cId="2287635777" sldId="467"/>
        </pc:sldMkLst>
      </pc:sldChg>
      <pc:sldChg chg="del">
        <pc:chgData name="Justin Vacquerie" userId="968f4b965d9c7392" providerId="LiveId" clId="{526188E3-E8A4-4A57-A300-7FF11E2674B9}" dt="2024-04-25T20:08:21.995" v="693" actId="47"/>
        <pc:sldMkLst>
          <pc:docMk/>
          <pc:sldMk cId="2386199087" sldId="469"/>
        </pc:sldMkLst>
      </pc:sldChg>
      <pc:sldChg chg="del">
        <pc:chgData name="Justin Vacquerie" userId="968f4b965d9c7392" providerId="LiveId" clId="{526188E3-E8A4-4A57-A300-7FF11E2674B9}" dt="2024-04-25T20:08:13.496" v="687" actId="47"/>
        <pc:sldMkLst>
          <pc:docMk/>
          <pc:sldMk cId="796438785" sldId="470"/>
        </pc:sldMkLst>
      </pc:sldChg>
      <pc:sldChg chg="del">
        <pc:chgData name="Justin Vacquerie" userId="968f4b965d9c7392" providerId="LiveId" clId="{526188E3-E8A4-4A57-A300-7FF11E2674B9}" dt="2024-04-25T20:07:51.557" v="673" actId="47"/>
        <pc:sldMkLst>
          <pc:docMk/>
          <pc:sldMk cId="3312245219" sldId="471"/>
        </pc:sldMkLst>
      </pc:sldChg>
      <pc:sldChg chg="del">
        <pc:chgData name="Justin Vacquerie" userId="968f4b965d9c7392" providerId="LiveId" clId="{526188E3-E8A4-4A57-A300-7FF11E2674B9}" dt="2024-04-25T20:07:52.392" v="674" actId="47"/>
        <pc:sldMkLst>
          <pc:docMk/>
          <pc:sldMk cId="898924428" sldId="472"/>
        </pc:sldMkLst>
      </pc:sldChg>
      <pc:sldChg chg="del">
        <pc:chgData name="Justin Vacquerie" userId="968f4b965d9c7392" providerId="LiveId" clId="{526188E3-E8A4-4A57-A300-7FF11E2674B9}" dt="2024-04-25T20:07:53.744" v="675" actId="47"/>
        <pc:sldMkLst>
          <pc:docMk/>
          <pc:sldMk cId="955325394" sldId="473"/>
        </pc:sldMkLst>
      </pc:sldChg>
      <pc:sldChg chg="del">
        <pc:chgData name="Justin Vacquerie" userId="968f4b965d9c7392" providerId="LiveId" clId="{526188E3-E8A4-4A57-A300-7FF11E2674B9}" dt="2024-04-25T20:07:54.486" v="676" actId="47"/>
        <pc:sldMkLst>
          <pc:docMk/>
          <pc:sldMk cId="970525911" sldId="474"/>
        </pc:sldMkLst>
      </pc:sldChg>
      <pc:sldChg chg="del">
        <pc:chgData name="Justin Vacquerie" userId="968f4b965d9c7392" providerId="LiveId" clId="{526188E3-E8A4-4A57-A300-7FF11E2674B9}" dt="2024-04-25T20:07:56.900" v="678" actId="47"/>
        <pc:sldMkLst>
          <pc:docMk/>
          <pc:sldMk cId="982697817" sldId="475"/>
        </pc:sldMkLst>
      </pc:sldChg>
      <pc:sldChg chg="del">
        <pc:chgData name="Justin Vacquerie" userId="968f4b965d9c7392" providerId="LiveId" clId="{526188E3-E8A4-4A57-A300-7FF11E2674B9}" dt="2024-04-25T20:07:55.230" v="677" actId="47"/>
        <pc:sldMkLst>
          <pc:docMk/>
          <pc:sldMk cId="2675343734" sldId="476"/>
        </pc:sldMkLst>
      </pc:sldChg>
      <pc:sldChg chg="del">
        <pc:chgData name="Justin Vacquerie" userId="968f4b965d9c7392" providerId="LiveId" clId="{526188E3-E8A4-4A57-A300-7FF11E2674B9}" dt="2024-04-25T20:08:23.194" v="694" actId="47"/>
        <pc:sldMkLst>
          <pc:docMk/>
          <pc:sldMk cId="2923435169" sldId="477"/>
        </pc:sldMkLst>
      </pc:sldChg>
      <pc:sldChg chg="del">
        <pc:chgData name="Justin Vacquerie" userId="968f4b965d9c7392" providerId="LiveId" clId="{526188E3-E8A4-4A57-A300-7FF11E2674B9}" dt="2024-04-25T20:08:14.602" v="688" actId="47"/>
        <pc:sldMkLst>
          <pc:docMk/>
          <pc:sldMk cId="2025844119" sldId="478"/>
        </pc:sldMkLst>
      </pc:sldChg>
      <pc:sldChg chg="del">
        <pc:chgData name="Justin Vacquerie" userId="968f4b965d9c7392" providerId="LiveId" clId="{526188E3-E8A4-4A57-A300-7FF11E2674B9}" dt="2024-04-25T20:08:18.702" v="691" actId="47"/>
        <pc:sldMkLst>
          <pc:docMk/>
          <pc:sldMk cId="120190139" sldId="479"/>
        </pc:sldMkLst>
      </pc:sldChg>
      <pc:sldChg chg="del">
        <pc:chgData name="Justin Vacquerie" userId="968f4b965d9c7392" providerId="LiveId" clId="{526188E3-E8A4-4A57-A300-7FF11E2674B9}" dt="2024-04-25T20:08:16.037" v="689" actId="47"/>
        <pc:sldMkLst>
          <pc:docMk/>
          <pc:sldMk cId="4215037112" sldId="480"/>
        </pc:sldMkLst>
      </pc:sldChg>
      <pc:sldChg chg="del">
        <pc:chgData name="Justin Vacquerie" userId="968f4b965d9c7392" providerId="LiveId" clId="{526188E3-E8A4-4A57-A300-7FF11E2674B9}" dt="2024-04-25T20:08:26.659" v="696" actId="47"/>
        <pc:sldMkLst>
          <pc:docMk/>
          <pc:sldMk cId="994151706" sldId="482"/>
        </pc:sldMkLst>
      </pc:sldChg>
      <pc:sldChg chg="del">
        <pc:chgData name="Justin Vacquerie" userId="968f4b965d9c7392" providerId="LiveId" clId="{526188E3-E8A4-4A57-A300-7FF11E2674B9}" dt="2024-04-25T20:07:57.623" v="679" actId="47"/>
        <pc:sldMkLst>
          <pc:docMk/>
          <pc:sldMk cId="3453332337" sldId="483"/>
        </pc:sldMkLst>
      </pc:sldChg>
      <pc:sldChg chg="delSp modSp mod delAnim modNotesTx">
        <pc:chgData name="Justin Vacquerie" userId="968f4b965d9c7392" providerId="LiveId" clId="{526188E3-E8A4-4A57-A300-7FF11E2674B9}" dt="2024-04-25T20:08:45.041" v="705" actId="6549"/>
        <pc:sldMkLst>
          <pc:docMk/>
          <pc:sldMk cId="3819206255" sldId="484"/>
        </pc:sldMkLst>
        <pc:spChg chg="del mod">
          <ac:chgData name="Justin Vacquerie" userId="968f4b965d9c7392" providerId="LiveId" clId="{526188E3-E8A4-4A57-A300-7FF11E2674B9}" dt="2024-04-25T20:08:39.032" v="702" actId="478"/>
          <ac:spMkLst>
            <pc:docMk/>
            <pc:sldMk cId="3819206255" sldId="484"/>
            <ac:spMk id="5" creationId="{0C82D828-7A38-AA16-FF71-3D8313346C6B}"/>
          </ac:spMkLst>
        </pc:spChg>
        <pc:spChg chg="del">
          <ac:chgData name="Justin Vacquerie" userId="968f4b965d9c7392" providerId="LiveId" clId="{526188E3-E8A4-4A57-A300-7FF11E2674B9}" dt="2024-04-25T20:08:41.975" v="704" actId="478"/>
          <ac:spMkLst>
            <pc:docMk/>
            <pc:sldMk cId="3819206255" sldId="484"/>
            <ac:spMk id="6" creationId="{9ED2D6A1-4EE9-46DE-A612-191381845B2F}"/>
          </ac:spMkLst>
        </pc:spChg>
        <pc:cxnChg chg="del">
          <ac:chgData name="Justin Vacquerie" userId="968f4b965d9c7392" providerId="LiveId" clId="{526188E3-E8A4-4A57-A300-7FF11E2674B9}" dt="2024-04-25T20:08:40.032" v="703" actId="478"/>
          <ac:cxnSpMkLst>
            <pc:docMk/>
            <pc:sldMk cId="3819206255" sldId="484"/>
            <ac:cxnSpMk id="7" creationId="{32A2B776-BD02-7934-18CB-43E3DFEF2CC0}"/>
          </ac:cxnSpMkLst>
        </pc:cxnChg>
      </pc:sldChg>
      <pc:sldChg chg="del">
        <pc:chgData name="Justin Vacquerie" userId="968f4b965d9c7392" providerId="LiveId" clId="{526188E3-E8A4-4A57-A300-7FF11E2674B9}" dt="2024-04-25T20:08:29.804" v="698" actId="47"/>
        <pc:sldMkLst>
          <pc:docMk/>
          <pc:sldMk cId="3011333609" sldId="485"/>
        </pc:sldMkLst>
      </pc:sldChg>
      <pc:sldChg chg="del">
        <pc:chgData name="Justin Vacquerie" userId="968f4b965d9c7392" providerId="LiveId" clId="{526188E3-E8A4-4A57-A300-7FF11E2674B9}" dt="2024-04-25T20:08:11.965" v="686" actId="47"/>
        <pc:sldMkLst>
          <pc:docMk/>
          <pc:sldMk cId="1942663804" sldId="486"/>
        </pc:sldMkLst>
      </pc:sldChg>
      <pc:sldChg chg="del">
        <pc:chgData name="Justin Vacquerie" userId="968f4b965d9c7392" providerId="LiveId" clId="{526188E3-E8A4-4A57-A300-7FF11E2674B9}" dt="2024-04-25T20:08:16.988" v="690" actId="47"/>
        <pc:sldMkLst>
          <pc:docMk/>
          <pc:sldMk cId="418808160" sldId="488"/>
        </pc:sldMkLst>
      </pc:sldChg>
      <pc:sldChg chg="del">
        <pc:chgData name="Justin Vacquerie" userId="968f4b965d9c7392" providerId="LiveId" clId="{526188E3-E8A4-4A57-A300-7FF11E2674B9}" dt="2024-04-25T20:08:30.936" v="699" actId="47"/>
        <pc:sldMkLst>
          <pc:docMk/>
          <pc:sldMk cId="2117061429" sldId="491"/>
        </pc:sldMkLst>
      </pc:sldChg>
      <pc:sldChg chg="del">
        <pc:chgData name="Justin Vacquerie" userId="968f4b965d9c7392" providerId="LiveId" clId="{526188E3-E8A4-4A57-A300-7FF11E2674B9}" dt="2024-04-25T20:08:31.709" v="700" actId="47"/>
        <pc:sldMkLst>
          <pc:docMk/>
          <pc:sldMk cId="3002491363" sldId="492"/>
        </pc:sldMkLst>
      </pc:sldChg>
      <pc:sldChg chg="del">
        <pc:chgData name="Justin Vacquerie" userId="968f4b965d9c7392" providerId="LiveId" clId="{526188E3-E8A4-4A57-A300-7FF11E2674B9}" dt="2024-04-25T20:08:25.110" v="695" actId="47"/>
        <pc:sldMkLst>
          <pc:docMk/>
          <pc:sldMk cId="3734336298" sldId="493"/>
        </pc:sldMkLst>
      </pc:sldChg>
      <pc:sldChg chg="del">
        <pc:chgData name="Justin Vacquerie" userId="968f4b965d9c7392" providerId="LiveId" clId="{526188E3-E8A4-4A57-A300-7FF11E2674B9}" dt="2024-04-25T20:08:21" v="692" actId="47"/>
        <pc:sldMkLst>
          <pc:docMk/>
          <pc:sldMk cId="2974479669" sldId="494"/>
        </pc:sldMkLst>
      </pc:sldChg>
      <pc:sldChg chg="del">
        <pc:chgData name="Justin Vacquerie" userId="968f4b965d9c7392" providerId="LiveId" clId="{526188E3-E8A4-4A57-A300-7FF11E2674B9}" dt="2024-04-25T20:08:28.029" v="697" actId="47"/>
        <pc:sldMkLst>
          <pc:docMk/>
          <pc:sldMk cId="4150804646" sldId="495"/>
        </pc:sldMkLst>
      </pc:sldChg>
      <pc:sldChg chg="addSp delSp modSp add mod">
        <pc:chgData name="Justin Vacquerie" userId="968f4b965d9c7392" providerId="LiveId" clId="{526188E3-E8A4-4A57-A300-7FF11E2674B9}" dt="2024-04-25T21:06:18.154" v="717" actId="1076"/>
        <pc:sldMkLst>
          <pc:docMk/>
          <pc:sldMk cId="3376293841" sldId="496"/>
        </pc:sldMkLst>
        <pc:spChg chg="mod">
          <ac:chgData name="Justin Vacquerie" userId="968f4b965d9c7392" providerId="LiveId" clId="{526188E3-E8A4-4A57-A300-7FF11E2674B9}" dt="2024-04-25T20:06:57.856" v="644" actId="20577"/>
          <ac:spMkLst>
            <pc:docMk/>
            <pc:sldMk cId="3376293841" sldId="496"/>
            <ac:spMk id="10" creationId="{1729C6A1-97C8-EDE7-D836-BB3AB5344E17}"/>
          </ac:spMkLst>
        </pc:spChg>
        <pc:spChg chg="del">
          <ac:chgData name="Justin Vacquerie" userId="968f4b965d9c7392" providerId="LiveId" clId="{526188E3-E8A4-4A57-A300-7FF11E2674B9}" dt="2024-04-25T20:07:08.947" v="649" actId="478"/>
          <ac:spMkLst>
            <pc:docMk/>
            <pc:sldMk cId="3376293841" sldId="496"/>
            <ac:spMk id="48" creationId="{17DDF380-F34E-0EA3-7804-F0AA308BDBD6}"/>
          </ac:spMkLst>
        </pc:spChg>
        <pc:spChg chg="del">
          <ac:chgData name="Justin Vacquerie" userId="968f4b965d9c7392" providerId="LiveId" clId="{526188E3-E8A4-4A57-A300-7FF11E2674B9}" dt="2024-04-25T20:07:10.923" v="650" actId="478"/>
          <ac:spMkLst>
            <pc:docMk/>
            <pc:sldMk cId="3376293841" sldId="496"/>
            <ac:spMk id="49" creationId="{34F5701B-89BD-9B99-AD6A-F55F090CFE89}"/>
          </ac:spMkLst>
        </pc:spChg>
        <pc:spChg chg="del">
          <ac:chgData name="Justin Vacquerie" userId="968f4b965d9c7392" providerId="LiveId" clId="{526188E3-E8A4-4A57-A300-7FF11E2674B9}" dt="2024-04-25T20:07:08.019" v="648" actId="478"/>
          <ac:spMkLst>
            <pc:docMk/>
            <pc:sldMk cId="3376293841" sldId="496"/>
            <ac:spMk id="50" creationId="{3D741C1F-540F-C728-B19B-A8BFA1433493}"/>
          </ac:spMkLst>
        </pc:spChg>
        <pc:spChg chg="del">
          <ac:chgData name="Justin Vacquerie" userId="968f4b965d9c7392" providerId="LiveId" clId="{526188E3-E8A4-4A57-A300-7FF11E2674B9}" dt="2024-04-25T20:07:17.626" v="655" actId="478"/>
          <ac:spMkLst>
            <pc:docMk/>
            <pc:sldMk cId="3376293841" sldId="496"/>
            <ac:spMk id="51" creationId="{64EF6A16-2BDD-5CAC-E5CC-C2418D1CCC4B}"/>
          </ac:spMkLst>
        </pc:spChg>
        <pc:spChg chg="del">
          <ac:chgData name="Justin Vacquerie" userId="968f4b965d9c7392" providerId="LiveId" clId="{526188E3-E8A4-4A57-A300-7FF11E2674B9}" dt="2024-04-25T20:07:03.203" v="645" actId="478"/>
          <ac:spMkLst>
            <pc:docMk/>
            <pc:sldMk cId="3376293841" sldId="496"/>
            <ac:spMk id="52" creationId="{2B01209B-6F46-434D-578A-1F3A89C6A341}"/>
          </ac:spMkLst>
        </pc:spChg>
        <pc:spChg chg="del">
          <ac:chgData name="Justin Vacquerie" userId="968f4b965d9c7392" providerId="LiveId" clId="{526188E3-E8A4-4A57-A300-7FF11E2674B9}" dt="2024-04-25T20:07:16.374" v="654" actId="478"/>
          <ac:spMkLst>
            <pc:docMk/>
            <pc:sldMk cId="3376293841" sldId="496"/>
            <ac:spMk id="53" creationId="{E064D65A-EC17-5A6C-CCAC-BF095D42F8F9}"/>
          </ac:spMkLst>
        </pc:spChg>
        <pc:spChg chg="del mod">
          <ac:chgData name="Justin Vacquerie" userId="968f4b965d9c7392" providerId="LiveId" clId="{526188E3-E8A4-4A57-A300-7FF11E2674B9}" dt="2024-04-25T20:07:13.704" v="653" actId="478"/>
          <ac:spMkLst>
            <pc:docMk/>
            <pc:sldMk cId="3376293841" sldId="496"/>
            <ac:spMk id="54" creationId="{A33644D9-B32C-FD16-D38A-A4398AA8F06F}"/>
          </ac:spMkLst>
        </pc:spChg>
        <pc:spChg chg="del">
          <ac:chgData name="Justin Vacquerie" userId="968f4b965d9c7392" providerId="LiveId" clId="{526188E3-E8A4-4A57-A300-7FF11E2674B9}" dt="2024-04-25T20:07:26.327" v="660" actId="478"/>
          <ac:spMkLst>
            <pc:docMk/>
            <pc:sldMk cId="3376293841" sldId="496"/>
            <ac:spMk id="55" creationId="{DCEEAC57-468E-4CA6-8B50-5A826A68E14A}"/>
          </ac:spMkLst>
        </pc:spChg>
        <pc:spChg chg="del">
          <ac:chgData name="Justin Vacquerie" userId="968f4b965d9c7392" providerId="LiveId" clId="{526188E3-E8A4-4A57-A300-7FF11E2674B9}" dt="2024-04-25T20:07:29.046" v="662" actId="478"/>
          <ac:spMkLst>
            <pc:docMk/>
            <pc:sldMk cId="3376293841" sldId="496"/>
            <ac:spMk id="56" creationId="{59B2F75E-04AF-B246-ED11-339A4293E28E}"/>
          </ac:spMkLst>
        </pc:spChg>
        <pc:spChg chg="del">
          <ac:chgData name="Justin Vacquerie" userId="968f4b965d9c7392" providerId="LiveId" clId="{526188E3-E8A4-4A57-A300-7FF11E2674B9}" dt="2024-04-25T20:07:37.326" v="667" actId="478"/>
          <ac:spMkLst>
            <pc:docMk/>
            <pc:sldMk cId="3376293841" sldId="496"/>
            <ac:spMk id="57" creationId="{28B33CBA-F554-78A0-1ABD-992A7D4C6E0A}"/>
          </ac:spMkLst>
        </pc:spChg>
        <pc:spChg chg="del">
          <ac:chgData name="Justin Vacquerie" userId="968f4b965d9c7392" providerId="LiveId" clId="{526188E3-E8A4-4A57-A300-7FF11E2674B9}" dt="2024-04-25T20:07:22.246" v="657" actId="478"/>
          <ac:spMkLst>
            <pc:docMk/>
            <pc:sldMk cId="3376293841" sldId="496"/>
            <ac:spMk id="58" creationId="{D0AE2C06-1FBC-ED4D-2573-4CB07CD52B96}"/>
          </ac:spMkLst>
        </pc:spChg>
        <pc:spChg chg="del">
          <ac:chgData name="Justin Vacquerie" userId="968f4b965d9c7392" providerId="LiveId" clId="{526188E3-E8A4-4A57-A300-7FF11E2674B9}" dt="2024-04-25T20:07:31.489" v="664" actId="478"/>
          <ac:spMkLst>
            <pc:docMk/>
            <pc:sldMk cId="3376293841" sldId="496"/>
            <ac:spMk id="59" creationId="{8746C188-F73D-519D-EA7F-E9ADD847CD30}"/>
          </ac:spMkLst>
        </pc:spChg>
        <pc:spChg chg="del">
          <ac:chgData name="Justin Vacquerie" userId="968f4b965d9c7392" providerId="LiveId" clId="{526188E3-E8A4-4A57-A300-7FF11E2674B9}" dt="2024-04-25T20:07:30.395" v="663" actId="478"/>
          <ac:spMkLst>
            <pc:docMk/>
            <pc:sldMk cId="3376293841" sldId="496"/>
            <ac:spMk id="66" creationId="{186BEF33-8935-F678-3C60-EF3E93CD3563}"/>
          </ac:spMkLst>
        </pc:spChg>
        <pc:spChg chg="del">
          <ac:chgData name="Justin Vacquerie" userId="968f4b965d9c7392" providerId="LiveId" clId="{526188E3-E8A4-4A57-A300-7FF11E2674B9}" dt="2024-04-25T20:07:23.590" v="658" actId="478"/>
          <ac:spMkLst>
            <pc:docMk/>
            <pc:sldMk cId="3376293841" sldId="496"/>
            <ac:spMk id="67" creationId="{97861099-2674-A9CE-2CDE-90CB29092489}"/>
          </ac:spMkLst>
        </pc:spChg>
        <pc:spChg chg="del">
          <ac:chgData name="Justin Vacquerie" userId="968f4b965d9c7392" providerId="LiveId" clId="{526188E3-E8A4-4A57-A300-7FF11E2674B9}" dt="2024-04-25T20:07:19.994" v="656" actId="478"/>
          <ac:spMkLst>
            <pc:docMk/>
            <pc:sldMk cId="3376293841" sldId="496"/>
            <ac:spMk id="68" creationId="{7F08B846-BD8E-D304-312C-4A74B7815323}"/>
          </ac:spMkLst>
        </pc:spChg>
        <pc:spChg chg="del">
          <ac:chgData name="Justin Vacquerie" userId="968f4b965d9c7392" providerId="LiveId" clId="{526188E3-E8A4-4A57-A300-7FF11E2674B9}" dt="2024-04-25T20:07:40.191" v="669" actId="478"/>
          <ac:spMkLst>
            <pc:docMk/>
            <pc:sldMk cId="3376293841" sldId="496"/>
            <ac:spMk id="71" creationId="{3781D013-70EA-E43A-5511-F6D10CFD7386}"/>
          </ac:spMkLst>
        </pc:spChg>
        <pc:spChg chg="del">
          <ac:chgData name="Justin Vacquerie" userId="968f4b965d9c7392" providerId="LiveId" clId="{526188E3-E8A4-4A57-A300-7FF11E2674B9}" dt="2024-04-25T20:07:05.219" v="646" actId="478"/>
          <ac:spMkLst>
            <pc:docMk/>
            <pc:sldMk cId="3376293841" sldId="496"/>
            <ac:spMk id="73" creationId="{6DC5A244-0F7A-C194-79C7-C3B8B653A294}"/>
          </ac:spMkLst>
        </pc:spChg>
        <pc:grpChg chg="del">
          <ac:chgData name="Justin Vacquerie" userId="968f4b965d9c7392" providerId="LiveId" clId="{526188E3-E8A4-4A57-A300-7FF11E2674B9}" dt="2024-04-25T20:07:41.154" v="670" actId="478"/>
          <ac:grpSpMkLst>
            <pc:docMk/>
            <pc:sldMk cId="3376293841" sldId="496"/>
            <ac:grpSpMk id="72" creationId="{BC2434D3-1930-772C-EB00-063E9E485B84}"/>
          </ac:grpSpMkLst>
        </pc:grpChg>
        <pc:cxnChg chg="add mod">
          <ac:chgData name="Justin Vacquerie" userId="968f4b965d9c7392" providerId="LiveId" clId="{526188E3-E8A4-4A57-A300-7FF11E2674B9}" dt="2024-04-25T21:06:08.166" v="714" actId="1076"/>
          <ac:cxnSpMkLst>
            <pc:docMk/>
            <pc:sldMk cId="3376293841" sldId="496"/>
            <ac:cxnSpMk id="6" creationId="{77C1AC80-7AF5-16C3-13BF-15D3A24AC01D}"/>
          </ac:cxnSpMkLst>
        </pc:cxnChg>
        <pc:cxnChg chg="add mod">
          <ac:chgData name="Justin Vacquerie" userId="968f4b965d9c7392" providerId="LiveId" clId="{526188E3-E8A4-4A57-A300-7FF11E2674B9}" dt="2024-04-25T21:06:18.154" v="717" actId="1076"/>
          <ac:cxnSpMkLst>
            <pc:docMk/>
            <pc:sldMk cId="3376293841" sldId="496"/>
            <ac:cxnSpMk id="12" creationId="{71BAF5D5-302D-D0DA-CF56-72F27D9C4801}"/>
          </ac:cxnSpMkLst>
        </pc:cxnChg>
        <pc:cxnChg chg="del mod">
          <ac:chgData name="Justin Vacquerie" userId="968f4b965d9c7392" providerId="LiveId" clId="{526188E3-E8A4-4A57-A300-7FF11E2674B9}" dt="2024-04-25T20:07:07.103" v="647" actId="478"/>
          <ac:cxnSpMkLst>
            <pc:docMk/>
            <pc:sldMk cId="3376293841" sldId="496"/>
            <ac:cxnSpMk id="60" creationId="{C3A5E8F0-61AD-6B8E-D065-07C13026AACF}"/>
          </ac:cxnSpMkLst>
        </pc:cxnChg>
        <pc:cxnChg chg="del">
          <ac:chgData name="Justin Vacquerie" userId="968f4b965d9c7392" providerId="LiveId" clId="{526188E3-E8A4-4A57-A300-7FF11E2674B9}" dt="2024-04-25T20:07:39.095" v="668" actId="478"/>
          <ac:cxnSpMkLst>
            <pc:docMk/>
            <pc:sldMk cId="3376293841" sldId="496"/>
            <ac:cxnSpMk id="61" creationId="{0A9FC02A-ABD9-BB65-C8C7-36C1821D444D}"/>
          </ac:cxnSpMkLst>
        </pc:cxnChg>
        <pc:cxnChg chg="del">
          <ac:chgData name="Justin Vacquerie" userId="968f4b965d9c7392" providerId="LiveId" clId="{526188E3-E8A4-4A57-A300-7FF11E2674B9}" dt="2024-04-25T20:07:27.530" v="661" actId="478"/>
          <ac:cxnSpMkLst>
            <pc:docMk/>
            <pc:sldMk cId="3376293841" sldId="496"/>
            <ac:cxnSpMk id="63" creationId="{E009A223-2B9B-8084-DB8A-733003214E72}"/>
          </ac:cxnSpMkLst>
        </pc:cxnChg>
        <pc:cxnChg chg="del">
          <ac:chgData name="Justin Vacquerie" userId="968f4b965d9c7392" providerId="LiveId" clId="{526188E3-E8A4-4A57-A300-7FF11E2674B9}" dt="2024-04-25T20:07:11.517" v="651" actId="478"/>
          <ac:cxnSpMkLst>
            <pc:docMk/>
            <pc:sldMk cId="3376293841" sldId="496"/>
            <ac:cxnSpMk id="64" creationId="{948CB98F-579D-CBC4-A6BC-AA8CFE41DE5F}"/>
          </ac:cxnSpMkLst>
        </pc:cxnChg>
        <pc:cxnChg chg="del">
          <ac:chgData name="Justin Vacquerie" userId="968f4b965d9c7392" providerId="LiveId" clId="{526188E3-E8A4-4A57-A300-7FF11E2674B9}" dt="2024-04-25T20:07:25.280" v="659" actId="478"/>
          <ac:cxnSpMkLst>
            <pc:docMk/>
            <pc:sldMk cId="3376293841" sldId="496"/>
            <ac:cxnSpMk id="65" creationId="{5393E16A-B40A-A3C2-E4AE-74FF11CC250B}"/>
          </ac:cxnSpMkLst>
        </pc:cxnChg>
        <pc:cxnChg chg="del">
          <ac:chgData name="Justin Vacquerie" userId="968f4b965d9c7392" providerId="LiveId" clId="{526188E3-E8A4-4A57-A300-7FF11E2674B9}" dt="2024-04-25T20:07:34.032" v="665" actId="478"/>
          <ac:cxnSpMkLst>
            <pc:docMk/>
            <pc:sldMk cId="3376293841" sldId="496"/>
            <ac:cxnSpMk id="69" creationId="{8BD39E8F-8B95-0527-4837-406848BB801B}"/>
          </ac:cxnSpMkLst>
        </pc:cxnChg>
        <pc:cxnChg chg="del">
          <ac:chgData name="Justin Vacquerie" userId="968f4b965d9c7392" providerId="LiveId" clId="{526188E3-E8A4-4A57-A300-7FF11E2674B9}" dt="2024-04-25T20:07:35.620" v="666" actId="478"/>
          <ac:cxnSpMkLst>
            <pc:docMk/>
            <pc:sldMk cId="3376293841" sldId="496"/>
            <ac:cxnSpMk id="70" creationId="{3E93B475-02BF-B04E-2820-ABDCF4D32A49}"/>
          </ac:cxnSpMkLst>
        </pc:cxnChg>
      </pc:sldChg>
      <pc:sldChg chg="add del">
        <pc:chgData name="Justin Vacquerie" userId="968f4b965d9c7392" providerId="LiveId" clId="{526188E3-E8A4-4A57-A300-7FF11E2674B9}" dt="2024-04-25T20:02:52.460" v="255" actId="47"/>
        <pc:sldMkLst>
          <pc:docMk/>
          <pc:sldMk cId="3990029205" sldId="496"/>
        </pc:sldMkLst>
      </pc:sldChg>
      <pc:sldChg chg="add del">
        <pc:chgData name="Justin Vacquerie" userId="968f4b965d9c7392" providerId="LiveId" clId="{526188E3-E8A4-4A57-A300-7FF11E2674B9}" dt="2024-04-25T20:07:46.106" v="671" actId="47"/>
        <pc:sldMkLst>
          <pc:docMk/>
          <pc:sldMk cId="1924307918" sldId="497"/>
        </pc:sldMkLst>
      </pc:sldChg>
      <pc:sldChg chg="modSp add mod">
        <pc:chgData name="Justin Vacquerie" userId="968f4b965d9c7392" providerId="LiveId" clId="{526188E3-E8A4-4A57-A300-7FF11E2674B9}" dt="2024-04-25T20:06:01.643" v="523" actId="20577"/>
        <pc:sldMkLst>
          <pc:docMk/>
          <pc:sldMk cId="283737863" sldId="498"/>
        </pc:sldMkLst>
        <pc:spChg chg="mod">
          <ac:chgData name="Justin Vacquerie" userId="968f4b965d9c7392" providerId="LiveId" clId="{526188E3-E8A4-4A57-A300-7FF11E2674B9}" dt="2024-04-25T20:06:01.643" v="523" actId="20577"/>
          <ac:spMkLst>
            <pc:docMk/>
            <pc:sldMk cId="283737863" sldId="498"/>
            <ac:spMk id="3" creationId="{565E494A-28B1-0814-2C3E-0D666B2118FA}"/>
          </ac:spMkLst>
        </pc:spChg>
        <pc:spChg chg="mod">
          <ac:chgData name="Justin Vacquerie" userId="968f4b965d9c7392" providerId="LiveId" clId="{526188E3-E8A4-4A57-A300-7FF11E2674B9}" dt="2024-04-25T20:05:13.735" v="383" actId="20577"/>
          <ac:spMkLst>
            <pc:docMk/>
            <pc:sldMk cId="283737863" sldId="498"/>
            <ac:spMk id="4" creationId="{D27DF719-8225-CEEE-A42E-892FDFD37D1E}"/>
          </ac:spMkLst>
        </pc:spChg>
      </pc:sldChg>
    </pc:docChg>
  </pc:docChgLst>
  <pc:docChgLst>
    <pc:chgData name="Justin Vacquerie" userId="968f4b965d9c7392" providerId="LiveId" clId="{A29D6A66-1017-4251-9070-077E92D0E8FC}"/>
    <pc:docChg chg="undo custSel addSld delSld modSld sldOrd addSection delSection modSection">
      <pc:chgData name="Justin Vacquerie" userId="968f4b965d9c7392" providerId="LiveId" clId="{A29D6A66-1017-4251-9070-077E92D0E8FC}" dt="2024-04-21T17:03:20.877" v="67389" actId="20577"/>
      <pc:docMkLst>
        <pc:docMk/>
      </pc:docMkLst>
      <pc:sldChg chg="modSp mod">
        <pc:chgData name="Justin Vacquerie" userId="968f4b965d9c7392" providerId="LiveId" clId="{A29D6A66-1017-4251-9070-077E92D0E8FC}" dt="2024-04-18T11:46:54.158" v="32349" actId="20577"/>
        <pc:sldMkLst>
          <pc:docMk/>
          <pc:sldMk cId="2625297165" sldId="305"/>
        </pc:sldMkLst>
        <pc:spChg chg="mod">
          <ac:chgData name="Justin Vacquerie" userId="968f4b965d9c7392" providerId="LiveId" clId="{A29D6A66-1017-4251-9070-077E92D0E8FC}" dt="2024-04-18T11:46:54.158" v="32349" actId="20577"/>
          <ac:spMkLst>
            <pc:docMk/>
            <pc:sldMk cId="2625297165" sldId="305"/>
            <ac:spMk id="7" creationId="{54E9E228-B02C-3941-B458-23CB2D67B476}"/>
          </ac:spMkLst>
        </pc:spChg>
      </pc:sldChg>
      <pc:sldChg chg="modSp mod">
        <pc:chgData name="Justin Vacquerie" userId="968f4b965d9c7392" providerId="LiveId" clId="{A29D6A66-1017-4251-9070-077E92D0E8FC}" dt="2024-04-19T09:16:38.574" v="35340" actId="404"/>
        <pc:sldMkLst>
          <pc:docMk/>
          <pc:sldMk cId="4285847947" sldId="375"/>
        </pc:sldMkLst>
        <pc:spChg chg="mod">
          <ac:chgData name="Justin Vacquerie" userId="968f4b965d9c7392" providerId="LiveId" clId="{A29D6A66-1017-4251-9070-077E92D0E8FC}" dt="2024-03-12T08:15:47.027" v="685" actId="313"/>
          <ac:spMkLst>
            <pc:docMk/>
            <pc:sldMk cId="4285847947" sldId="375"/>
            <ac:spMk id="5" creationId="{99516ACA-375D-1140-8EDA-CE04AAC75809}"/>
          </ac:spMkLst>
        </pc:spChg>
        <pc:spChg chg="mod">
          <ac:chgData name="Justin Vacquerie" userId="968f4b965d9c7392" providerId="LiveId" clId="{A29D6A66-1017-4251-9070-077E92D0E8FC}" dt="2024-04-19T09:16:38.574" v="35340" actId="404"/>
          <ac:spMkLst>
            <pc:docMk/>
            <pc:sldMk cId="4285847947" sldId="375"/>
            <ac:spMk id="6" creationId="{348362CB-F41D-164B-BAC7-F91A6E68A2AC}"/>
          </ac:spMkLst>
        </pc:spChg>
      </pc:sldChg>
      <pc:sldChg chg="modSp mod">
        <pc:chgData name="Justin Vacquerie" userId="968f4b965d9c7392" providerId="LiveId" clId="{A29D6A66-1017-4251-9070-077E92D0E8FC}" dt="2024-03-12T08:17:26.780" v="783" actId="20577"/>
        <pc:sldMkLst>
          <pc:docMk/>
          <pc:sldMk cId="2949558166" sldId="435"/>
        </pc:sldMkLst>
        <pc:spChg chg="mod">
          <ac:chgData name="Justin Vacquerie" userId="968f4b965d9c7392" providerId="LiveId" clId="{A29D6A66-1017-4251-9070-077E92D0E8FC}" dt="2024-03-12T08:17:26.780" v="783" actId="20577"/>
          <ac:spMkLst>
            <pc:docMk/>
            <pc:sldMk cId="2949558166" sldId="435"/>
            <ac:spMk id="4" creationId="{D27DF719-8225-CEEE-A42E-892FDFD37D1E}"/>
          </ac:spMkLst>
        </pc:spChg>
      </pc:sldChg>
      <pc:sldChg chg="modSp mod modNotesTx">
        <pc:chgData name="Justin Vacquerie" userId="968f4b965d9c7392" providerId="LiveId" clId="{A29D6A66-1017-4251-9070-077E92D0E8FC}" dt="2024-04-09T10:47:22.663" v="9559" actId="20577"/>
        <pc:sldMkLst>
          <pc:docMk/>
          <pc:sldMk cId="2205920073" sldId="436"/>
        </pc:sldMkLst>
        <pc:spChg chg="mod">
          <ac:chgData name="Justin Vacquerie" userId="968f4b965d9c7392" providerId="LiveId" clId="{A29D6A66-1017-4251-9070-077E92D0E8FC}" dt="2024-04-09T09:27:21.222" v="8088" actId="20577"/>
          <ac:spMkLst>
            <pc:docMk/>
            <pc:sldMk cId="2205920073" sldId="436"/>
            <ac:spMk id="3" creationId="{7D23C83E-B14C-5154-BDE6-962609EC9DCE}"/>
          </ac:spMkLst>
        </pc:spChg>
        <pc:spChg chg="mod">
          <ac:chgData name="Justin Vacquerie" userId="968f4b965d9c7392" providerId="LiveId" clId="{A29D6A66-1017-4251-9070-077E92D0E8FC}" dt="2024-04-09T09:26:49.053" v="7971" actId="20577"/>
          <ac:spMkLst>
            <pc:docMk/>
            <pc:sldMk cId="2205920073" sldId="436"/>
            <ac:spMk id="10" creationId="{7326286A-C007-C2C5-5AEA-255485040FE7}"/>
          </ac:spMkLst>
        </pc:spChg>
      </pc:sldChg>
      <pc:sldChg chg="del">
        <pc:chgData name="Justin Vacquerie" userId="968f4b965d9c7392" providerId="LiveId" clId="{A29D6A66-1017-4251-9070-077E92D0E8FC}" dt="2024-04-09T09:27:36.011" v="8089" actId="47"/>
        <pc:sldMkLst>
          <pc:docMk/>
          <pc:sldMk cId="2436974560" sldId="440"/>
        </pc:sldMkLst>
      </pc:sldChg>
      <pc:sldChg chg="modSp mod">
        <pc:chgData name="Justin Vacquerie" userId="968f4b965d9c7392" providerId="LiveId" clId="{A29D6A66-1017-4251-9070-077E92D0E8FC}" dt="2024-04-20T10:04:09.379" v="48766" actId="20577"/>
        <pc:sldMkLst>
          <pc:docMk/>
          <pc:sldMk cId="3162306542" sldId="441"/>
        </pc:sldMkLst>
        <pc:spChg chg="mod">
          <ac:chgData name="Justin Vacquerie" userId="968f4b965d9c7392" providerId="LiveId" clId="{A29D6A66-1017-4251-9070-077E92D0E8FC}" dt="2024-04-20T10:04:09.379" v="48766" actId="20577"/>
          <ac:spMkLst>
            <pc:docMk/>
            <pc:sldMk cId="3162306542" sldId="441"/>
            <ac:spMk id="3" creationId="{92EDA8DD-8927-AF03-ACB8-D6AB73E065BB}"/>
          </ac:spMkLst>
        </pc:spChg>
      </pc:sldChg>
      <pc:sldChg chg="modSp mod">
        <pc:chgData name="Justin Vacquerie" userId="968f4b965d9c7392" providerId="LiveId" clId="{A29D6A66-1017-4251-9070-077E92D0E8FC}" dt="2024-04-09T08:09:15.949" v="3993" actId="313"/>
        <pc:sldMkLst>
          <pc:docMk/>
          <pc:sldMk cId="1499487663" sldId="442"/>
        </pc:sldMkLst>
        <pc:spChg chg="mod">
          <ac:chgData name="Justin Vacquerie" userId="968f4b965d9c7392" providerId="LiveId" clId="{A29D6A66-1017-4251-9070-077E92D0E8FC}" dt="2024-04-09T08:09:15.949" v="3993" actId="313"/>
          <ac:spMkLst>
            <pc:docMk/>
            <pc:sldMk cId="1499487663" sldId="442"/>
            <ac:spMk id="3" creationId="{FFD2D1FF-5A5A-EAA1-3ECB-C26C7E0CF2AE}"/>
          </ac:spMkLst>
        </pc:spChg>
      </pc:sldChg>
      <pc:sldChg chg="addSp delSp modSp mod delAnim modAnim modNotesTx">
        <pc:chgData name="Justin Vacquerie" userId="968f4b965d9c7392" providerId="LiveId" clId="{A29D6A66-1017-4251-9070-077E92D0E8FC}" dt="2024-04-21T17:01:40.386" v="67225" actId="478"/>
        <pc:sldMkLst>
          <pc:docMk/>
          <pc:sldMk cId="1208932672" sldId="443"/>
        </pc:sldMkLst>
        <pc:spChg chg="add mod">
          <ac:chgData name="Justin Vacquerie" userId="968f4b965d9c7392" providerId="LiveId" clId="{A29D6A66-1017-4251-9070-077E92D0E8FC}" dt="2024-04-16T12:39:23.411" v="16506" actId="20577"/>
          <ac:spMkLst>
            <pc:docMk/>
            <pc:sldMk cId="1208932672" sldId="443"/>
            <ac:spMk id="5" creationId="{F8A1E5F7-BB05-F03C-0D26-914B97D71859}"/>
          </ac:spMkLst>
        </pc:spChg>
        <pc:spChg chg="add mod">
          <ac:chgData name="Justin Vacquerie" userId="968f4b965d9c7392" providerId="LiveId" clId="{A29D6A66-1017-4251-9070-077E92D0E8FC}" dt="2024-04-17T08:17:38.585" v="19707" actId="1076"/>
          <ac:spMkLst>
            <pc:docMk/>
            <pc:sldMk cId="1208932672" sldId="443"/>
            <ac:spMk id="6" creationId="{4D0FE65F-9179-0EF5-1F86-44C06F3F0372}"/>
          </ac:spMkLst>
        </pc:spChg>
        <pc:spChg chg="add del mod">
          <ac:chgData name="Justin Vacquerie" userId="968f4b965d9c7392" providerId="LiveId" clId="{A29D6A66-1017-4251-9070-077E92D0E8FC}" dt="2024-04-09T09:17:06.741" v="6887" actId="478"/>
          <ac:spMkLst>
            <pc:docMk/>
            <pc:sldMk cId="1208932672" sldId="443"/>
            <ac:spMk id="6" creationId="{86796CFF-0201-0617-0545-FF2356B99E80}"/>
          </ac:spMkLst>
        </pc:spChg>
        <pc:spChg chg="del">
          <ac:chgData name="Justin Vacquerie" userId="968f4b965d9c7392" providerId="LiveId" clId="{A29D6A66-1017-4251-9070-077E92D0E8FC}" dt="2024-03-14T12:57:49.957" v="816" actId="478"/>
          <ac:spMkLst>
            <pc:docMk/>
            <pc:sldMk cId="1208932672" sldId="443"/>
            <ac:spMk id="6" creationId="{CE57F7DD-4A95-C0A0-2FBF-C381473AEEBC}"/>
          </ac:spMkLst>
        </pc:spChg>
        <pc:spChg chg="del mod">
          <ac:chgData name="Justin Vacquerie" userId="968f4b965d9c7392" providerId="LiveId" clId="{A29D6A66-1017-4251-9070-077E92D0E8FC}" dt="2024-04-09T09:17:10.442" v="6888" actId="478"/>
          <ac:spMkLst>
            <pc:docMk/>
            <pc:sldMk cId="1208932672" sldId="443"/>
            <ac:spMk id="7" creationId="{E1B9B49B-A323-2C11-2C4F-F1D7E1A36904}"/>
          </ac:spMkLst>
        </pc:spChg>
        <pc:spChg chg="del">
          <ac:chgData name="Justin Vacquerie" userId="968f4b965d9c7392" providerId="LiveId" clId="{A29D6A66-1017-4251-9070-077E92D0E8FC}" dt="2024-04-09T09:17:14.425" v="6890" actId="478"/>
          <ac:spMkLst>
            <pc:docMk/>
            <pc:sldMk cId="1208932672" sldId="443"/>
            <ac:spMk id="8" creationId="{2A47CDED-8D1E-048A-F9FB-EFD7882BEC92}"/>
          </ac:spMkLst>
        </pc:spChg>
        <pc:spChg chg="del">
          <ac:chgData name="Justin Vacquerie" userId="968f4b965d9c7392" providerId="LiveId" clId="{A29D6A66-1017-4251-9070-077E92D0E8FC}" dt="2024-04-09T09:17:05.209" v="6886" actId="478"/>
          <ac:spMkLst>
            <pc:docMk/>
            <pc:sldMk cId="1208932672" sldId="443"/>
            <ac:spMk id="9" creationId="{F2F7969A-42AC-4C10-EF71-DA2DA9226D6F}"/>
          </ac:spMkLst>
        </pc:spChg>
        <pc:spChg chg="add del mod">
          <ac:chgData name="Justin Vacquerie" userId="968f4b965d9c7392" providerId="LiveId" clId="{A29D6A66-1017-4251-9070-077E92D0E8FC}" dt="2024-04-09T09:17:12.312" v="6889" actId="478"/>
          <ac:spMkLst>
            <pc:docMk/>
            <pc:sldMk cId="1208932672" sldId="443"/>
            <ac:spMk id="11" creationId="{06000E43-12F0-13FF-1110-99024B5297FF}"/>
          </ac:spMkLst>
        </pc:spChg>
        <pc:spChg chg="del mod">
          <ac:chgData name="Justin Vacquerie" userId="968f4b965d9c7392" providerId="LiveId" clId="{A29D6A66-1017-4251-9070-077E92D0E8FC}" dt="2024-04-21T17:01:40.386" v="67225" actId="478"/>
          <ac:spMkLst>
            <pc:docMk/>
            <pc:sldMk cId="1208932672" sldId="443"/>
            <ac:spMk id="12" creationId="{99D8E27C-0D40-C3F5-29E8-E12B801CB145}"/>
          </ac:spMkLst>
        </pc:spChg>
        <pc:spChg chg="add del mod">
          <ac:chgData name="Justin Vacquerie" userId="968f4b965d9c7392" providerId="LiveId" clId="{A29D6A66-1017-4251-9070-077E92D0E8FC}" dt="2024-04-09T09:17:16.025" v="6891" actId="478"/>
          <ac:spMkLst>
            <pc:docMk/>
            <pc:sldMk cId="1208932672" sldId="443"/>
            <ac:spMk id="15" creationId="{C9467D1A-3E99-772A-33A4-85F968D46005}"/>
          </ac:spMkLst>
        </pc:spChg>
        <pc:spChg chg="add mod">
          <ac:chgData name="Justin Vacquerie" userId="968f4b965d9c7392" providerId="LiveId" clId="{A29D6A66-1017-4251-9070-077E92D0E8FC}" dt="2024-04-09T13:04:07.927" v="12259" actId="14100"/>
          <ac:spMkLst>
            <pc:docMk/>
            <pc:sldMk cId="1208932672" sldId="443"/>
            <ac:spMk id="18" creationId="{90C1EA87-C52A-802D-D1FB-F0C9B0CC8D20}"/>
          </ac:spMkLst>
        </pc:spChg>
        <pc:spChg chg="add del mod">
          <ac:chgData name="Justin Vacquerie" userId="968f4b965d9c7392" providerId="LiveId" clId="{A29D6A66-1017-4251-9070-077E92D0E8FC}" dt="2024-04-09T09:38:41.344" v="8363"/>
          <ac:spMkLst>
            <pc:docMk/>
            <pc:sldMk cId="1208932672" sldId="443"/>
            <ac:spMk id="19" creationId="{18F690FA-31B6-0229-C89B-B8DE9F1AD9AB}"/>
          </ac:spMkLst>
        </pc:spChg>
        <pc:picChg chg="del">
          <ac:chgData name="Justin Vacquerie" userId="968f4b965d9c7392" providerId="LiveId" clId="{A29D6A66-1017-4251-9070-077E92D0E8FC}" dt="2024-04-09T08:17:20.471" v="4232" actId="478"/>
          <ac:picMkLst>
            <pc:docMk/>
            <pc:sldMk cId="1208932672" sldId="443"/>
            <ac:picMk id="14" creationId="{E84D7F1D-8ACA-41FD-737C-7E5E5BD2BE6D}"/>
          </ac:picMkLst>
        </pc:picChg>
        <pc:picChg chg="add mod">
          <ac:chgData name="Justin Vacquerie" userId="968f4b965d9c7392" providerId="LiveId" clId="{A29D6A66-1017-4251-9070-077E92D0E8FC}" dt="2024-04-09T12:05:42.796" v="10436" actId="14100"/>
          <ac:picMkLst>
            <pc:docMk/>
            <pc:sldMk cId="1208932672" sldId="443"/>
            <ac:picMk id="21" creationId="{90BA44EB-7160-0FDB-A96C-8BCAE5CBF1C4}"/>
          </ac:picMkLst>
        </pc:picChg>
        <pc:picChg chg="add mod">
          <ac:chgData name="Justin Vacquerie" userId="968f4b965d9c7392" providerId="LiveId" clId="{A29D6A66-1017-4251-9070-077E92D0E8FC}" dt="2024-04-16T12:03:59.967" v="14639" actId="1076"/>
          <ac:picMkLst>
            <pc:docMk/>
            <pc:sldMk cId="1208932672" sldId="443"/>
            <ac:picMk id="23" creationId="{A7DBF423-055B-4F1C-2978-99A01BDBE197}"/>
          </ac:picMkLst>
        </pc:picChg>
      </pc:sldChg>
      <pc:sldChg chg="del">
        <pc:chgData name="Justin Vacquerie" userId="968f4b965d9c7392" providerId="LiveId" clId="{A29D6A66-1017-4251-9070-077E92D0E8FC}" dt="2024-03-12T08:16:59.297" v="748" actId="47"/>
        <pc:sldMkLst>
          <pc:docMk/>
          <pc:sldMk cId="3234687226" sldId="444"/>
        </pc:sldMkLst>
      </pc:sldChg>
      <pc:sldChg chg="addSp delSp modSp mod ord addAnim delAnim modAnim modNotesTx">
        <pc:chgData name="Justin Vacquerie" userId="968f4b965d9c7392" providerId="LiveId" clId="{A29D6A66-1017-4251-9070-077E92D0E8FC}" dt="2024-04-21T17:03:20.877" v="67389" actId="20577"/>
        <pc:sldMkLst>
          <pc:docMk/>
          <pc:sldMk cId="1314514009" sldId="445"/>
        </pc:sldMkLst>
        <pc:spChg chg="add mod">
          <ac:chgData name="Justin Vacquerie" userId="968f4b965d9c7392" providerId="LiveId" clId="{A29D6A66-1017-4251-9070-077E92D0E8FC}" dt="2024-04-09T09:05:45.416" v="6073" actId="404"/>
          <ac:spMkLst>
            <pc:docMk/>
            <pc:sldMk cId="1314514009" sldId="445"/>
            <ac:spMk id="5" creationId="{65205115-366E-B471-6499-41DD2306F3D5}"/>
          </ac:spMkLst>
        </pc:spChg>
        <pc:spChg chg="del">
          <ac:chgData name="Justin Vacquerie" userId="968f4b965d9c7392" providerId="LiveId" clId="{A29D6A66-1017-4251-9070-077E92D0E8FC}" dt="2024-03-07T17:14:31.052" v="577" actId="478"/>
          <ac:spMkLst>
            <pc:docMk/>
            <pc:sldMk cId="1314514009" sldId="445"/>
            <ac:spMk id="6" creationId="{4EB6669E-41FB-B102-5AA1-A6C707FF2497}"/>
          </ac:spMkLst>
        </pc:spChg>
        <pc:spChg chg="add mod">
          <ac:chgData name="Justin Vacquerie" userId="968f4b965d9c7392" providerId="LiveId" clId="{A29D6A66-1017-4251-9070-077E92D0E8FC}" dt="2024-04-16T12:02:58.781" v="14638" actId="20577"/>
          <ac:spMkLst>
            <pc:docMk/>
            <pc:sldMk cId="1314514009" sldId="445"/>
            <ac:spMk id="6" creationId="{5C2D4CD0-BEBB-0629-2E51-A25C68CC5706}"/>
          </ac:spMkLst>
        </pc:spChg>
        <pc:spChg chg="add mod">
          <ac:chgData name="Justin Vacquerie" userId="968f4b965d9c7392" providerId="LiveId" clId="{A29D6A66-1017-4251-9070-077E92D0E8FC}" dt="2024-04-16T11:59:49.657" v="14481" actId="20577"/>
          <ac:spMkLst>
            <pc:docMk/>
            <pc:sldMk cId="1314514009" sldId="445"/>
            <ac:spMk id="8" creationId="{A25594B4-3BAD-D26B-4DDE-15272C5EA4C5}"/>
          </ac:spMkLst>
        </pc:spChg>
        <pc:spChg chg="del">
          <ac:chgData name="Justin Vacquerie" userId="968f4b965d9c7392" providerId="LiveId" clId="{A29D6A66-1017-4251-9070-077E92D0E8FC}" dt="2024-03-07T17:14:33.509" v="578" actId="478"/>
          <ac:spMkLst>
            <pc:docMk/>
            <pc:sldMk cId="1314514009" sldId="445"/>
            <ac:spMk id="8" creationId="{BE14FCE3-60C3-2DAA-4FAD-D0249BAA8089}"/>
          </ac:spMkLst>
        </pc:spChg>
        <pc:spChg chg="mod">
          <ac:chgData name="Justin Vacquerie" userId="968f4b965d9c7392" providerId="LiveId" clId="{A29D6A66-1017-4251-9070-077E92D0E8FC}" dt="2024-04-21T17:03:20.877" v="67389" actId="20577"/>
          <ac:spMkLst>
            <pc:docMk/>
            <pc:sldMk cId="1314514009" sldId="445"/>
            <ac:spMk id="10" creationId="{1729C6A1-97C8-EDE7-D836-BB3AB5344E17}"/>
          </ac:spMkLst>
        </pc:spChg>
        <pc:spChg chg="del">
          <ac:chgData name="Justin Vacquerie" userId="968f4b965d9c7392" providerId="LiveId" clId="{A29D6A66-1017-4251-9070-077E92D0E8FC}" dt="2024-04-09T09:16:23.037" v="6816" actId="478"/>
          <ac:spMkLst>
            <pc:docMk/>
            <pc:sldMk cId="1314514009" sldId="445"/>
            <ac:spMk id="11" creationId="{59A78F2F-FD55-3EF0-056E-F21B045DBC2C}"/>
          </ac:spMkLst>
        </pc:spChg>
        <pc:spChg chg="del">
          <ac:chgData name="Justin Vacquerie" userId="968f4b965d9c7392" providerId="LiveId" clId="{A29D6A66-1017-4251-9070-077E92D0E8FC}" dt="2024-04-09T08:16:28.436" v="4177" actId="478"/>
          <ac:spMkLst>
            <pc:docMk/>
            <pc:sldMk cId="1314514009" sldId="445"/>
            <ac:spMk id="12" creationId="{1D316C85-52BF-46E2-7B55-3D9AB077A1C0}"/>
          </ac:spMkLst>
        </pc:spChg>
        <pc:spChg chg="add del">
          <ac:chgData name="Justin Vacquerie" userId="968f4b965d9c7392" providerId="LiveId" clId="{A29D6A66-1017-4251-9070-077E92D0E8FC}" dt="2024-04-09T08:16:25.905" v="4176" actId="478"/>
          <ac:spMkLst>
            <pc:docMk/>
            <pc:sldMk cId="1314514009" sldId="445"/>
            <ac:spMk id="13" creationId="{1725D68B-7F7C-4F77-2A6D-8464382830A8}"/>
          </ac:spMkLst>
        </pc:spChg>
        <pc:spChg chg="add mod">
          <ac:chgData name="Justin Vacquerie" userId="968f4b965d9c7392" providerId="LiveId" clId="{A29D6A66-1017-4251-9070-077E92D0E8FC}" dt="2024-04-09T09:16:23.238" v="6817"/>
          <ac:spMkLst>
            <pc:docMk/>
            <pc:sldMk cId="1314514009" sldId="445"/>
            <ac:spMk id="18" creationId="{3BED0F00-1453-6CB2-915A-83D8D8BBF4F0}"/>
          </ac:spMkLst>
        </pc:spChg>
        <pc:spChg chg="mod">
          <ac:chgData name="Justin Vacquerie" userId="968f4b965d9c7392" providerId="LiveId" clId="{A29D6A66-1017-4251-9070-077E92D0E8FC}" dt="2024-04-09T12:13:21.514" v="11145" actId="18245"/>
          <ac:spMkLst>
            <pc:docMk/>
            <pc:sldMk cId="1314514009" sldId="445"/>
            <ac:spMk id="20" creationId="{693095D0-09EA-A81F-AA86-655C4AFD6498}"/>
          </ac:spMkLst>
        </pc:spChg>
        <pc:spChg chg="mod">
          <ac:chgData name="Justin Vacquerie" userId="968f4b965d9c7392" providerId="LiveId" clId="{A29D6A66-1017-4251-9070-077E92D0E8FC}" dt="2024-04-20T16:11:29.013" v="54029" actId="20577"/>
          <ac:spMkLst>
            <pc:docMk/>
            <pc:sldMk cId="1314514009" sldId="445"/>
            <ac:spMk id="21" creationId="{F4994841-7E80-59C7-3C45-D25F8D732F49}"/>
          </ac:spMkLst>
        </pc:spChg>
        <pc:spChg chg="mod">
          <ac:chgData name="Justin Vacquerie" userId="968f4b965d9c7392" providerId="LiveId" clId="{A29D6A66-1017-4251-9070-077E92D0E8FC}" dt="2024-04-09T12:13:21.514" v="11145" actId="18245"/>
          <ac:spMkLst>
            <pc:docMk/>
            <pc:sldMk cId="1314514009" sldId="445"/>
            <ac:spMk id="22" creationId="{BEA64E5C-F63D-FBFC-744E-0FA553209E4F}"/>
          </ac:spMkLst>
        </pc:spChg>
        <pc:spChg chg="mod">
          <ac:chgData name="Justin Vacquerie" userId="968f4b965d9c7392" providerId="LiveId" clId="{A29D6A66-1017-4251-9070-077E92D0E8FC}" dt="2024-04-09T12:13:21.514" v="11145" actId="18245"/>
          <ac:spMkLst>
            <pc:docMk/>
            <pc:sldMk cId="1314514009" sldId="445"/>
            <ac:spMk id="23" creationId="{C8E5FD92-57DE-B60B-018E-055974C02D6A}"/>
          </ac:spMkLst>
        </pc:spChg>
        <pc:spChg chg="mod">
          <ac:chgData name="Justin Vacquerie" userId="968f4b965d9c7392" providerId="LiveId" clId="{A29D6A66-1017-4251-9070-077E92D0E8FC}" dt="2024-04-09T12:13:21.514" v="11145" actId="18245"/>
          <ac:spMkLst>
            <pc:docMk/>
            <pc:sldMk cId="1314514009" sldId="445"/>
            <ac:spMk id="24" creationId="{D7DDEA3B-503B-4F7E-67E9-6ACF1F96D91A}"/>
          </ac:spMkLst>
        </pc:spChg>
        <pc:spChg chg="mod">
          <ac:chgData name="Justin Vacquerie" userId="968f4b965d9c7392" providerId="LiveId" clId="{A29D6A66-1017-4251-9070-077E92D0E8FC}" dt="2024-04-09T12:13:21.514" v="11145" actId="18245"/>
          <ac:spMkLst>
            <pc:docMk/>
            <pc:sldMk cId="1314514009" sldId="445"/>
            <ac:spMk id="25" creationId="{8D1D175B-835A-AD5E-5540-3EB5553BA6DB}"/>
          </ac:spMkLst>
        </pc:spChg>
        <pc:spChg chg="mod">
          <ac:chgData name="Justin Vacquerie" userId="968f4b965d9c7392" providerId="LiveId" clId="{A29D6A66-1017-4251-9070-077E92D0E8FC}" dt="2024-04-09T12:13:21.514" v="11145" actId="18245"/>
          <ac:spMkLst>
            <pc:docMk/>
            <pc:sldMk cId="1314514009" sldId="445"/>
            <ac:spMk id="26" creationId="{EA0D37AE-0B30-9E73-1F71-03D2357C8176}"/>
          </ac:spMkLst>
        </pc:spChg>
        <pc:spChg chg="mod">
          <ac:chgData name="Justin Vacquerie" userId="968f4b965d9c7392" providerId="LiveId" clId="{A29D6A66-1017-4251-9070-077E92D0E8FC}" dt="2024-04-09T12:13:21.514" v="11145" actId="18245"/>
          <ac:spMkLst>
            <pc:docMk/>
            <pc:sldMk cId="1314514009" sldId="445"/>
            <ac:spMk id="27" creationId="{DA63AF9F-1207-C2B7-111F-BCA84C7905FD}"/>
          </ac:spMkLst>
        </pc:spChg>
        <pc:spChg chg="mod">
          <ac:chgData name="Justin Vacquerie" userId="968f4b965d9c7392" providerId="LiveId" clId="{A29D6A66-1017-4251-9070-077E92D0E8FC}" dt="2024-04-09T12:13:21.514" v="11145" actId="18245"/>
          <ac:spMkLst>
            <pc:docMk/>
            <pc:sldMk cId="1314514009" sldId="445"/>
            <ac:spMk id="28" creationId="{A74CDBD7-0869-74AB-414D-94B7BE0CCCEA}"/>
          </ac:spMkLst>
        </pc:spChg>
        <pc:spChg chg="mod">
          <ac:chgData name="Justin Vacquerie" userId="968f4b965d9c7392" providerId="LiveId" clId="{A29D6A66-1017-4251-9070-077E92D0E8FC}" dt="2024-04-09T12:13:21.514" v="11145" actId="18245"/>
          <ac:spMkLst>
            <pc:docMk/>
            <pc:sldMk cId="1314514009" sldId="445"/>
            <ac:spMk id="29" creationId="{796B35BA-3E63-B153-6898-2A6D3A63A1FD}"/>
          </ac:spMkLst>
        </pc:spChg>
        <pc:spChg chg="mod">
          <ac:chgData name="Justin Vacquerie" userId="968f4b965d9c7392" providerId="LiveId" clId="{A29D6A66-1017-4251-9070-077E92D0E8FC}" dt="2024-04-09T12:13:21.514" v="11145" actId="18245"/>
          <ac:spMkLst>
            <pc:docMk/>
            <pc:sldMk cId="1314514009" sldId="445"/>
            <ac:spMk id="30" creationId="{A4B3CDBF-1D00-E0EE-96D8-C5FBD51E8E78}"/>
          </ac:spMkLst>
        </pc:spChg>
        <pc:spChg chg="mod">
          <ac:chgData name="Justin Vacquerie" userId="968f4b965d9c7392" providerId="LiveId" clId="{A29D6A66-1017-4251-9070-077E92D0E8FC}" dt="2024-04-09T12:13:21.514" v="11145" actId="18245"/>
          <ac:spMkLst>
            <pc:docMk/>
            <pc:sldMk cId="1314514009" sldId="445"/>
            <ac:spMk id="31" creationId="{60881620-038B-AB46-D552-5C8442FBE818}"/>
          </ac:spMkLst>
        </pc:spChg>
        <pc:spChg chg="mod">
          <ac:chgData name="Justin Vacquerie" userId="968f4b965d9c7392" providerId="LiveId" clId="{A29D6A66-1017-4251-9070-077E92D0E8FC}" dt="2024-04-09T12:13:21.514" v="11145" actId="18245"/>
          <ac:spMkLst>
            <pc:docMk/>
            <pc:sldMk cId="1314514009" sldId="445"/>
            <ac:spMk id="32" creationId="{13F80ABE-F35C-7812-22C1-958795DBA2F6}"/>
          </ac:spMkLst>
        </pc:spChg>
        <pc:spChg chg="mod">
          <ac:chgData name="Justin Vacquerie" userId="968f4b965d9c7392" providerId="LiveId" clId="{A29D6A66-1017-4251-9070-077E92D0E8FC}" dt="2024-04-09T12:13:21.514" v="11145" actId="18245"/>
          <ac:spMkLst>
            <pc:docMk/>
            <pc:sldMk cId="1314514009" sldId="445"/>
            <ac:spMk id="33" creationId="{1CC6D982-E7AB-804A-1FE1-65B9CF77F6F5}"/>
          </ac:spMkLst>
        </pc:spChg>
        <pc:spChg chg="mod">
          <ac:chgData name="Justin Vacquerie" userId="968f4b965d9c7392" providerId="LiveId" clId="{A29D6A66-1017-4251-9070-077E92D0E8FC}" dt="2024-04-09T12:13:21.514" v="11145" actId="18245"/>
          <ac:spMkLst>
            <pc:docMk/>
            <pc:sldMk cId="1314514009" sldId="445"/>
            <ac:spMk id="34" creationId="{9A29F049-0CC1-5FDD-D64D-8B2E72BE9F0E}"/>
          </ac:spMkLst>
        </pc:spChg>
        <pc:spChg chg="mod">
          <ac:chgData name="Justin Vacquerie" userId="968f4b965d9c7392" providerId="LiveId" clId="{A29D6A66-1017-4251-9070-077E92D0E8FC}" dt="2024-04-09T12:13:21.514" v="11145" actId="18245"/>
          <ac:spMkLst>
            <pc:docMk/>
            <pc:sldMk cId="1314514009" sldId="445"/>
            <ac:spMk id="35" creationId="{A6F4AD03-2EED-73B7-D471-D084F8213F6E}"/>
          </ac:spMkLst>
        </pc:spChg>
        <pc:spChg chg="mod">
          <ac:chgData name="Justin Vacquerie" userId="968f4b965d9c7392" providerId="LiveId" clId="{A29D6A66-1017-4251-9070-077E92D0E8FC}" dt="2024-04-09T12:13:21.514" v="11145" actId="18245"/>
          <ac:spMkLst>
            <pc:docMk/>
            <pc:sldMk cId="1314514009" sldId="445"/>
            <ac:spMk id="36" creationId="{ACA6997B-83D1-83DB-8117-F3FE6DAF4FB4}"/>
          </ac:spMkLst>
        </pc:spChg>
        <pc:spChg chg="mod">
          <ac:chgData name="Justin Vacquerie" userId="968f4b965d9c7392" providerId="LiveId" clId="{A29D6A66-1017-4251-9070-077E92D0E8FC}" dt="2024-04-09T12:13:21.514" v="11145" actId="18245"/>
          <ac:spMkLst>
            <pc:docMk/>
            <pc:sldMk cId="1314514009" sldId="445"/>
            <ac:spMk id="37" creationId="{E5F0B51E-366C-48D0-D61E-8C957C97421F}"/>
          </ac:spMkLst>
        </pc:spChg>
        <pc:spChg chg="mod">
          <ac:chgData name="Justin Vacquerie" userId="968f4b965d9c7392" providerId="LiveId" clId="{A29D6A66-1017-4251-9070-077E92D0E8FC}" dt="2024-04-09T12:13:21.514" v="11145" actId="18245"/>
          <ac:spMkLst>
            <pc:docMk/>
            <pc:sldMk cId="1314514009" sldId="445"/>
            <ac:spMk id="38" creationId="{92B6A3CF-9A92-5858-DFD6-F84145E2AB99}"/>
          </ac:spMkLst>
        </pc:spChg>
        <pc:spChg chg="mod">
          <ac:chgData name="Justin Vacquerie" userId="968f4b965d9c7392" providerId="LiveId" clId="{A29D6A66-1017-4251-9070-077E92D0E8FC}" dt="2024-04-09T12:13:21.514" v="11145" actId="18245"/>
          <ac:spMkLst>
            <pc:docMk/>
            <pc:sldMk cId="1314514009" sldId="445"/>
            <ac:spMk id="39" creationId="{40C1954E-067A-6931-8F57-5D7E2CF5D955}"/>
          </ac:spMkLst>
        </pc:spChg>
        <pc:spChg chg="mod">
          <ac:chgData name="Justin Vacquerie" userId="968f4b965d9c7392" providerId="LiveId" clId="{A29D6A66-1017-4251-9070-077E92D0E8FC}" dt="2024-04-09T12:13:21.514" v="11145" actId="18245"/>
          <ac:spMkLst>
            <pc:docMk/>
            <pc:sldMk cId="1314514009" sldId="445"/>
            <ac:spMk id="40" creationId="{7997A00E-5694-3055-CDBA-FD454AC2659B}"/>
          </ac:spMkLst>
        </pc:spChg>
        <pc:spChg chg="mod">
          <ac:chgData name="Justin Vacquerie" userId="968f4b965d9c7392" providerId="LiveId" clId="{A29D6A66-1017-4251-9070-077E92D0E8FC}" dt="2024-04-09T12:13:21.514" v="11145" actId="18245"/>
          <ac:spMkLst>
            <pc:docMk/>
            <pc:sldMk cId="1314514009" sldId="445"/>
            <ac:spMk id="41" creationId="{2C7E3286-7CCD-1EBD-1209-2018C619242E}"/>
          </ac:spMkLst>
        </pc:spChg>
        <pc:spChg chg="mod">
          <ac:chgData name="Justin Vacquerie" userId="968f4b965d9c7392" providerId="LiveId" clId="{A29D6A66-1017-4251-9070-077E92D0E8FC}" dt="2024-04-09T12:13:21.514" v="11145" actId="18245"/>
          <ac:spMkLst>
            <pc:docMk/>
            <pc:sldMk cId="1314514009" sldId="445"/>
            <ac:spMk id="42" creationId="{348CD1D2-35EF-50C3-ED51-6A4A35BDD2DF}"/>
          </ac:spMkLst>
        </pc:spChg>
        <pc:spChg chg="mod">
          <ac:chgData name="Justin Vacquerie" userId="968f4b965d9c7392" providerId="LiveId" clId="{A29D6A66-1017-4251-9070-077E92D0E8FC}" dt="2024-04-16T12:01:58.032" v="14630" actId="1076"/>
          <ac:spMkLst>
            <pc:docMk/>
            <pc:sldMk cId="1314514009" sldId="445"/>
            <ac:spMk id="43" creationId="{3BAF1CEF-A4CC-C472-C1DD-A4648555F754}"/>
          </ac:spMkLst>
        </pc:spChg>
        <pc:grpChg chg="mod">
          <ac:chgData name="Justin Vacquerie" userId="968f4b965d9c7392" providerId="LiveId" clId="{A29D6A66-1017-4251-9070-077E92D0E8FC}" dt="2024-04-16T11:59:43.012" v="14476" actId="1076"/>
          <ac:grpSpMkLst>
            <pc:docMk/>
            <pc:sldMk cId="1314514009" sldId="445"/>
            <ac:grpSpMk id="19" creationId="{16826CD3-99FB-F281-2299-38B056C43DF8}"/>
          </ac:grpSpMkLst>
        </pc:grpChg>
        <pc:graphicFrameChg chg="del">
          <ac:chgData name="Justin Vacquerie" userId="968f4b965d9c7392" providerId="LiveId" clId="{A29D6A66-1017-4251-9070-077E92D0E8FC}" dt="2024-03-07T17:14:28.642" v="576" actId="478"/>
          <ac:graphicFrameMkLst>
            <pc:docMk/>
            <pc:sldMk cId="1314514009" sldId="445"/>
            <ac:graphicFrameMk id="5" creationId="{7DA0718D-0321-262A-8B50-FE1BFC48DE44}"/>
          </ac:graphicFrameMkLst>
        </pc:graphicFrameChg>
        <pc:graphicFrameChg chg="add del mod modGraphic">
          <ac:chgData name="Justin Vacquerie" userId="968f4b965d9c7392" providerId="LiveId" clId="{A29D6A66-1017-4251-9070-077E92D0E8FC}" dt="2024-04-09T12:13:21.514" v="11145" actId="18245"/>
          <ac:graphicFrameMkLst>
            <pc:docMk/>
            <pc:sldMk cId="1314514009" sldId="445"/>
            <ac:graphicFrameMk id="16" creationId="{74734564-EE96-3FED-D762-79635AA52762}"/>
          </ac:graphicFrameMkLst>
        </pc:graphicFrameChg>
        <pc:graphicFrameChg chg="add mod">
          <ac:chgData name="Justin Vacquerie" userId="968f4b965d9c7392" providerId="LiveId" clId="{A29D6A66-1017-4251-9070-077E92D0E8FC}" dt="2024-04-09T09:13:46.061" v="6799"/>
          <ac:graphicFrameMkLst>
            <pc:docMk/>
            <pc:sldMk cId="1314514009" sldId="445"/>
            <ac:graphicFrameMk id="17" creationId="{580D017F-F594-4F32-8C2C-43F912BFCD24}"/>
          </ac:graphicFrameMkLst>
        </pc:graphicFrameChg>
      </pc:sldChg>
      <pc:sldChg chg="del">
        <pc:chgData name="Justin Vacquerie" userId="968f4b965d9c7392" providerId="LiveId" clId="{A29D6A66-1017-4251-9070-077E92D0E8FC}" dt="2024-03-12T08:17:00.746" v="749" actId="47"/>
        <pc:sldMkLst>
          <pc:docMk/>
          <pc:sldMk cId="4021547492" sldId="447"/>
        </pc:sldMkLst>
      </pc:sldChg>
      <pc:sldChg chg="del">
        <pc:chgData name="Justin Vacquerie" userId="968f4b965d9c7392" providerId="LiveId" clId="{A29D6A66-1017-4251-9070-077E92D0E8FC}" dt="2024-03-12T08:17:02.813" v="751" actId="47"/>
        <pc:sldMkLst>
          <pc:docMk/>
          <pc:sldMk cId="2452688419" sldId="448"/>
        </pc:sldMkLst>
      </pc:sldChg>
      <pc:sldChg chg="del">
        <pc:chgData name="Justin Vacquerie" userId="968f4b965d9c7392" providerId="LiveId" clId="{A29D6A66-1017-4251-9070-077E92D0E8FC}" dt="2024-04-09T09:27:42.072" v="8091" actId="47"/>
        <pc:sldMkLst>
          <pc:docMk/>
          <pc:sldMk cId="3608081807" sldId="449"/>
        </pc:sldMkLst>
      </pc:sldChg>
      <pc:sldChg chg="del">
        <pc:chgData name="Justin Vacquerie" userId="968f4b965d9c7392" providerId="LiveId" clId="{A29D6A66-1017-4251-9070-077E92D0E8FC}" dt="2024-03-12T08:17:02.079" v="750" actId="47"/>
        <pc:sldMkLst>
          <pc:docMk/>
          <pc:sldMk cId="2619926199" sldId="452"/>
        </pc:sldMkLst>
      </pc:sldChg>
      <pc:sldChg chg="del">
        <pc:chgData name="Justin Vacquerie" userId="968f4b965d9c7392" providerId="LiveId" clId="{A29D6A66-1017-4251-9070-077E92D0E8FC}" dt="2024-04-09T09:24:49.438" v="7795" actId="47"/>
        <pc:sldMkLst>
          <pc:docMk/>
          <pc:sldMk cId="2675279655" sldId="453"/>
        </pc:sldMkLst>
      </pc:sldChg>
      <pc:sldChg chg="del">
        <pc:chgData name="Justin Vacquerie" userId="968f4b965d9c7392" providerId="LiveId" clId="{A29D6A66-1017-4251-9070-077E92D0E8FC}" dt="2024-04-09T09:24:43.412" v="7793" actId="47"/>
        <pc:sldMkLst>
          <pc:docMk/>
          <pc:sldMk cId="957500200" sldId="454"/>
        </pc:sldMkLst>
      </pc:sldChg>
      <pc:sldChg chg="addSp delSp modSp mod ord modNotesTx">
        <pc:chgData name="Justin Vacquerie" userId="968f4b965d9c7392" providerId="LiveId" clId="{A29D6A66-1017-4251-9070-077E92D0E8FC}" dt="2024-04-21T14:11:54.694" v="64061" actId="313"/>
        <pc:sldMkLst>
          <pc:docMk/>
          <pc:sldMk cId="377472839" sldId="455"/>
        </pc:sldMkLst>
        <pc:spChg chg="mod">
          <ac:chgData name="Justin Vacquerie" userId="968f4b965d9c7392" providerId="LiveId" clId="{A29D6A66-1017-4251-9070-077E92D0E8FC}" dt="2024-04-09T10:05:28.905" v="8609" actId="20577"/>
          <ac:spMkLst>
            <pc:docMk/>
            <pc:sldMk cId="377472839" sldId="455"/>
            <ac:spMk id="8" creationId="{045A019F-2F46-F8E6-7D9F-201672762270}"/>
          </ac:spMkLst>
        </pc:spChg>
        <pc:picChg chg="add mod modCrop">
          <ac:chgData name="Justin Vacquerie" userId="968f4b965d9c7392" providerId="LiveId" clId="{A29D6A66-1017-4251-9070-077E92D0E8FC}" dt="2024-04-17T12:54:11.147" v="28164" actId="1076"/>
          <ac:picMkLst>
            <pc:docMk/>
            <pc:sldMk cId="377472839" sldId="455"/>
            <ac:picMk id="6" creationId="{BFA47FCB-2704-5177-11C7-4E375CF3D66C}"/>
          </ac:picMkLst>
        </pc:picChg>
        <pc:picChg chg="add del mod">
          <ac:chgData name="Justin Vacquerie" userId="968f4b965d9c7392" providerId="LiveId" clId="{A29D6A66-1017-4251-9070-077E92D0E8FC}" dt="2024-04-17T12:54:03.391" v="28163" actId="21"/>
          <ac:picMkLst>
            <pc:docMk/>
            <pc:sldMk cId="377472839" sldId="455"/>
            <ac:picMk id="7" creationId="{FAE63ADE-5688-6F51-66A8-6CF73C81AA61}"/>
          </ac:picMkLst>
        </pc:picChg>
        <pc:picChg chg="del">
          <ac:chgData name="Justin Vacquerie" userId="968f4b965d9c7392" providerId="LiveId" clId="{A29D6A66-1017-4251-9070-077E92D0E8FC}" dt="2024-04-09T10:05:06.399" v="8550" actId="478"/>
          <ac:picMkLst>
            <pc:docMk/>
            <pc:sldMk cId="377472839" sldId="455"/>
            <ac:picMk id="15" creationId="{0F5EF56E-6F03-1666-233C-5813C9F23725}"/>
          </ac:picMkLst>
        </pc:picChg>
        <pc:picChg chg="del">
          <ac:chgData name="Justin Vacquerie" userId="968f4b965d9c7392" providerId="LiveId" clId="{A29D6A66-1017-4251-9070-077E92D0E8FC}" dt="2024-04-09T10:05:07.887" v="8551" actId="478"/>
          <ac:picMkLst>
            <pc:docMk/>
            <pc:sldMk cId="377472839" sldId="455"/>
            <ac:picMk id="17" creationId="{36B75BCF-FA0A-4409-1612-FE2D70B83EB4}"/>
          </ac:picMkLst>
        </pc:picChg>
      </pc:sldChg>
      <pc:sldChg chg="del">
        <pc:chgData name="Justin Vacquerie" userId="968f4b965d9c7392" providerId="LiveId" clId="{A29D6A66-1017-4251-9070-077E92D0E8FC}" dt="2024-03-12T08:16:58.163" v="747" actId="47"/>
        <pc:sldMkLst>
          <pc:docMk/>
          <pc:sldMk cId="3118752624" sldId="456"/>
        </pc:sldMkLst>
      </pc:sldChg>
      <pc:sldChg chg="addSp delSp modSp mod ord modNotesTx">
        <pc:chgData name="Justin Vacquerie" userId="968f4b965d9c7392" providerId="LiveId" clId="{A29D6A66-1017-4251-9070-077E92D0E8FC}" dt="2024-04-21T14:13:51.455" v="64235" actId="20577"/>
        <pc:sldMkLst>
          <pc:docMk/>
          <pc:sldMk cId="2392031633" sldId="457"/>
        </pc:sldMkLst>
        <pc:spChg chg="mod">
          <ac:chgData name="Justin Vacquerie" userId="968f4b965d9c7392" providerId="LiveId" clId="{A29D6A66-1017-4251-9070-077E92D0E8FC}" dt="2024-04-16T13:52:10.221" v="19306" actId="20577"/>
          <ac:spMkLst>
            <pc:docMk/>
            <pc:sldMk cId="2392031633" sldId="457"/>
            <ac:spMk id="8" creationId="{5B63686B-344F-58B3-032D-879EB772C378}"/>
          </ac:spMkLst>
        </pc:spChg>
        <pc:picChg chg="add mod">
          <ac:chgData name="Justin Vacquerie" userId="968f4b965d9c7392" providerId="LiveId" clId="{A29D6A66-1017-4251-9070-077E92D0E8FC}" dt="2024-04-16T13:52:25.941" v="19310" actId="1076"/>
          <ac:picMkLst>
            <pc:docMk/>
            <pc:sldMk cId="2392031633" sldId="457"/>
            <ac:picMk id="6" creationId="{54083C95-7898-7C31-CB65-5A9DE4E50563}"/>
          </ac:picMkLst>
        </pc:picChg>
        <pc:picChg chg="del">
          <ac:chgData name="Justin Vacquerie" userId="968f4b965d9c7392" providerId="LiveId" clId="{A29D6A66-1017-4251-9070-077E92D0E8FC}" dt="2024-04-09T10:05:33.472" v="8610" actId="478"/>
          <ac:picMkLst>
            <pc:docMk/>
            <pc:sldMk cId="2392031633" sldId="457"/>
            <ac:picMk id="6" creationId="{87466D48-2BF4-5995-9AF1-68A75B7A9BE2}"/>
          </ac:picMkLst>
        </pc:picChg>
        <pc:picChg chg="del">
          <ac:chgData name="Justin Vacquerie" userId="968f4b965d9c7392" providerId="LiveId" clId="{A29D6A66-1017-4251-9070-077E92D0E8FC}" dt="2024-04-09T10:05:35.036" v="8611" actId="478"/>
          <ac:picMkLst>
            <pc:docMk/>
            <pc:sldMk cId="2392031633" sldId="457"/>
            <ac:picMk id="10" creationId="{35306D15-CC2C-ABD5-161F-19AD1E65B286}"/>
          </ac:picMkLst>
        </pc:picChg>
        <pc:picChg chg="add mod">
          <ac:chgData name="Justin Vacquerie" userId="968f4b965d9c7392" providerId="LiveId" clId="{A29D6A66-1017-4251-9070-077E92D0E8FC}" dt="2024-04-16T13:52:56.221" v="19313" actId="1076"/>
          <ac:picMkLst>
            <pc:docMk/>
            <pc:sldMk cId="2392031633" sldId="457"/>
            <ac:picMk id="10" creationId="{FCB9D8BD-D11E-313C-D0AA-B6B122C778C1}"/>
          </ac:picMkLst>
        </pc:picChg>
      </pc:sldChg>
      <pc:sldChg chg="del">
        <pc:chgData name="Justin Vacquerie" userId="968f4b965d9c7392" providerId="LiveId" clId="{A29D6A66-1017-4251-9070-077E92D0E8FC}" dt="2024-04-09T09:27:44.145" v="8092" actId="47"/>
        <pc:sldMkLst>
          <pc:docMk/>
          <pc:sldMk cId="3497850948" sldId="459"/>
        </pc:sldMkLst>
      </pc:sldChg>
      <pc:sldChg chg="del">
        <pc:chgData name="Justin Vacquerie" userId="968f4b965d9c7392" providerId="LiveId" clId="{A29D6A66-1017-4251-9070-077E92D0E8FC}" dt="2024-03-12T08:17:05.894" v="753" actId="47"/>
        <pc:sldMkLst>
          <pc:docMk/>
          <pc:sldMk cId="2609712186" sldId="460"/>
        </pc:sldMkLst>
      </pc:sldChg>
      <pc:sldChg chg="del">
        <pc:chgData name="Justin Vacquerie" userId="968f4b965d9c7392" providerId="LiveId" clId="{A29D6A66-1017-4251-9070-077E92D0E8FC}" dt="2024-03-12T08:17:06.903" v="754" actId="47"/>
        <pc:sldMkLst>
          <pc:docMk/>
          <pc:sldMk cId="324541463" sldId="461"/>
        </pc:sldMkLst>
      </pc:sldChg>
      <pc:sldChg chg="del">
        <pc:chgData name="Justin Vacquerie" userId="968f4b965d9c7392" providerId="LiveId" clId="{A29D6A66-1017-4251-9070-077E92D0E8FC}" dt="2024-03-12T08:17:08.170" v="755" actId="47"/>
        <pc:sldMkLst>
          <pc:docMk/>
          <pc:sldMk cId="1788309231" sldId="462"/>
        </pc:sldMkLst>
      </pc:sldChg>
      <pc:sldChg chg="del">
        <pc:chgData name="Justin Vacquerie" userId="968f4b965d9c7392" providerId="LiveId" clId="{A29D6A66-1017-4251-9070-077E92D0E8FC}" dt="2024-03-12T08:17:10.982" v="757" actId="47"/>
        <pc:sldMkLst>
          <pc:docMk/>
          <pc:sldMk cId="132877770" sldId="463"/>
        </pc:sldMkLst>
      </pc:sldChg>
      <pc:sldChg chg="addSp delSp modSp mod delAnim modAnim modNotesTx">
        <pc:chgData name="Justin Vacquerie" userId="968f4b965d9c7392" providerId="LiveId" clId="{A29D6A66-1017-4251-9070-077E92D0E8FC}" dt="2024-04-20T16:10:24.071" v="53951"/>
        <pc:sldMkLst>
          <pc:docMk/>
          <pc:sldMk cId="3731666523" sldId="464"/>
        </pc:sldMkLst>
        <pc:spChg chg="add mod">
          <ac:chgData name="Justin Vacquerie" userId="968f4b965d9c7392" providerId="LiveId" clId="{A29D6A66-1017-4251-9070-077E92D0E8FC}" dt="2024-04-09T08:12:49.972" v="4125" actId="404"/>
          <ac:spMkLst>
            <pc:docMk/>
            <pc:sldMk cId="3731666523" sldId="464"/>
            <ac:spMk id="6" creationId="{0F89A484-7886-2F74-222E-062967794140}"/>
          </ac:spMkLst>
        </pc:spChg>
        <pc:spChg chg="del">
          <ac:chgData name="Justin Vacquerie" userId="968f4b965d9c7392" providerId="LiveId" clId="{A29D6A66-1017-4251-9070-077E92D0E8FC}" dt="2024-03-12T08:17:43.096" v="784" actId="478"/>
          <ac:spMkLst>
            <pc:docMk/>
            <pc:sldMk cId="3731666523" sldId="464"/>
            <ac:spMk id="7" creationId="{7FBCB73D-0589-CE0D-8096-567A00E41A3C}"/>
          </ac:spMkLst>
        </pc:spChg>
        <pc:spChg chg="mod">
          <ac:chgData name="Justin Vacquerie" userId="968f4b965d9c7392" providerId="LiveId" clId="{A29D6A66-1017-4251-9070-077E92D0E8FC}" dt="2024-03-07T17:14:16.763" v="575" actId="313"/>
          <ac:spMkLst>
            <pc:docMk/>
            <pc:sldMk cId="3731666523" sldId="464"/>
            <ac:spMk id="8" creationId="{E8AB1B43-3027-5263-D7EF-375F8DA705A4}"/>
          </ac:spMkLst>
        </pc:spChg>
        <pc:spChg chg="add mod">
          <ac:chgData name="Justin Vacquerie" userId="968f4b965d9c7392" providerId="LiveId" clId="{A29D6A66-1017-4251-9070-077E92D0E8FC}" dt="2024-04-17T08:15:24.167" v="19611" actId="1076"/>
          <ac:spMkLst>
            <pc:docMk/>
            <pc:sldMk cId="3731666523" sldId="464"/>
            <ac:spMk id="11" creationId="{B55656E6-DA35-0640-5A0A-AF497244C874}"/>
          </ac:spMkLst>
        </pc:spChg>
        <pc:spChg chg="add mod">
          <ac:chgData name="Justin Vacquerie" userId="968f4b965d9c7392" providerId="LiveId" clId="{A29D6A66-1017-4251-9070-077E92D0E8FC}" dt="2024-04-20T16:10:12.267" v="53948" actId="1076"/>
          <ac:spMkLst>
            <pc:docMk/>
            <pc:sldMk cId="3731666523" sldId="464"/>
            <ac:spMk id="14" creationId="{A20ACEE2-5CD3-3397-2096-219186BE98FE}"/>
          </ac:spMkLst>
        </pc:spChg>
        <pc:spChg chg="mod">
          <ac:chgData name="Justin Vacquerie" userId="968f4b965d9c7392" providerId="LiveId" clId="{A29D6A66-1017-4251-9070-077E92D0E8FC}" dt="2024-04-20T16:10:19.597" v="53950" actId="1076"/>
          <ac:spMkLst>
            <pc:docMk/>
            <pc:sldMk cId="3731666523" sldId="464"/>
            <ac:spMk id="15" creationId="{30FDF7A4-1BD9-4B71-E79E-0E2A2D7A01CE}"/>
          </ac:spMkLst>
        </pc:spChg>
        <pc:spChg chg="del">
          <ac:chgData name="Justin Vacquerie" userId="968f4b965d9c7392" providerId="LiveId" clId="{A29D6A66-1017-4251-9070-077E92D0E8FC}" dt="2024-03-12T08:17:45.268" v="785" actId="478"/>
          <ac:spMkLst>
            <pc:docMk/>
            <pc:sldMk cId="3731666523" sldId="464"/>
            <ac:spMk id="16" creationId="{E4B6AC34-9433-9953-D87E-38868D49C37F}"/>
          </ac:spMkLst>
        </pc:spChg>
        <pc:picChg chg="add mod">
          <ac:chgData name="Justin Vacquerie" userId="968f4b965d9c7392" providerId="LiveId" clId="{A29D6A66-1017-4251-9070-077E92D0E8FC}" dt="2024-04-17T18:32:06.368" v="32100" actId="1076"/>
          <ac:picMkLst>
            <pc:docMk/>
            <pc:sldMk cId="3731666523" sldId="464"/>
            <ac:picMk id="7" creationId="{6EB3F47F-C46D-B2D6-195D-07B1084566D3}"/>
          </ac:picMkLst>
        </pc:picChg>
        <pc:picChg chg="del">
          <ac:chgData name="Justin Vacquerie" userId="968f4b965d9c7392" providerId="LiveId" clId="{A29D6A66-1017-4251-9070-077E92D0E8FC}" dt="2024-03-07T17:13:57.548" v="544" actId="478"/>
          <ac:picMkLst>
            <pc:docMk/>
            <pc:sldMk cId="3731666523" sldId="464"/>
            <ac:picMk id="13" creationId="{58B880C3-E206-02EE-573F-0D628CB35957}"/>
          </ac:picMkLst>
        </pc:picChg>
        <pc:picChg chg="del">
          <ac:chgData name="Justin Vacquerie" userId="968f4b965d9c7392" providerId="LiveId" clId="{A29D6A66-1017-4251-9070-077E92D0E8FC}" dt="2024-03-07T17:13:55.927" v="543" actId="478"/>
          <ac:picMkLst>
            <pc:docMk/>
            <pc:sldMk cId="3731666523" sldId="464"/>
            <ac:picMk id="14" creationId="{AB565842-FCAE-844A-84D2-067F8968AEF8}"/>
          </ac:picMkLst>
        </pc:picChg>
      </pc:sldChg>
      <pc:sldChg chg="delSp modSp del mod delAnim">
        <pc:chgData name="Justin Vacquerie" userId="968f4b965d9c7392" providerId="LiveId" clId="{A29D6A66-1017-4251-9070-077E92D0E8FC}" dt="2024-04-09T09:24:36.294" v="7791" actId="47"/>
        <pc:sldMkLst>
          <pc:docMk/>
          <pc:sldMk cId="1393726845" sldId="465"/>
        </pc:sldMkLst>
        <pc:spChg chg="del">
          <ac:chgData name="Justin Vacquerie" userId="968f4b965d9c7392" providerId="LiveId" clId="{A29D6A66-1017-4251-9070-077E92D0E8FC}" dt="2024-04-09T08:18:06.181" v="4328" actId="478"/>
          <ac:spMkLst>
            <pc:docMk/>
            <pc:sldMk cId="1393726845" sldId="465"/>
            <ac:spMk id="5" creationId="{0A55A909-A2BE-D15B-407B-63CB13BB0ACE}"/>
          </ac:spMkLst>
        </pc:spChg>
        <pc:spChg chg="del">
          <ac:chgData name="Justin Vacquerie" userId="968f4b965d9c7392" providerId="LiveId" clId="{A29D6A66-1017-4251-9070-077E92D0E8FC}" dt="2024-04-09T08:18:07.589" v="4329" actId="478"/>
          <ac:spMkLst>
            <pc:docMk/>
            <pc:sldMk cId="1393726845" sldId="465"/>
            <ac:spMk id="6" creationId="{993D833E-DFE5-2219-F47B-A8C1C24A4809}"/>
          </ac:spMkLst>
        </pc:spChg>
        <pc:spChg chg="mod">
          <ac:chgData name="Justin Vacquerie" userId="968f4b965d9c7392" providerId="LiveId" clId="{A29D6A66-1017-4251-9070-077E92D0E8FC}" dt="2024-04-09T08:17:56.387" v="4324" actId="20577"/>
          <ac:spMkLst>
            <pc:docMk/>
            <pc:sldMk cId="1393726845" sldId="465"/>
            <ac:spMk id="8" creationId="{D40816F9-728A-630B-A87B-412A723A0C0A}"/>
          </ac:spMkLst>
        </pc:spChg>
        <pc:spChg chg="mod">
          <ac:chgData name="Justin Vacquerie" userId="968f4b965d9c7392" providerId="LiveId" clId="{A29D6A66-1017-4251-9070-077E92D0E8FC}" dt="2024-04-09T08:17:59.468" v="4325" actId="6549"/>
          <ac:spMkLst>
            <pc:docMk/>
            <pc:sldMk cId="1393726845" sldId="465"/>
            <ac:spMk id="9" creationId="{35A2CBEC-1B0D-AC4B-A059-A3A369E2E5EF}"/>
          </ac:spMkLst>
        </pc:spChg>
        <pc:spChg chg="del">
          <ac:chgData name="Justin Vacquerie" userId="968f4b965d9c7392" providerId="LiveId" clId="{A29D6A66-1017-4251-9070-077E92D0E8FC}" dt="2024-04-09T08:18:04.302" v="4327" actId="478"/>
          <ac:spMkLst>
            <pc:docMk/>
            <pc:sldMk cId="1393726845" sldId="465"/>
            <ac:spMk id="12" creationId="{4605DEB6-A5E1-1821-B19E-AF7721FFCB8D}"/>
          </ac:spMkLst>
        </pc:spChg>
        <pc:spChg chg="del">
          <ac:chgData name="Justin Vacquerie" userId="968f4b965d9c7392" providerId="LiveId" clId="{A29D6A66-1017-4251-9070-077E92D0E8FC}" dt="2024-04-09T08:18:09.113" v="4330" actId="478"/>
          <ac:spMkLst>
            <pc:docMk/>
            <pc:sldMk cId="1393726845" sldId="465"/>
            <ac:spMk id="14" creationId="{71E94C03-DDCE-95C1-73C8-A324B2346398}"/>
          </ac:spMkLst>
        </pc:spChg>
        <pc:picChg chg="del">
          <ac:chgData name="Justin Vacquerie" userId="968f4b965d9c7392" providerId="LiveId" clId="{A29D6A66-1017-4251-9070-077E92D0E8FC}" dt="2024-04-09T08:18:01.296" v="4326" actId="478"/>
          <ac:picMkLst>
            <pc:docMk/>
            <pc:sldMk cId="1393726845" sldId="465"/>
            <ac:picMk id="13" creationId="{42E6E6E7-D64A-042F-5905-EA330BDC886C}"/>
          </ac:picMkLst>
        </pc:picChg>
      </pc:sldChg>
      <pc:sldChg chg="add del">
        <pc:chgData name="Justin Vacquerie" userId="968f4b965d9c7392" providerId="LiveId" clId="{A29D6A66-1017-4251-9070-077E92D0E8FC}" dt="2024-04-09T12:12:30.758" v="11142" actId="47"/>
        <pc:sldMkLst>
          <pc:docMk/>
          <pc:sldMk cId="4128481964" sldId="465"/>
        </pc:sldMkLst>
      </pc:sldChg>
      <pc:sldChg chg="modSp add mod ord modNotesTx">
        <pc:chgData name="Justin Vacquerie" userId="968f4b965d9c7392" providerId="LiveId" clId="{A29D6A66-1017-4251-9070-077E92D0E8FC}" dt="2024-04-21T10:43:06.640" v="58753" actId="20577"/>
        <pc:sldMkLst>
          <pc:docMk/>
          <pc:sldMk cId="581102438" sldId="466"/>
        </pc:sldMkLst>
        <pc:spChg chg="mod">
          <ac:chgData name="Justin Vacquerie" userId="968f4b965d9c7392" providerId="LiveId" clId="{A29D6A66-1017-4251-9070-077E92D0E8FC}" dt="2024-04-16T12:10:08.244" v="15381" actId="20577"/>
          <ac:spMkLst>
            <pc:docMk/>
            <pc:sldMk cId="581102438" sldId="466"/>
            <ac:spMk id="3" creationId="{92EDA8DD-8927-AF03-ACB8-D6AB73E065BB}"/>
          </ac:spMkLst>
        </pc:spChg>
        <pc:spChg chg="mod">
          <ac:chgData name="Justin Vacquerie" userId="968f4b965d9c7392" providerId="LiveId" clId="{A29D6A66-1017-4251-9070-077E92D0E8FC}" dt="2024-04-09T10:50:24.241" v="9589" actId="20577"/>
          <ac:spMkLst>
            <pc:docMk/>
            <pc:sldMk cId="581102438" sldId="466"/>
            <ac:spMk id="10" creationId="{2FD916A2-EFE1-3E79-E76F-847498097424}"/>
          </ac:spMkLst>
        </pc:spChg>
      </pc:sldChg>
      <pc:sldChg chg="del">
        <pc:chgData name="Justin Vacquerie" userId="968f4b965d9c7392" providerId="LiveId" clId="{A29D6A66-1017-4251-9070-077E92D0E8FC}" dt="2024-03-12T08:17:12.810" v="758" actId="47"/>
        <pc:sldMkLst>
          <pc:docMk/>
          <pc:sldMk cId="1564429334" sldId="466"/>
        </pc:sldMkLst>
      </pc:sldChg>
      <pc:sldChg chg="new del">
        <pc:chgData name="Justin Vacquerie" userId="968f4b965d9c7392" providerId="LiveId" clId="{A29D6A66-1017-4251-9070-077E92D0E8FC}" dt="2024-04-09T10:54:56.404" v="10081" actId="680"/>
        <pc:sldMkLst>
          <pc:docMk/>
          <pc:sldMk cId="1406845407" sldId="467"/>
        </pc:sldMkLst>
      </pc:sldChg>
      <pc:sldChg chg="new del">
        <pc:chgData name="Justin Vacquerie" userId="968f4b965d9c7392" providerId="LiveId" clId="{A29D6A66-1017-4251-9070-077E92D0E8FC}" dt="2024-04-09T10:54:50.447" v="10079" actId="680"/>
        <pc:sldMkLst>
          <pc:docMk/>
          <pc:sldMk cId="1678405439" sldId="467"/>
        </pc:sldMkLst>
      </pc:sldChg>
      <pc:sldChg chg="modSp add mod modNotesTx">
        <pc:chgData name="Justin Vacquerie" userId="968f4b965d9c7392" providerId="LiveId" clId="{A29D6A66-1017-4251-9070-077E92D0E8FC}" dt="2024-04-17T11:59:14.392" v="25206" actId="20577"/>
        <pc:sldMkLst>
          <pc:docMk/>
          <pc:sldMk cId="2287635777" sldId="467"/>
        </pc:sldMkLst>
        <pc:spChg chg="mod">
          <ac:chgData name="Justin Vacquerie" userId="968f4b965d9c7392" providerId="LiveId" clId="{A29D6A66-1017-4251-9070-077E92D0E8FC}" dt="2024-04-17T11:59:14.392" v="25206" actId="20577"/>
          <ac:spMkLst>
            <pc:docMk/>
            <pc:sldMk cId="2287635777" sldId="467"/>
            <ac:spMk id="3" creationId="{92EDA8DD-8927-AF03-ACB8-D6AB73E065BB}"/>
          </ac:spMkLst>
        </pc:spChg>
        <pc:spChg chg="mod">
          <ac:chgData name="Justin Vacquerie" userId="968f4b965d9c7392" providerId="LiveId" clId="{A29D6A66-1017-4251-9070-077E92D0E8FC}" dt="2024-04-09T10:55:13.940" v="10142" actId="20577"/>
          <ac:spMkLst>
            <pc:docMk/>
            <pc:sldMk cId="2287635777" sldId="467"/>
            <ac:spMk id="10" creationId="{2FD916A2-EFE1-3E79-E76F-847498097424}"/>
          </ac:spMkLst>
        </pc:spChg>
      </pc:sldChg>
      <pc:sldChg chg="del">
        <pc:chgData name="Justin Vacquerie" userId="968f4b965d9c7392" providerId="LiveId" clId="{A29D6A66-1017-4251-9070-077E92D0E8FC}" dt="2024-03-12T08:17:09.972" v="756" actId="47"/>
        <pc:sldMkLst>
          <pc:docMk/>
          <pc:sldMk cId="3648858620" sldId="467"/>
        </pc:sldMkLst>
      </pc:sldChg>
      <pc:sldChg chg="new del">
        <pc:chgData name="Justin Vacquerie" userId="968f4b965d9c7392" providerId="LiveId" clId="{A29D6A66-1017-4251-9070-077E92D0E8FC}" dt="2024-04-09T10:57:49.467" v="10344" actId="47"/>
        <pc:sldMkLst>
          <pc:docMk/>
          <pc:sldMk cId="373555019" sldId="468"/>
        </pc:sldMkLst>
      </pc:sldChg>
      <pc:sldChg chg="del">
        <pc:chgData name="Justin Vacquerie" userId="968f4b965d9c7392" providerId="LiveId" clId="{A29D6A66-1017-4251-9070-077E92D0E8FC}" dt="2024-03-12T08:17:05.019" v="752" actId="47"/>
        <pc:sldMkLst>
          <pc:docMk/>
          <pc:sldMk cId="1821358397" sldId="468"/>
        </pc:sldMkLst>
      </pc:sldChg>
      <pc:sldChg chg="addSp delSp modSp add del mod modNotesTx">
        <pc:chgData name="Justin Vacquerie" userId="968f4b965d9c7392" providerId="LiveId" clId="{A29D6A66-1017-4251-9070-077E92D0E8FC}" dt="2024-04-19T15:55:38.468" v="39513" actId="47"/>
        <pc:sldMkLst>
          <pc:docMk/>
          <pc:sldMk cId="4106915258" sldId="468"/>
        </pc:sldMkLst>
        <pc:spChg chg="add del mod">
          <ac:chgData name="Justin Vacquerie" userId="968f4b965d9c7392" providerId="LiveId" clId="{A29D6A66-1017-4251-9070-077E92D0E8FC}" dt="2024-04-18T13:57:35.911" v="34431" actId="478"/>
          <ac:spMkLst>
            <pc:docMk/>
            <pc:sldMk cId="4106915258" sldId="468"/>
            <ac:spMk id="5" creationId="{2FFFCE4B-2E2C-1DF0-B434-3CC3A79FBF31}"/>
          </ac:spMkLst>
        </pc:spChg>
        <pc:spChg chg="add mod">
          <ac:chgData name="Justin Vacquerie" userId="968f4b965d9c7392" providerId="LiveId" clId="{A29D6A66-1017-4251-9070-077E92D0E8FC}" dt="2024-04-18T13:59:40.871" v="34436" actId="1076"/>
          <ac:spMkLst>
            <pc:docMk/>
            <pc:sldMk cId="4106915258" sldId="468"/>
            <ac:spMk id="6" creationId="{1EF08B2A-25F5-CA8F-6EE7-B8E46029DADB}"/>
          </ac:spMkLst>
        </pc:spChg>
        <pc:spChg chg="add del">
          <ac:chgData name="Justin Vacquerie" userId="968f4b965d9c7392" providerId="LiveId" clId="{A29D6A66-1017-4251-9070-077E92D0E8FC}" dt="2024-04-09T13:25:25.650" v="12305" actId="22"/>
          <ac:spMkLst>
            <pc:docMk/>
            <pc:sldMk cId="4106915258" sldId="468"/>
            <ac:spMk id="6" creationId="{B1F6BDDE-22D1-5FB7-742D-CBB567CFBDA3}"/>
          </ac:spMkLst>
        </pc:spChg>
        <pc:spChg chg="add del">
          <ac:chgData name="Justin Vacquerie" userId="968f4b965d9c7392" providerId="LiveId" clId="{A29D6A66-1017-4251-9070-077E92D0E8FC}" dt="2024-04-09T18:34:06.656" v="13648" actId="22"/>
          <ac:spMkLst>
            <pc:docMk/>
            <pc:sldMk cId="4106915258" sldId="468"/>
            <ac:spMk id="6" creationId="{CDE4B008-8677-9C3D-481E-BE907A1540D9}"/>
          </ac:spMkLst>
        </pc:spChg>
        <pc:spChg chg="mod">
          <ac:chgData name="Justin Vacquerie" userId="968f4b965d9c7392" providerId="LiveId" clId="{A29D6A66-1017-4251-9070-077E92D0E8FC}" dt="2024-04-18T13:54:58.697" v="34424" actId="20577"/>
          <ac:spMkLst>
            <pc:docMk/>
            <pc:sldMk cId="4106915258" sldId="468"/>
            <ac:spMk id="8" creationId="{5B63686B-344F-58B3-032D-879EB772C378}"/>
          </ac:spMkLst>
        </pc:spChg>
        <pc:spChg chg="mod">
          <ac:chgData name="Justin Vacquerie" userId="968f4b965d9c7392" providerId="LiveId" clId="{A29D6A66-1017-4251-9070-077E92D0E8FC}" dt="2024-04-09T10:58:10.136" v="10367" actId="20577"/>
          <ac:spMkLst>
            <pc:docMk/>
            <pc:sldMk cId="4106915258" sldId="468"/>
            <ac:spMk id="9" creationId="{33E1D391-61AF-13C9-CDAC-6171F5D82677}"/>
          </ac:spMkLst>
        </pc:spChg>
        <pc:spChg chg="add del">
          <ac:chgData name="Justin Vacquerie" userId="968f4b965d9c7392" providerId="LiveId" clId="{A29D6A66-1017-4251-9070-077E92D0E8FC}" dt="2024-04-09T13:34:20.676" v="12525" actId="22"/>
          <ac:spMkLst>
            <pc:docMk/>
            <pc:sldMk cId="4106915258" sldId="468"/>
            <ac:spMk id="10" creationId="{5B1C5B4C-7433-26D6-6989-09E60A2300C4}"/>
          </ac:spMkLst>
        </pc:spChg>
        <pc:spChg chg="add del mod">
          <ac:chgData name="Justin Vacquerie" userId="968f4b965d9c7392" providerId="LiveId" clId="{A29D6A66-1017-4251-9070-077E92D0E8FC}" dt="2024-04-16T19:54:50.854" v="19427" actId="478"/>
          <ac:spMkLst>
            <pc:docMk/>
            <pc:sldMk cId="4106915258" sldId="468"/>
            <ac:spMk id="12" creationId="{EFB927E0-E137-9A71-35DB-42AB2658235F}"/>
          </ac:spMkLst>
        </pc:spChg>
        <pc:cxnChg chg="add mod">
          <ac:chgData name="Justin Vacquerie" userId="968f4b965d9c7392" providerId="LiveId" clId="{A29D6A66-1017-4251-9070-077E92D0E8FC}" dt="2024-04-18T13:58:31.627" v="34433" actId="1076"/>
          <ac:cxnSpMkLst>
            <pc:docMk/>
            <pc:sldMk cId="4106915258" sldId="468"/>
            <ac:cxnSpMk id="10" creationId="{1873B2A3-632B-B1D0-8AA9-2A1C0D9CFEDA}"/>
          </ac:cxnSpMkLst>
        </pc:cxnChg>
      </pc:sldChg>
      <pc:sldChg chg="del">
        <pc:chgData name="Justin Vacquerie" userId="968f4b965d9c7392" providerId="LiveId" clId="{A29D6A66-1017-4251-9070-077E92D0E8FC}" dt="2024-03-12T08:17:13.802" v="759" actId="47"/>
        <pc:sldMkLst>
          <pc:docMk/>
          <pc:sldMk cId="962278604" sldId="469"/>
        </pc:sldMkLst>
      </pc:sldChg>
      <pc:sldChg chg="addSp delSp modSp add mod modNotesTx">
        <pc:chgData name="Justin Vacquerie" userId="968f4b965d9c7392" providerId="LiveId" clId="{A29D6A66-1017-4251-9070-077E92D0E8FC}" dt="2024-04-21T11:10:08.754" v="61245" actId="20577"/>
        <pc:sldMkLst>
          <pc:docMk/>
          <pc:sldMk cId="2386199087" sldId="469"/>
        </pc:sldMkLst>
        <pc:spChg chg="add mod">
          <ac:chgData name="Justin Vacquerie" userId="968f4b965d9c7392" providerId="LiveId" clId="{A29D6A66-1017-4251-9070-077E92D0E8FC}" dt="2024-04-09T16:45:36.127" v="13218" actId="1076"/>
          <ac:spMkLst>
            <pc:docMk/>
            <pc:sldMk cId="2386199087" sldId="469"/>
            <ac:spMk id="5" creationId="{79AD5EEA-71C2-CCE6-7D6F-D6E2DB16B67D}"/>
          </ac:spMkLst>
        </pc:spChg>
        <pc:spChg chg="add mod">
          <ac:chgData name="Justin Vacquerie" userId="968f4b965d9c7392" providerId="LiveId" clId="{A29D6A66-1017-4251-9070-077E92D0E8FC}" dt="2024-04-09T16:51:22.147" v="13347" actId="1076"/>
          <ac:spMkLst>
            <pc:docMk/>
            <pc:sldMk cId="2386199087" sldId="469"/>
            <ac:spMk id="6" creationId="{285CB292-4263-8FBF-BED9-94976350DCAC}"/>
          </ac:spMkLst>
        </pc:spChg>
        <pc:spChg chg="add mod ord">
          <ac:chgData name="Justin Vacquerie" userId="968f4b965d9c7392" providerId="LiveId" clId="{A29D6A66-1017-4251-9070-077E92D0E8FC}" dt="2024-04-20T08:40:42.905" v="42947" actId="1076"/>
          <ac:spMkLst>
            <pc:docMk/>
            <pc:sldMk cId="2386199087" sldId="469"/>
            <ac:spMk id="7" creationId="{C1D280A7-31C2-B3BD-A6E0-DAD4DD13D51C}"/>
          </ac:spMkLst>
        </pc:spChg>
        <pc:spChg chg="mod">
          <ac:chgData name="Justin Vacquerie" userId="968f4b965d9c7392" providerId="LiveId" clId="{A29D6A66-1017-4251-9070-077E92D0E8FC}" dt="2024-04-09T16:36:45.006" v="12829" actId="20577"/>
          <ac:spMkLst>
            <pc:docMk/>
            <pc:sldMk cId="2386199087" sldId="469"/>
            <ac:spMk id="8" creationId="{5B63686B-344F-58B3-032D-879EB772C378}"/>
          </ac:spMkLst>
        </pc:spChg>
        <pc:spChg chg="add mod">
          <ac:chgData name="Justin Vacquerie" userId="968f4b965d9c7392" providerId="LiveId" clId="{A29D6A66-1017-4251-9070-077E92D0E8FC}" dt="2024-04-20T14:09:09.350" v="50375" actId="20577"/>
          <ac:spMkLst>
            <pc:docMk/>
            <pc:sldMk cId="2386199087" sldId="469"/>
            <ac:spMk id="10" creationId="{FE58F459-7490-7A03-6E87-5CB1E3F4B3EF}"/>
          </ac:spMkLst>
        </pc:spChg>
        <pc:spChg chg="add mod">
          <ac:chgData name="Justin Vacquerie" userId="968f4b965d9c7392" providerId="LiveId" clId="{A29D6A66-1017-4251-9070-077E92D0E8FC}" dt="2024-04-09T16:51:52.973" v="13428" actId="20577"/>
          <ac:spMkLst>
            <pc:docMk/>
            <pc:sldMk cId="2386199087" sldId="469"/>
            <ac:spMk id="11" creationId="{8B559354-1D6E-5378-EDEB-CF3C2E1046FB}"/>
          </ac:spMkLst>
        </pc:spChg>
        <pc:spChg chg="add mod">
          <ac:chgData name="Justin Vacquerie" userId="968f4b965d9c7392" providerId="LiveId" clId="{A29D6A66-1017-4251-9070-077E92D0E8FC}" dt="2024-04-19T16:04:32.454" v="40808" actId="20577"/>
          <ac:spMkLst>
            <pc:docMk/>
            <pc:sldMk cId="2386199087" sldId="469"/>
            <ac:spMk id="12" creationId="{E9E340DF-C10F-9A88-F5C9-ADD8BE71B1DC}"/>
          </ac:spMkLst>
        </pc:spChg>
        <pc:spChg chg="add mod">
          <ac:chgData name="Justin Vacquerie" userId="968f4b965d9c7392" providerId="LiveId" clId="{A29D6A66-1017-4251-9070-077E92D0E8FC}" dt="2024-04-09T16:52:32.760" v="13433" actId="1076"/>
          <ac:spMkLst>
            <pc:docMk/>
            <pc:sldMk cId="2386199087" sldId="469"/>
            <ac:spMk id="13" creationId="{B4514687-759C-DF21-EA8A-3B6FBA2DB137}"/>
          </ac:spMkLst>
        </pc:spChg>
        <pc:spChg chg="add mod">
          <ac:chgData name="Justin Vacquerie" userId="968f4b965d9c7392" providerId="LiveId" clId="{A29D6A66-1017-4251-9070-077E92D0E8FC}" dt="2024-04-19T16:05:15.361" v="40949" actId="20577"/>
          <ac:spMkLst>
            <pc:docMk/>
            <pc:sldMk cId="2386199087" sldId="469"/>
            <ac:spMk id="14" creationId="{0E38253B-5476-C855-EA75-00C099DFD984}"/>
          </ac:spMkLst>
        </pc:spChg>
        <pc:spChg chg="add mod">
          <ac:chgData name="Justin Vacquerie" userId="968f4b965d9c7392" providerId="LiveId" clId="{A29D6A66-1017-4251-9070-077E92D0E8FC}" dt="2024-04-19T15:56:08.002" v="39539" actId="1076"/>
          <ac:spMkLst>
            <pc:docMk/>
            <pc:sldMk cId="2386199087" sldId="469"/>
            <ac:spMk id="15" creationId="{1437F2DC-E421-9D96-DE20-A9F8B48205F1}"/>
          </ac:spMkLst>
        </pc:spChg>
        <pc:spChg chg="add del mod">
          <ac:chgData name="Justin Vacquerie" userId="968f4b965d9c7392" providerId="LiveId" clId="{A29D6A66-1017-4251-9070-077E92D0E8FC}" dt="2024-04-18T14:11:45.203" v="34589" actId="478"/>
          <ac:spMkLst>
            <pc:docMk/>
            <pc:sldMk cId="2386199087" sldId="469"/>
            <ac:spMk id="15" creationId="{4CC40C39-D061-0541-AA35-7BA49B6D6138}"/>
          </ac:spMkLst>
        </pc:spChg>
        <pc:spChg chg="add mod">
          <ac:chgData name="Justin Vacquerie" userId="968f4b965d9c7392" providerId="LiveId" clId="{A29D6A66-1017-4251-9070-077E92D0E8FC}" dt="2024-04-18T14:09:27.049" v="34492" actId="1076"/>
          <ac:spMkLst>
            <pc:docMk/>
            <pc:sldMk cId="2386199087" sldId="469"/>
            <ac:spMk id="16" creationId="{55433FD5-F2FC-8CCD-2F27-B43FA549109E}"/>
          </ac:spMkLst>
        </pc:spChg>
        <pc:spChg chg="add mod">
          <ac:chgData name="Justin Vacquerie" userId="968f4b965d9c7392" providerId="LiveId" clId="{A29D6A66-1017-4251-9070-077E92D0E8FC}" dt="2024-04-19T15:56:14.975" v="39550" actId="20577"/>
          <ac:spMkLst>
            <pc:docMk/>
            <pc:sldMk cId="2386199087" sldId="469"/>
            <ac:spMk id="18" creationId="{72EE3BD9-319C-5065-7787-743F8D3F4A94}"/>
          </ac:spMkLst>
        </pc:spChg>
        <pc:spChg chg="add mod">
          <ac:chgData name="Justin Vacquerie" userId="968f4b965d9c7392" providerId="LiveId" clId="{A29D6A66-1017-4251-9070-077E92D0E8FC}" dt="2024-04-20T14:09:29.538" v="50376" actId="1076"/>
          <ac:spMkLst>
            <pc:docMk/>
            <pc:sldMk cId="2386199087" sldId="469"/>
            <ac:spMk id="19" creationId="{187AD27E-3122-77AD-734E-AFB3CE2DD834}"/>
          </ac:spMkLst>
        </pc:spChg>
        <pc:spChg chg="add mod">
          <ac:chgData name="Justin Vacquerie" userId="968f4b965d9c7392" providerId="LiveId" clId="{A29D6A66-1017-4251-9070-077E92D0E8FC}" dt="2024-04-20T08:41:27.835" v="42958" actId="14100"/>
          <ac:spMkLst>
            <pc:docMk/>
            <pc:sldMk cId="2386199087" sldId="469"/>
            <ac:spMk id="20" creationId="{5868BE1F-6FB3-7FF6-73DF-AEFE3507B03F}"/>
          </ac:spMkLst>
        </pc:spChg>
        <pc:spChg chg="add mod">
          <ac:chgData name="Justin Vacquerie" userId="968f4b965d9c7392" providerId="LiveId" clId="{A29D6A66-1017-4251-9070-077E92D0E8FC}" dt="2024-04-20T08:41:24.885" v="42957" actId="14100"/>
          <ac:spMkLst>
            <pc:docMk/>
            <pc:sldMk cId="2386199087" sldId="469"/>
            <ac:spMk id="21" creationId="{6A09EA9C-E197-CACA-F0F7-19FA488E53D5}"/>
          </ac:spMkLst>
        </pc:spChg>
        <pc:spChg chg="add mod">
          <ac:chgData name="Justin Vacquerie" userId="968f4b965d9c7392" providerId="LiveId" clId="{A29D6A66-1017-4251-9070-077E92D0E8FC}" dt="2024-04-20T08:41:35.270" v="42959" actId="14100"/>
          <ac:spMkLst>
            <pc:docMk/>
            <pc:sldMk cId="2386199087" sldId="469"/>
            <ac:spMk id="22" creationId="{D6E251B4-BA7E-F34A-B0B6-3AEA79C93E18}"/>
          </ac:spMkLst>
        </pc:spChg>
        <pc:cxnChg chg="add mod">
          <ac:chgData name="Justin Vacquerie" userId="968f4b965d9c7392" providerId="LiveId" clId="{A29D6A66-1017-4251-9070-077E92D0E8FC}" dt="2024-04-18T14:09:10.179" v="34491" actId="693"/>
          <ac:cxnSpMkLst>
            <pc:docMk/>
            <pc:sldMk cId="2386199087" sldId="469"/>
            <ac:cxnSpMk id="17" creationId="{20AC2184-39FC-7278-4D89-2C664E77E91A}"/>
          </ac:cxnSpMkLst>
        </pc:cxnChg>
      </pc:sldChg>
      <pc:sldChg chg="addSp delSp modSp add mod ord modAnim modNotesTx">
        <pc:chgData name="Justin Vacquerie" userId="968f4b965d9c7392" providerId="LiveId" clId="{A29D6A66-1017-4251-9070-077E92D0E8FC}" dt="2024-04-21T14:16:02.733" v="64255" actId="20577"/>
        <pc:sldMkLst>
          <pc:docMk/>
          <pc:sldMk cId="796438785" sldId="470"/>
        </pc:sldMkLst>
        <pc:spChg chg="mod">
          <ac:chgData name="Justin Vacquerie" userId="968f4b965d9c7392" providerId="LiveId" clId="{A29D6A66-1017-4251-9070-077E92D0E8FC}" dt="2024-04-17T15:07:24.226" v="30695" actId="20577"/>
          <ac:spMkLst>
            <pc:docMk/>
            <pc:sldMk cId="796438785" sldId="470"/>
            <ac:spMk id="8" creationId="{5B63686B-344F-58B3-032D-879EB772C378}"/>
          </ac:spMkLst>
        </pc:spChg>
        <pc:spChg chg="add mod">
          <ac:chgData name="Justin Vacquerie" userId="968f4b965d9c7392" providerId="LiveId" clId="{A29D6A66-1017-4251-9070-077E92D0E8FC}" dt="2024-04-20T09:05:24.551" v="44348" actId="1076"/>
          <ac:spMkLst>
            <pc:docMk/>
            <pc:sldMk cId="796438785" sldId="470"/>
            <ac:spMk id="19" creationId="{913457B9-E66B-7844-FC62-ED3377B49FFD}"/>
          </ac:spMkLst>
        </pc:spChg>
        <pc:spChg chg="add mod">
          <ac:chgData name="Justin Vacquerie" userId="968f4b965d9c7392" providerId="LiveId" clId="{A29D6A66-1017-4251-9070-077E92D0E8FC}" dt="2024-04-20T09:05:30.875" v="44350" actId="1076"/>
          <ac:spMkLst>
            <pc:docMk/>
            <pc:sldMk cId="796438785" sldId="470"/>
            <ac:spMk id="20" creationId="{99608AC0-3027-C223-8906-32F6E5031C97}"/>
          </ac:spMkLst>
        </pc:spChg>
        <pc:spChg chg="add mod">
          <ac:chgData name="Justin Vacquerie" userId="968f4b965d9c7392" providerId="LiveId" clId="{A29D6A66-1017-4251-9070-077E92D0E8FC}" dt="2024-04-20T09:05:46.504" v="44392" actId="14100"/>
          <ac:spMkLst>
            <pc:docMk/>
            <pc:sldMk cId="796438785" sldId="470"/>
            <ac:spMk id="21" creationId="{C35C1E15-48EC-48F6-D97A-276B2B939D69}"/>
          </ac:spMkLst>
        </pc:spChg>
        <pc:spChg chg="add mod">
          <ac:chgData name="Justin Vacquerie" userId="968f4b965d9c7392" providerId="LiveId" clId="{A29D6A66-1017-4251-9070-077E92D0E8FC}" dt="2024-04-20T09:05:51.667" v="44394" actId="1076"/>
          <ac:spMkLst>
            <pc:docMk/>
            <pc:sldMk cId="796438785" sldId="470"/>
            <ac:spMk id="22" creationId="{ACC8AE42-CC35-200D-468D-FFFAF108D806}"/>
          </ac:spMkLst>
        </pc:spChg>
        <pc:spChg chg="add mod">
          <ac:chgData name="Justin Vacquerie" userId="968f4b965d9c7392" providerId="LiveId" clId="{A29D6A66-1017-4251-9070-077E92D0E8FC}" dt="2024-04-20T09:05:55.561" v="44396" actId="1076"/>
          <ac:spMkLst>
            <pc:docMk/>
            <pc:sldMk cId="796438785" sldId="470"/>
            <ac:spMk id="23" creationId="{A94AE50D-9F9A-C438-0CA1-527C35497FFD}"/>
          </ac:spMkLst>
        </pc:spChg>
        <pc:spChg chg="add mod">
          <ac:chgData name="Justin Vacquerie" userId="968f4b965d9c7392" providerId="LiveId" clId="{A29D6A66-1017-4251-9070-077E92D0E8FC}" dt="2024-04-20T09:06:02.926" v="44399" actId="1076"/>
          <ac:spMkLst>
            <pc:docMk/>
            <pc:sldMk cId="796438785" sldId="470"/>
            <ac:spMk id="24" creationId="{1B5F9C93-BFB1-21F0-70B6-7A13D3D720BD}"/>
          </ac:spMkLst>
        </pc:spChg>
        <pc:picChg chg="add del mod">
          <ac:chgData name="Justin Vacquerie" userId="968f4b965d9c7392" providerId="LiveId" clId="{A29D6A66-1017-4251-9070-077E92D0E8FC}" dt="2024-04-17T09:19:20.798" v="23124" actId="478"/>
          <ac:picMkLst>
            <pc:docMk/>
            <pc:sldMk cId="796438785" sldId="470"/>
            <ac:picMk id="6" creationId="{08316262-4670-7414-B674-B72A1E9A564C}"/>
          </ac:picMkLst>
        </pc:picChg>
        <pc:picChg chg="add del mod">
          <ac:chgData name="Justin Vacquerie" userId="968f4b965d9c7392" providerId="LiveId" clId="{A29D6A66-1017-4251-9070-077E92D0E8FC}" dt="2024-04-17T09:19:31.623" v="23127" actId="21"/>
          <ac:picMkLst>
            <pc:docMk/>
            <pc:sldMk cId="796438785" sldId="470"/>
            <ac:picMk id="7" creationId="{FAE63ADE-5688-6F51-66A8-6CF73C81AA61}"/>
          </ac:picMkLst>
        </pc:picChg>
        <pc:picChg chg="add mod">
          <ac:chgData name="Justin Vacquerie" userId="968f4b965d9c7392" providerId="LiveId" clId="{A29D6A66-1017-4251-9070-077E92D0E8FC}" dt="2024-04-17T09:26:11.025" v="23266" actId="1076"/>
          <ac:picMkLst>
            <pc:docMk/>
            <pc:sldMk cId="796438785" sldId="470"/>
            <ac:picMk id="11" creationId="{5AF2EE2A-361F-E0DE-960D-036988F5B44D}"/>
          </ac:picMkLst>
        </pc:picChg>
        <pc:picChg chg="add mod">
          <ac:chgData name="Justin Vacquerie" userId="968f4b965d9c7392" providerId="LiveId" clId="{A29D6A66-1017-4251-9070-077E92D0E8FC}" dt="2024-04-17T09:26:04.346" v="23265" actId="14100"/>
          <ac:picMkLst>
            <pc:docMk/>
            <pc:sldMk cId="796438785" sldId="470"/>
            <ac:picMk id="13" creationId="{BE18FE6A-083E-82AD-B9AF-1B3A442E4C54}"/>
          </ac:picMkLst>
        </pc:picChg>
        <pc:cxnChg chg="add mod">
          <ac:chgData name="Justin Vacquerie" userId="968f4b965d9c7392" providerId="LiveId" clId="{A29D6A66-1017-4251-9070-077E92D0E8FC}" dt="2024-04-20T09:04:06.554" v="44329" actId="1582"/>
          <ac:cxnSpMkLst>
            <pc:docMk/>
            <pc:sldMk cId="796438785" sldId="470"/>
            <ac:cxnSpMk id="6" creationId="{3CD45B15-0645-4B04-D508-3D84883F986C}"/>
          </ac:cxnSpMkLst>
        </pc:cxnChg>
        <pc:cxnChg chg="add mod">
          <ac:chgData name="Justin Vacquerie" userId="968f4b965d9c7392" providerId="LiveId" clId="{A29D6A66-1017-4251-9070-077E92D0E8FC}" dt="2024-04-20T09:04:20.638" v="44331" actId="1076"/>
          <ac:cxnSpMkLst>
            <pc:docMk/>
            <pc:sldMk cId="796438785" sldId="470"/>
            <ac:cxnSpMk id="14" creationId="{89825B07-7D9F-B0DB-7198-29A5B9433258}"/>
          </ac:cxnSpMkLst>
        </pc:cxnChg>
        <pc:cxnChg chg="add mod">
          <ac:chgData name="Justin Vacquerie" userId="968f4b965d9c7392" providerId="LiveId" clId="{A29D6A66-1017-4251-9070-077E92D0E8FC}" dt="2024-04-20T09:04:31.424" v="44334" actId="14100"/>
          <ac:cxnSpMkLst>
            <pc:docMk/>
            <pc:sldMk cId="796438785" sldId="470"/>
            <ac:cxnSpMk id="15" creationId="{B92E9A70-4BAA-F958-0FB9-C7EE569B8E7E}"/>
          </ac:cxnSpMkLst>
        </pc:cxnChg>
        <pc:cxnChg chg="add mod">
          <ac:chgData name="Justin Vacquerie" userId="968f4b965d9c7392" providerId="LiveId" clId="{A29D6A66-1017-4251-9070-077E92D0E8FC}" dt="2024-04-20T09:04:33.885" v="44336"/>
          <ac:cxnSpMkLst>
            <pc:docMk/>
            <pc:sldMk cId="796438785" sldId="470"/>
            <ac:cxnSpMk id="17" creationId="{D725F3DA-C4A5-7715-6840-DA92F225F820}"/>
          </ac:cxnSpMkLst>
        </pc:cxnChg>
        <pc:cxnChg chg="add mod">
          <ac:chgData name="Justin Vacquerie" userId="968f4b965d9c7392" providerId="LiveId" clId="{A29D6A66-1017-4251-9070-077E92D0E8FC}" dt="2024-04-20T09:04:56.017" v="44338" actId="1076"/>
          <ac:cxnSpMkLst>
            <pc:docMk/>
            <pc:sldMk cId="796438785" sldId="470"/>
            <ac:cxnSpMk id="18" creationId="{BAE1929F-F430-C16D-E57F-25F960928ED9}"/>
          </ac:cxnSpMkLst>
        </pc:cxnChg>
      </pc:sldChg>
      <pc:sldChg chg="del">
        <pc:chgData name="Justin Vacquerie" userId="968f4b965d9c7392" providerId="LiveId" clId="{A29D6A66-1017-4251-9070-077E92D0E8FC}" dt="2024-04-09T09:24:45.376" v="7794" actId="47"/>
        <pc:sldMkLst>
          <pc:docMk/>
          <pc:sldMk cId="1506278895" sldId="470"/>
        </pc:sldMkLst>
      </pc:sldChg>
      <pc:sldChg chg="addSp delSp modSp new del mod">
        <pc:chgData name="Justin Vacquerie" userId="968f4b965d9c7392" providerId="LiveId" clId="{A29D6A66-1017-4251-9070-077E92D0E8FC}" dt="2024-04-09T09:24:38.819" v="7792" actId="47"/>
        <pc:sldMkLst>
          <pc:docMk/>
          <pc:sldMk cId="234478597" sldId="471"/>
        </pc:sldMkLst>
        <pc:spChg chg="del">
          <ac:chgData name="Justin Vacquerie" userId="968f4b965d9c7392" providerId="LiveId" clId="{A29D6A66-1017-4251-9070-077E92D0E8FC}" dt="2024-03-14T12:58:09.603" v="819" actId="478"/>
          <ac:spMkLst>
            <pc:docMk/>
            <pc:sldMk cId="234478597" sldId="471"/>
            <ac:spMk id="5" creationId="{10ABB9B4-8327-6762-AB45-388592FD28E5}"/>
          </ac:spMkLst>
        </pc:spChg>
        <pc:spChg chg="mod">
          <ac:chgData name="Justin Vacquerie" userId="968f4b965d9c7392" providerId="LiveId" clId="{A29D6A66-1017-4251-9070-077E92D0E8FC}" dt="2024-03-14T13:08:04.471" v="1359" actId="20577"/>
          <ac:spMkLst>
            <pc:docMk/>
            <pc:sldMk cId="234478597" sldId="471"/>
            <ac:spMk id="6" creationId="{9CEC115B-7A3B-AB69-C62F-AF16A0F2D325}"/>
          </ac:spMkLst>
        </pc:spChg>
        <pc:spChg chg="add mod">
          <ac:chgData name="Justin Vacquerie" userId="968f4b965d9c7392" providerId="LiveId" clId="{A29D6A66-1017-4251-9070-077E92D0E8FC}" dt="2024-03-14T12:58:07.103" v="818"/>
          <ac:spMkLst>
            <pc:docMk/>
            <pc:sldMk cId="234478597" sldId="471"/>
            <ac:spMk id="7" creationId="{7E1928FC-BC37-BB1A-19A2-96E8E3C55717}"/>
          </ac:spMkLst>
        </pc:spChg>
        <pc:spChg chg="add mod">
          <ac:chgData name="Justin Vacquerie" userId="968f4b965d9c7392" providerId="LiveId" clId="{A29D6A66-1017-4251-9070-077E92D0E8FC}" dt="2024-03-14T12:58:07.103" v="818"/>
          <ac:spMkLst>
            <pc:docMk/>
            <pc:sldMk cId="234478597" sldId="471"/>
            <ac:spMk id="8" creationId="{7C2342F2-1DFA-5281-54FA-38E1682E8870}"/>
          </ac:spMkLst>
        </pc:spChg>
        <pc:spChg chg="add mod">
          <ac:chgData name="Justin Vacquerie" userId="968f4b965d9c7392" providerId="LiveId" clId="{A29D6A66-1017-4251-9070-077E92D0E8FC}" dt="2024-03-14T13:14:03.494" v="1472" actId="1076"/>
          <ac:spMkLst>
            <pc:docMk/>
            <pc:sldMk cId="234478597" sldId="471"/>
            <ac:spMk id="9" creationId="{780F64A2-62D3-07F1-9881-E3C6BB18CC77}"/>
          </ac:spMkLst>
        </pc:spChg>
        <pc:spChg chg="add mod">
          <ac:chgData name="Justin Vacquerie" userId="968f4b965d9c7392" providerId="LiveId" clId="{A29D6A66-1017-4251-9070-077E92D0E8FC}" dt="2024-03-14T13:13:56.796" v="1471" actId="1076"/>
          <ac:spMkLst>
            <pc:docMk/>
            <pc:sldMk cId="234478597" sldId="471"/>
            <ac:spMk id="10" creationId="{12DFDB97-0E68-4349-868C-043972762BF3}"/>
          </ac:spMkLst>
        </pc:spChg>
        <pc:spChg chg="add mod">
          <ac:chgData name="Justin Vacquerie" userId="968f4b965d9c7392" providerId="LiveId" clId="{A29D6A66-1017-4251-9070-077E92D0E8FC}" dt="2024-03-14T13:14:15.707" v="1473" actId="1076"/>
          <ac:spMkLst>
            <pc:docMk/>
            <pc:sldMk cId="234478597" sldId="471"/>
            <ac:spMk id="11" creationId="{702408F6-858A-AB2F-4A55-0648E1BBF3FA}"/>
          </ac:spMkLst>
        </pc:spChg>
        <pc:spChg chg="add mod">
          <ac:chgData name="Justin Vacquerie" userId="968f4b965d9c7392" providerId="LiveId" clId="{A29D6A66-1017-4251-9070-077E92D0E8FC}" dt="2024-03-14T13:13:21.347" v="1445" actId="1076"/>
          <ac:spMkLst>
            <pc:docMk/>
            <pc:sldMk cId="234478597" sldId="471"/>
            <ac:spMk id="12" creationId="{567652ED-3370-0633-5CE3-EF2624B718A6}"/>
          </ac:spMkLst>
        </pc:spChg>
        <pc:spChg chg="add mod">
          <ac:chgData name="Justin Vacquerie" userId="968f4b965d9c7392" providerId="LiveId" clId="{A29D6A66-1017-4251-9070-077E92D0E8FC}" dt="2024-03-14T13:13:29.695" v="1447" actId="1076"/>
          <ac:spMkLst>
            <pc:docMk/>
            <pc:sldMk cId="234478597" sldId="471"/>
            <ac:spMk id="13" creationId="{942C785C-EB70-7103-24DB-26E4CB1D8E5E}"/>
          </ac:spMkLst>
        </pc:spChg>
        <pc:spChg chg="add mod">
          <ac:chgData name="Justin Vacquerie" userId="968f4b965d9c7392" providerId="LiveId" clId="{A29D6A66-1017-4251-9070-077E92D0E8FC}" dt="2024-03-14T13:13:48.227" v="1470" actId="20577"/>
          <ac:spMkLst>
            <pc:docMk/>
            <pc:sldMk cId="234478597" sldId="471"/>
            <ac:spMk id="14" creationId="{A5D73D59-B19B-0B1C-85A9-A13ABFE37EE1}"/>
          </ac:spMkLst>
        </pc:spChg>
      </pc:sldChg>
      <pc:sldChg chg="addSp delSp modSp add mod modNotesTx">
        <pc:chgData name="Justin Vacquerie" userId="968f4b965d9c7392" providerId="LiveId" clId="{A29D6A66-1017-4251-9070-077E92D0E8FC}" dt="2024-04-21T17:01:47.787" v="67226" actId="478"/>
        <pc:sldMkLst>
          <pc:docMk/>
          <pc:sldMk cId="3312245219" sldId="471"/>
        </pc:sldMkLst>
        <pc:spChg chg="add mod">
          <ac:chgData name="Justin Vacquerie" userId="968f4b965d9c7392" providerId="LiveId" clId="{A29D6A66-1017-4251-9070-077E92D0E8FC}" dt="2024-04-18T14:36:54.986" v="34662" actId="20577"/>
          <ac:spMkLst>
            <pc:docMk/>
            <pc:sldMk cId="3312245219" sldId="471"/>
            <ac:spMk id="5" creationId="{677D2FE0-AE94-C61D-A0C4-9ABB485EF3F1}"/>
          </ac:spMkLst>
        </pc:spChg>
        <pc:spChg chg="add mod">
          <ac:chgData name="Justin Vacquerie" userId="968f4b965d9c7392" providerId="LiveId" clId="{A29D6A66-1017-4251-9070-077E92D0E8FC}" dt="2024-04-20T16:12:08.165" v="54038" actId="20577"/>
          <ac:spMkLst>
            <pc:docMk/>
            <pc:sldMk cId="3312245219" sldId="471"/>
            <ac:spMk id="6" creationId="{1F45EC7C-D254-BC5C-06F7-A640C13A8C16}"/>
          </ac:spMkLst>
        </pc:spChg>
        <pc:spChg chg="del">
          <ac:chgData name="Justin Vacquerie" userId="968f4b965d9c7392" providerId="LiveId" clId="{A29D6A66-1017-4251-9070-077E92D0E8FC}" dt="2024-04-21T17:01:47.787" v="67226" actId="478"/>
          <ac:spMkLst>
            <pc:docMk/>
            <pc:sldMk cId="3312245219" sldId="471"/>
            <ac:spMk id="12" creationId="{99D8E27C-0D40-C3F5-29E8-E12B801CB145}"/>
          </ac:spMkLst>
        </pc:spChg>
        <pc:spChg chg="mod">
          <ac:chgData name="Justin Vacquerie" userId="968f4b965d9c7392" providerId="LiveId" clId="{A29D6A66-1017-4251-9070-077E92D0E8FC}" dt="2024-04-09T13:04:15.968" v="12260" actId="404"/>
          <ac:spMkLst>
            <pc:docMk/>
            <pc:sldMk cId="3312245219" sldId="471"/>
            <ac:spMk id="18" creationId="{90C1EA87-C52A-802D-D1FB-F0C9B0CC8D20}"/>
          </ac:spMkLst>
        </pc:spChg>
        <pc:picChg chg="del">
          <ac:chgData name="Justin Vacquerie" userId="968f4b965d9c7392" providerId="LiveId" clId="{A29D6A66-1017-4251-9070-077E92D0E8FC}" dt="2024-04-09T12:09:47.409" v="11114" actId="478"/>
          <ac:picMkLst>
            <pc:docMk/>
            <pc:sldMk cId="3312245219" sldId="471"/>
            <ac:picMk id="21" creationId="{90BA44EB-7160-0FDB-A96C-8BCAE5CBF1C4}"/>
          </ac:picMkLst>
        </pc:picChg>
        <pc:picChg chg="del">
          <ac:chgData name="Justin Vacquerie" userId="968f4b965d9c7392" providerId="LiveId" clId="{A29D6A66-1017-4251-9070-077E92D0E8FC}" dt="2024-04-09T12:09:49.128" v="11115" actId="478"/>
          <ac:picMkLst>
            <pc:docMk/>
            <pc:sldMk cId="3312245219" sldId="471"/>
            <ac:picMk id="23" creationId="{A7DBF423-055B-4F1C-2978-99A01BDBE197}"/>
          </ac:picMkLst>
        </pc:picChg>
      </pc:sldChg>
      <pc:sldChg chg="addSp delSp modSp add mod modNotesTx">
        <pc:chgData name="Justin Vacquerie" userId="968f4b965d9c7392" providerId="LiveId" clId="{A29D6A66-1017-4251-9070-077E92D0E8FC}" dt="2024-04-21T17:01:53.060" v="67227" actId="478"/>
        <pc:sldMkLst>
          <pc:docMk/>
          <pc:sldMk cId="898924428" sldId="472"/>
        </pc:sldMkLst>
        <pc:spChg chg="del">
          <ac:chgData name="Justin Vacquerie" userId="968f4b965d9c7392" providerId="LiveId" clId="{A29D6A66-1017-4251-9070-077E92D0E8FC}" dt="2024-04-21T17:01:53.060" v="67227" actId="478"/>
          <ac:spMkLst>
            <pc:docMk/>
            <pc:sldMk cId="898924428" sldId="472"/>
            <ac:spMk id="12" creationId="{99D8E27C-0D40-C3F5-29E8-E12B801CB145}"/>
          </ac:spMkLst>
        </pc:spChg>
        <pc:spChg chg="mod">
          <ac:chgData name="Justin Vacquerie" userId="968f4b965d9c7392" providerId="LiveId" clId="{A29D6A66-1017-4251-9070-077E92D0E8FC}" dt="2024-04-09T13:04:25.145" v="12261" actId="404"/>
          <ac:spMkLst>
            <pc:docMk/>
            <pc:sldMk cId="898924428" sldId="472"/>
            <ac:spMk id="18" creationId="{90C1EA87-C52A-802D-D1FB-F0C9B0CC8D20}"/>
          </ac:spMkLst>
        </pc:spChg>
        <pc:picChg chg="add mod">
          <ac:chgData name="Justin Vacquerie" userId="968f4b965d9c7392" providerId="LiveId" clId="{A29D6A66-1017-4251-9070-077E92D0E8FC}" dt="2024-04-18T14:47:09.089" v="34740" actId="1076"/>
          <ac:picMkLst>
            <pc:docMk/>
            <pc:sldMk cId="898924428" sldId="472"/>
            <ac:picMk id="6" creationId="{C629E71B-47E5-2338-7B53-B00B58484A21}"/>
          </ac:picMkLst>
        </pc:picChg>
        <pc:picChg chg="add mod">
          <ac:chgData name="Justin Vacquerie" userId="968f4b965d9c7392" providerId="LiveId" clId="{A29D6A66-1017-4251-9070-077E92D0E8FC}" dt="2024-04-16T12:45:25.078" v="17447" actId="1076"/>
          <ac:picMkLst>
            <pc:docMk/>
            <pc:sldMk cId="898924428" sldId="472"/>
            <ac:picMk id="8" creationId="{8BA7CA35-1A7E-A997-71D9-7745BF1A1BA6}"/>
          </ac:picMkLst>
        </pc:picChg>
        <pc:picChg chg="add mod">
          <ac:chgData name="Justin Vacquerie" userId="968f4b965d9c7392" providerId="LiveId" clId="{A29D6A66-1017-4251-9070-077E92D0E8FC}" dt="2024-04-16T12:45:27.962" v="17448" actId="1076"/>
          <ac:picMkLst>
            <pc:docMk/>
            <pc:sldMk cId="898924428" sldId="472"/>
            <ac:picMk id="11" creationId="{DFD14D7F-5E91-5635-A3ED-1F001F005437}"/>
          </ac:picMkLst>
        </pc:picChg>
      </pc:sldChg>
      <pc:sldChg chg="addSp delSp modSp add mod modNotesTx">
        <pc:chgData name="Justin Vacquerie" userId="968f4b965d9c7392" providerId="LiveId" clId="{A29D6A66-1017-4251-9070-077E92D0E8FC}" dt="2024-04-21T17:03:09.357" v="67387" actId="478"/>
        <pc:sldMkLst>
          <pc:docMk/>
          <pc:sldMk cId="955325394" sldId="473"/>
        </pc:sldMkLst>
        <pc:spChg chg="del">
          <ac:chgData name="Justin Vacquerie" userId="968f4b965d9c7392" providerId="LiveId" clId="{A29D6A66-1017-4251-9070-077E92D0E8FC}" dt="2024-04-21T17:03:09.357" v="67387" actId="478"/>
          <ac:spMkLst>
            <pc:docMk/>
            <pc:sldMk cId="955325394" sldId="473"/>
            <ac:spMk id="12" creationId="{99D8E27C-0D40-C3F5-29E8-E12B801CB145}"/>
          </ac:spMkLst>
        </pc:spChg>
        <pc:spChg chg="mod">
          <ac:chgData name="Justin Vacquerie" userId="968f4b965d9c7392" providerId="LiveId" clId="{A29D6A66-1017-4251-9070-077E92D0E8FC}" dt="2024-04-17T12:27:20.488" v="25880" actId="20577"/>
          <ac:spMkLst>
            <pc:docMk/>
            <pc:sldMk cId="955325394" sldId="473"/>
            <ac:spMk id="18" creationId="{90C1EA87-C52A-802D-D1FB-F0C9B0CC8D20}"/>
          </ac:spMkLst>
        </pc:spChg>
        <pc:picChg chg="add del">
          <ac:chgData name="Justin Vacquerie" userId="968f4b965d9c7392" providerId="LiveId" clId="{A29D6A66-1017-4251-9070-077E92D0E8FC}" dt="2024-04-09T12:58:08.202" v="12156" actId="22"/>
          <ac:picMkLst>
            <pc:docMk/>
            <pc:sldMk cId="955325394" sldId="473"/>
            <ac:picMk id="6" creationId="{A027882A-4586-E6F8-39B3-1FCD2A1969E5}"/>
          </ac:picMkLst>
        </pc:picChg>
        <pc:picChg chg="add mod">
          <ac:chgData name="Justin Vacquerie" userId="968f4b965d9c7392" providerId="LiveId" clId="{A29D6A66-1017-4251-9070-077E92D0E8FC}" dt="2024-04-17T12:26:48.888" v="25846" actId="1036"/>
          <ac:picMkLst>
            <pc:docMk/>
            <pc:sldMk cId="955325394" sldId="473"/>
            <ac:picMk id="6" creationId="{A7EDEEE1-32FE-D344-CFA8-4CB95A904AA2}"/>
          </ac:picMkLst>
        </pc:picChg>
        <pc:picChg chg="add mod">
          <ac:chgData name="Justin Vacquerie" userId="968f4b965d9c7392" providerId="LiveId" clId="{A29D6A66-1017-4251-9070-077E92D0E8FC}" dt="2024-04-18T14:47:16.323" v="34741" actId="1076"/>
          <ac:picMkLst>
            <pc:docMk/>
            <pc:sldMk cId="955325394" sldId="473"/>
            <ac:picMk id="7" creationId="{12020C7E-9B63-8BF6-04A5-5018B8F4D7CF}"/>
          </ac:picMkLst>
        </pc:picChg>
        <pc:picChg chg="add del mod">
          <ac:chgData name="Justin Vacquerie" userId="968f4b965d9c7392" providerId="LiveId" clId="{A29D6A66-1017-4251-9070-077E92D0E8FC}" dt="2024-04-16T12:27:30.456" v="15832" actId="478"/>
          <ac:picMkLst>
            <pc:docMk/>
            <pc:sldMk cId="955325394" sldId="473"/>
            <ac:picMk id="8" creationId="{929F77D1-B7CA-7BCF-EDDD-E874C0B03C98}"/>
          </ac:picMkLst>
        </pc:picChg>
        <pc:picChg chg="add mod">
          <ac:chgData name="Justin Vacquerie" userId="968f4b965d9c7392" providerId="LiveId" clId="{A29D6A66-1017-4251-9070-077E92D0E8FC}" dt="2024-04-17T12:26:48.888" v="25846" actId="1036"/>
          <ac:picMkLst>
            <pc:docMk/>
            <pc:sldMk cId="955325394" sldId="473"/>
            <ac:picMk id="9" creationId="{6563B531-BF07-138E-847D-071392DD7AEE}"/>
          </ac:picMkLst>
        </pc:picChg>
        <pc:picChg chg="add mod">
          <ac:chgData name="Justin Vacquerie" userId="968f4b965d9c7392" providerId="LiveId" clId="{A29D6A66-1017-4251-9070-077E92D0E8FC}" dt="2024-04-17T12:30:37.164" v="26290" actId="1076"/>
          <ac:picMkLst>
            <pc:docMk/>
            <pc:sldMk cId="955325394" sldId="473"/>
            <ac:picMk id="11" creationId="{7D6E6D9C-A4B9-D835-B78D-E3C7E18103F4}"/>
          </ac:picMkLst>
        </pc:picChg>
        <pc:picChg chg="add del mod">
          <ac:chgData name="Justin Vacquerie" userId="968f4b965d9c7392" providerId="LiveId" clId="{A29D6A66-1017-4251-9070-077E92D0E8FC}" dt="2024-04-16T12:27:31.983" v="15833" actId="478"/>
          <ac:picMkLst>
            <pc:docMk/>
            <pc:sldMk cId="955325394" sldId="473"/>
            <ac:picMk id="11" creationId="{9CA3C9BD-60D1-2236-38D5-3C967B003B85}"/>
          </ac:picMkLst>
        </pc:picChg>
      </pc:sldChg>
      <pc:sldChg chg="addSp delSp modSp add mod modNotesTx">
        <pc:chgData name="Justin Vacquerie" userId="968f4b965d9c7392" providerId="LiveId" clId="{A29D6A66-1017-4251-9070-077E92D0E8FC}" dt="2024-04-21T17:02:32.046" v="67383" actId="20577"/>
        <pc:sldMkLst>
          <pc:docMk/>
          <pc:sldMk cId="970525911" sldId="474"/>
        </pc:sldMkLst>
        <pc:spChg chg="del">
          <ac:chgData name="Justin Vacquerie" userId="968f4b965d9c7392" providerId="LiveId" clId="{A29D6A66-1017-4251-9070-077E92D0E8FC}" dt="2024-04-21T17:01:57.613" v="67228" actId="478"/>
          <ac:spMkLst>
            <pc:docMk/>
            <pc:sldMk cId="970525911" sldId="474"/>
            <ac:spMk id="12" creationId="{99D8E27C-0D40-C3F5-29E8-E12B801CB145}"/>
          </ac:spMkLst>
        </pc:spChg>
        <pc:spChg chg="mod">
          <ac:chgData name="Justin Vacquerie" userId="968f4b965d9c7392" providerId="LiveId" clId="{A29D6A66-1017-4251-9070-077E92D0E8FC}" dt="2024-04-17T12:27:38.165" v="25911" actId="20577"/>
          <ac:spMkLst>
            <pc:docMk/>
            <pc:sldMk cId="970525911" sldId="474"/>
            <ac:spMk id="18" creationId="{90C1EA87-C52A-802D-D1FB-F0C9B0CC8D20}"/>
          </ac:spMkLst>
        </pc:spChg>
        <pc:picChg chg="add mod">
          <ac:chgData name="Justin Vacquerie" userId="968f4b965d9c7392" providerId="LiveId" clId="{A29D6A66-1017-4251-9070-077E92D0E8FC}" dt="2024-04-10T10:46:44.198" v="13959" actId="1076"/>
          <ac:picMkLst>
            <pc:docMk/>
            <pc:sldMk cId="970525911" sldId="474"/>
            <ac:picMk id="6" creationId="{8CFB91AF-400A-07A0-2E9D-7FE8BC974E45}"/>
          </ac:picMkLst>
        </pc:picChg>
      </pc:sldChg>
      <pc:sldChg chg="addSp delSp modSp add mod ord modNotesTx">
        <pc:chgData name="Justin Vacquerie" userId="968f4b965d9c7392" providerId="LiveId" clId="{A29D6A66-1017-4251-9070-077E92D0E8FC}" dt="2024-04-21T17:02:52.136" v="67385" actId="478"/>
        <pc:sldMkLst>
          <pc:docMk/>
          <pc:sldMk cId="982697817" sldId="475"/>
        </pc:sldMkLst>
        <pc:spChg chg="del">
          <ac:chgData name="Justin Vacquerie" userId="968f4b965d9c7392" providerId="LiveId" clId="{A29D6A66-1017-4251-9070-077E92D0E8FC}" dt="2024-04-21T17:02:52.136" v="67385" actId="478"/>
          <ac:spMkLst>
            <pc:docMk/>
            <pc:sldMk cId="982697817" sldId="475"/>
            <ac:spMk id="12" creationId="{99D8E27C-0D40-C3F5-29E8-E12B801CB145}"/>
          </ac:spMkLst>
        </pc:spChg>
        <pc:spChg chg="mod">
          <ac:chgData name="Justin Vacquerie" userId="968f4b965d9c7392" providerId="LiveId" clId="{A29D6A66-1017-4251-9070-077E92D0E8FC}" dt="2024-04-17T12:28:01.966" v="25915" actId="20577"/>
          <ac:spMkLst>
            <pc:docMk/>
            <pc:sldMk cId="982697817" sldId="475"/>
            <ac:spMk id="18" creationId="{90C1EA87-C52A-802D-D1FB-F0C9B0CC8D20}"/>
          </ac:spMkLst>
        </pc:spChg>
        <pc:picChg chg="add mod">
          <ac:chgData name="Justin Vacquerie" userId="968f4b965d9c7392" providerId="LiveId" clId="{A29D6A66-1017-4251-9070-077E92D0E8FC}" dt="2024-04-16T13:32:45.062" v="19077" actId="1076"/>
          <ac:picMkLst>
            <pc:docMk/>
            <pc:sldMk cId="982697817" sldId="475"/>
            <ac:picMk id="6" creationId="{A906E227-F923-4361-DE93-F440F102B141}"/>
          </ac:picMkLst>
        </pc:picChg>
        <pc:picChg chg="add mod">
          <ac:chgData name="Justin Vacquerie" userId="968f4b965d9c7392" providerId="LiveId" clId="{A29D6A66-1017-4251-9070-077E92D0E8FC}" dt="2024-04-17T08:19:39.658" v="19753" actId="1076"/>
          <ac:picMkLst>
            <pc:docMk/>
            <pc:sldMk cId="982697817" sldId="475"/>
            <ac:picMk id="7" creationId="{98BF39EF-40EF-38BB-1DB2-57C78BEFA0A5}"/>
          </ac:picMkLst>
        </pc:picChg>
        <pc:picChg chg="add del mod">
          <ac:chgData name="Justin Vacquerie" userId="968f4b965d9c7392" providerId="LiveId" clId="{A29D6A66-1017-4251-9070-077E92D0E8FC}" dt="2024-04-16T13:32:35.101" v="19074" actId="478"/>
          <ac:picMkLst>
            <pc:docMk/>
            <pc:sldMk cId="982697817" sldId="475"/>
            <ac:picMk id="8" creationId="{17783061-CB6E-FDC6-A72F-B5AB51FB54FD}"/>
          </ac:picMkLst>
        </pc:picChg>
      </pc:sldChg>
      <pc:sldChg chg="addSp delSp modSp add mod modAnim modNotesTx">
        <pc:chgData name="Justin Vacquerie" userId="968f4b965d9c7392" providerId="LiveId" clId="{A29D6A66-1017-4251-9070-077E92D0E8FC}" dt="2024-04-21T17:02:44.635" v="67384" actId="478"/>
        <pc:sldMkLst>
          <pc:docMk/>
          <pc:sldMk cId="2675343734" sldId="476"/>
        </pc:sldMkLst>
        <pc:spChg chg="add mod">
          <ac:chgData name="Justin Vacquerie" userId="968f4b965d9c7392" providerId="LiveId" clId="{A29D6A66-1017-4251-9070-077E92D0E8FC}" dt="2024-04-16T12:36:55.454" v="16429" actId="113"/>
          <ac:spMkLst>
            <pc:docMk/>
            <pc:sldMk cId="2675343734" sldId="476"/>
            <ac:spMk id="8" creationId="{123946D1-8A9A-98CD-80D7-2F4F9A820CA9}"/>
          </ac:spMkLst>
        </pc:spChg>
        <pc:spChg chg="add mod">
          <ac:chgData name="Justin Vacquerie" userId="968f4b965d9c7392" providerId="LiveId" clId="{A29D6A66-1017-4251-9070-077E92D0E8FC}" dt="2024-04-16T12:36:55.454" v="16429" actId="113"/>
          <ac:spMkLst>
            <pc:docMk/>
            <pc:sldMk cId="2675343734" sldId="476"/>
            <ac:spMk id="9" creationId="{60DE0720-4B90-3B5A-F645-751DE2FC8673}"/>
          </ac:spMkLst>
        </pc:spChg>
        <pc:spChg chg="add mod">
          <ac:chgData name="Justin Vacquerie" userId="968f4b965d9c7392" providerId="LiveId" clId="{A29D6A66-1017-4251-9070-077E92D0E8FC}" dt="2024-04-16T13:04:18.861" v="17904" actId="1076"/>
          <ac:spMkLst>
            <pc:docMk/>
            <pc:sldMk cId="2675343734" sldId="476"/>
            <ac:spMk id="11" creationId="{C7A78D8C-12CD-A118-4157-5CD674AECE91}"/>
          </ac:spMkLst>
        </pc:spChg>
        <pc:spChg chg="del">
          <ac:chgData name="Justin Vacquerie" userId="968f4b965d9c7392" providerId="LiveId" clId="{A29D6A66-1017-4251-9070-077E92D0E8FC}" dt="2024-04-21T17:02:44.635" v="67384" actId="478"/>
          <ac:spMkLst>
            <pc:docMk/>
            <pc:sldMk cId="2675343734" sldId="476"/>
            <ac:spMk id="12" creationId="{99D8E27C-0D40-C3F5-29E8-E12B801CB145}"/>
          </ac:spMkLst>
        </pc:spChg>
        <pc:spChg chg="add mod">
          <ac:chgData name="Justin Vacquerie" userId="968f4b965d9c7392" providerId="LiveId" clId="{A29D6A66-1017-4251-9070-077E92D0E8FC}" dt="2024-04-16T13:30:12.752" v="18742" actId="1076"/>
          <ac:spMkLst>
            <pc:docMk/>
            <pc:sldMk cId="2675343734" sldId="476"/>
            <ac:spMk id="13" creationId="{0529F1ED-100E-CA6D-6F5D-CB6372A27CB7}"/>
          </ac:spMkLst>
        </pc:spChg>
        <pc:spChg chg="add mod">
          <ac:chgData name="Justin Vacquerie" userId="968f4b965d9c7392" providerId="LiveId" clId="{A29D6A66-1017-4251-9070-077E92D0E8FC}" dt="2024-04-16T13:30:20.584" v="18746" actId="20577"/>
          <ac:spMkLst>
            <pc:docMk/>
            <pc:sldMk cId="2675343734" sldId="476"/>
            <ac:spMk id="14" creationId="{4527A4D6-EFC8-C4FE-6CBB-6C042F0833EA}"/>
          </ac:spMkLst>
        </pc:spChg>
        <pc:spChg chg="add mod">
          <ac:chgData name="Justin Vacquerie" userId="968f4b965d9c7392" providerId="LiveId" clId="{A29D6A66-1017-4251-9070-077E92D0E8FC}" dt="2024-04-16T13:30:28.459" v="18750" actId="20577"/>
          <ac:spMkLst>
            <pc:docMk/>
            <pc:sldMk cId="2675343734" sldId="476"/>
            <ac:spMk id="15" creationId="{1BEC7024-1C32-6B12-D60B-BEB32B1FE8C2}"/>
          </ac:spMkLst>
        </pc:spChg>
        <pc:spChg chg="mod">
          <ac:chgData name="Justin Vacquerie" userId="968f4b965d9c7392" providerId="LiveId" clId="{A29D6A66-1017-4251-9070-077E92D0E8FC}" dt="2024-04-17T12:27:48.620" v="25913" actId="20577"/>
          <ac:spMkLst>
            <pc:docMk/>
            <pc:sldMk cId="2675343734" sldId="476"/>
            <ac:spMk id="18" creationId="{90C1EA87-C52A-802D-D1FB-F0C9B0CC8D20}"/>
          </ac:spMkLst>
        </pc:spChg>
        <pc:grpChg chg="add mod">
          <ac:chgData name="Justin Vacquerie" userId="968f4b965d9c7392" providerId="LiveId" clId="{A29D6A66-1017-4251-9070-077E92D0E8FC}" dt="2024-04-16T13:04:26.610" v="17905" actId="1076"/>
          <ac:grpSpMkLst>
            <pc:docMk/>
            <pc:sldMk cId="2675343734" sldId="476"/>
            <ac:grpSpMk id="7" creationId="{4754DB2B-3D0A-6F80-0192-A0A11BCD403D}"/>
          </ac:grpSpMkLst>
        </pc:grpChg>
        <pc:graphicFrameChg chg="add mod modGraphic">
          <ac:chgData name="Justin Vacquerie" userId="968f4b965d9c7392" providerId="LiveId" clId="{A29D6A66-1017-4251-9070-077E92D0E8FC}" dt="2024-04-16T12:36:42.185" v="16424" actId="113"/>
          <ac:graphicFrameMkLst>
            <pc:docMk/>
            <pc:sldMk cId="2675343734" sldId="476"/>
            <ac:graphicFrameMk id="5" creationId="{A2CF97B1-7791-9BF8-C980-97182D74F4F3}"/>
          </ac:graphicFrameMkLst>
        </pc:graphicFrameChg>
        <pc:graphicFrameChg chg="add mod">
          <ac:chgData name="Justin Vacquerie" userId="968f4b965d9c7392" providerId="LiveId" clId="{A29D6A66-1017-4251-9070-077E92D0E8FC}" dt="2024-04-16T12:38:12.102" v="16434" actId="1076"/>
          <ac:graphicFrameMkLst>
            <pc:docMk/>
            <pc:sldMk cId="2675343734" sldId="476"/>
            <ac:graphicFrameMk id="6" creationId="{6B4C3C74-3638-EB13-D9FA-D212BC06488B}"/>
          </ac:graphicFrameMkLst>
        </pc:graphicFrameChg>
      </pc:sldChg>
      <pc:sldChg chg="addSp delSp modSp add mod modAnim modNotesTx">
        <pc:chgData name="Justin Vacquerie" userId="968f4b965d9c7392" providerId="LiveId" clId="{A29D6A66-1017-4251-9070-077E92D0E8FC}" dt="2024-04-21T11:11:09.308" v="61254" actId="20577"/>
        <pc:sldMkLst>
          <pc:docMk/>
          <pc:sldMk cId="2923435169" sldId="477"/>
        </pc:sldMkLst>
        <pc:spChg chg="add mod">
          <ac:chgData name="Justin Vacquerie" userId="968f4b965d9c7392" providerId="LiveId" clId="{A29D6A66-1017-4251-9070-077E92D0E8FC}" dt="2024-04-19T13:03:04.673" v="38561" actId="1076"/>
          <ac:spMkLst>
            <pc:docMk/>
            <pc:sldMk cId="2923435169" sldId="477"/>
            <ac:spMk id="6" creationId="{37981151-7FF9-7AD2-9D7F-49CF7AD37665}"/>
          </ac:spMkLst>
        </pc:spChg>
        <pc:spChg chg="add mod">
          <ac:chgData name="Justin Vacquerie" userId="968f4b965d9c7392" providerId="LiveId" clId="{A29D6A66-1017-4251-9070-077E92D0E8FC}" dt="2024-04-19T13:03:16.986" v="38563" actId="1076"/>
          <ac:spMkLst>
            <pc:docMk/>
            <pc:sldMk cId="2923435169" sldId="477"/>
            <ac:spMk id="7" creationId="{5BA86B4F-B0B3-C13A-F2F6-BAE4701F3FCE}"/>
          </ac:spMkLst>
        </pc:spChg>
        <pc:spChg chg="mod">
          <ac:chgData name="Justin Vacquerie" userId="968f4b965d9c7392" providerId="LiveId" clId="{A29D6A66-1017-4251-9070-077E92D0E8FC}" dt="2024-04-19T09:35:45.619" v="36843" actId="20577"/>
          <ac:spMkLst>
            <pc:docMk/>
            <pc:sldMk cId="2923435169" sldId="477"/>
            <ac:spMk id="8" creationId="{5B63686B-344F-58B3-032D-879EB772C378}"/>
          </ac:spMkLst>
        </pc:spChg>
        <pc:spChg chg="add mod">
          <ac:chgData name="Justin Vacquerie" userId="968f4b965d9c7392" providerId="LiveId" clId="{A29D6A66-1017-4251-9070-077E92D0E8FC}" dt="2024-04-19T13:03:43.850" v="38567" actId="1076"/>
          <ac:spMkLst>
            <pc:docMk/>
            <pc:sldMk cId="2923435169" sldId="477"/>
            <ac:spMk id="10" creationId="{C867617A-A6FD-0C9B-060B-FA36D2A0911D}"/>
          </ac:spMkLst>
        </pc:spChg>
        <pc:graphicFrameChg chg="add del mod modGraphic">
          <ac:chgData name="Justin Vacquerie" userId="968f4b965d9c7392" providerId="LiveId" clId="{A29D6A66-1017-4251-9070-077E92D0E8FC}" dt="2024-04-19T13:03:31.154" v="38565" actId="207"/>
          <ac:graphicFrameMkLst>
            <pc:docMk/>
            <pc:sldMk cId="2923435169" sldId="477"/>
            <ac:graphicFrameMk id="5" creationId="{6D990184-AAE7-BC6B-8867-8D4D4EA2527E}"/>
          </ac:graphicFrameMkLst>
        </pc:graphicFrameChg>
        <pc:picChg chg="add del mod">
          <ac:chgData name="Justin Vacquerie" userId="968f4b965d9c7392" providerId="LiveId" clId="{A29D6A66-1017-4251-9070-077E92D0E8FC}" dt="2024-04-19T09:16:54.213" v="35341" actId="478"/>
          <ac:picMkLst>
            <pc:docMk/>
            <pc:sldMk cId="2923435169" sldId="477"/>
            <ac:picMk id="6" creationId="{39D07CFB-718A-2F17-0A08-B30511725745}"/>
          </ac:picMkLst>
        </pc:picChg>
        <pc:picChg chg="add del mod">
          <ac:chgData name="Justin Vacquerie" userId="968f4b965d9c7392" providerId="LiveId" clId="{A29D6A66-1017-4251-9070-077E92D0E8FC}" dt="2024-04-19T09:16:55.745" v="35342" actId="478"/>
          <ac:picMkLst>
            <pc:docMk/>
            <pc:sldMk cId="2923435169" sldId="477"/>
            <ac:picMk id="10" creationId="{B0188AB8-A1E1-5147-F2ED-6A2190464F74}"/>
          </ac:picMkLst>
        </pc:picChg>
      </pc:sldChg>
      <pc:sldChg chg="addSp delSp modSp add mod ord modNotesTx">
        <pc:chgData name="Justin Vacquerie" userId="968f4b965d9c7392" providerId="LiveId" clId="{A29D6A66-1017-4251-9070-077E92D0E8FC}" dt="2024-04-20T16:15:03.710" v="54082" actId="20577"/>
        <pc:sldMkLst>
          <pc:docMk/>
          <pc:sldMk cId="2025844119" sldId="478"/>
        </pc:sldMkLst>
        <pc:spChg chg="add mod">
          <ac:chgData name="Justin Vacquerie" userId="968f4b965d9c7392" providerId="LiveId" clId="{A29D6A66-1017-4251-9070-077E92D0E8FC}" dt="2024-04-17T13:07:05.627" v="28338" actId="1076"/>
          <ac:spMkLst>
            <pc:docMk/>
            <pc:sldMk cId="2025844119" sldId="478"/>
            <ac:spMk id="5" creationId="{2527DE3B-A66E-DB2F-4AE0-1A182ECB3142}"/>
          </ac:spMkLst>
        </pc:spChg>
        <pc:spChg chg="add mod">
          <ac:chgData name="Justin Vacquerie" userId="968f4b965d9c7392" providerId="LiveId" clId="{A29D6A66-1017-4251-9070-077E92D0E8FC}" dt="2024-04-17T13:07:32.671" v="28340" actId="1076"/>
          <ac:spMkLst>
            <pc:docMk/>
            <pc:sldMk cId="2025844119" sldId="478"/>
            <ac:spMk id="6" creationId="{553E9D86-0454-29DE-8EFA-AA7084A002E3}"/>
          </ac:spMkLst>
        </pc:spChg>
        <pc:spChg chg="add mod">
          <ac:chgData name="Justin Vacquerie" userId="968f4b965d9c7392" providerId="LiveId" clId="{A29D6A66-1017-4251-9070-077E92D0E8FC}" dt="2024-04-20T16:15:03.710" v="54082" actId="20577"/>
          <ac:spMkLst>
            <pc:docMk/>
            <pc:sldMk cId="2025844119" sldId="478"/>
            <ac:spMk id="7" creationId="{0AED9729-3318-EB42-51F1-20C64AFD6DDB}"/>
          </ac:spMkLst>
        </pc:spChg>
        <pc:spChg chg="mod">
          <ac:chgData name="Justin Vacquerie" userId="968f4b965d9c7392" providerId="LiveId" clId="{A29D6A66-1017-4251-9070-077E92D0E8FC}" dt="2024-04-17T11:51:03.160" v="24450" actId="20577"/>
          <ac:spMkLst>
            <pc:docMk/>
            <pc:sldMk cId="2025844119" sldId="478"/>
            <ac:spMk id="8" creationId="{5B63686B-344F-58B3-032D-879EB772C378}"/>
          </ac:spMkLst>
        </pc:spChg>
        <pc:spChg chg="mod">
          <ac:chgData name="Justin Vacquerie" userId="968f4b965d9c7392" providerId="LiveId" clId="{A29D6A66-1017-4251-9070-077E92D0E8FC}" dt="2024-04-10T10:43:57.368" v="13705" actId="20577"/>
          <ac:spMkLst>
            <pc:docMk/>
            <pc:sldMk cId="2025844119" sldId="478"/>
            <ac:spMk id="9" creationId="{33E1D391-61AF-13C9-CDAC-6171F5D82677}"/>
          </ac:spMkLst>
        </pc:spChg>
        <pc:spChg chg="del">
          <ac:chgData name="Justin Vacquerie" userId="968f4b965d9c7392" providerId="LiveId" clId="{A29D6A66-1017-4251-9070-077E92D0E8FC}" dt="2024-04-10T10:44:55.076" v="13821" actId="478"/>
          <ac:spMkLst>
            <pc:docMk/>
            <pc:sldMk cId="2025844119" sldId="478"/>
            <ac:spMk id="12" creationId="{EFB927E0-E137-9A71-35DB-42AB2658235F}"/>
          </ac:spMkLst>
        </pc:spChg>
        <pc:picChg chg="add del mod">
          <ac:chgData name="Justin Vacquerie" userId="968f4b965d9c7392" providerId="LiveId" clId="{A29D6A66-1017-4251-9070-077E92D0E8FC}" dt="2024-04-17T11:36:30.918" v="23294" actId="478"/>
          <ac:picMkLst>
            <pc:docMk/>
            <pc:sldMk cId="2025844119" sldId="478"/>
            <ac:picMk id="6" creationId="{99FA82FB-D809-C69C-1F0F-CC2700FCBA33}"/>
          </ac:picMkLst>
        </pc:picChg>
        <pc:picChg chg="add mod">
          <ac:chgData name="Justin Vacquerie" userId="968f4b965d9c7392" providerId="LiveId" clId="{A29D6A66-1017-4251-9070-077E92D0E8FC}" dt="2024-04-17T11:52:39.017" v="24497" actId="1076"/>
          <ac:picMkLst>
            <pc:docMk/>
            <pc:sldMk cId="2025844119" sldId="478"/>
            <ac:picMk id="11" creationId="{CD2BBE96-CD1F-3FD9-6A02-73C0B3260EA4}"/>
          </ac:picMkLst>
        </pc:picChg>
        <pc:picChg chg="add mod">
          <ac:chgData name="Justin Vacquerie" userId="968f4b965d9c7392" providerId="LiveId" clId="{A29D6A66-1017-4251-9070-077E92D0E8FC}" dt="2024-04-17T11:52:44.421" v="24499" actId="1076"/>
          <ac:picMkLst>
            <pc:docMk/>
            <pc:sldMk cId="2025844119" sldId="478"/>
            <ac:picMk id="13" creationId="{DBB10149-9013-7BFF-65F6-601158F161AC}"/>
          </ac:picMkLst>
        </pc:picChg>
      </pc:sldChg>
      <pc:sldChg chg="addSp delSp modSp add mod modNotesTx">
        <pc:chgData name="Justin Vacquerie" userId="968f4b965d9c7392" providerId="LiveId" clId="{A29D6A66-1017-4251-9070-077E92D0E8FC}" dt="2024-04-21T11:04:48.825" v="61011" actId="20577"/>
        <pc:sldMkLst>
          <pc:docMk/>
          <pc:sldMk cId="120190139" sldId="479"/>
        </pc:sldMkLst>
        <pc:spChg chg="add mod">
          <ac:chgData name="Justin Vacquerie" userId="968f4b965d9c7392" providerId="LiveId" clId="{A29D6A66-1017-4251-9070-077E92D0E8FC}" dt="2024-04-17T15:18:54.329" v="32060" actId="5793"/>
          <ac:spMkLst>
            <pc:docMk/>
            <pc:sldMk cId="120190139" sldId="479"/>
            <ac:spMk id="5" creationId="{AA4FA087-A8F5-5200-7B27-23B03A8F9645}"/>
          </ac:spMkLst>
        </pc:spChg>
        <pc:spChg chg="add del mod">
          <ac:chgData name="Justin Vacquerie" userId="968f4b965d9c7392" providerId="LiveId" clId="{A29D6A66-1017-4251-9070-077E92D0E8FC}" dt="2024-04-17T12:32:39.807" v="26341" actId="113"/>
          <ac:spMkLst>
            <pc:docMk/>
            <pc:sldMk cId="120190139" sldId="479"/>
            <ac:spMk id="7" creationId="{D21CEF6B-56D4-268D-D79B-177A78DE01FA}"/>
          </ac:spMkLst>
        </pc:spChg>
        <pc:spChg chg="mod">
          <ac:chgData name="Justin Vacquerie" userId="968f4b965d9c7392" providerId="LiveId" clId="{A29D6A66-1017-4251-9070-077E92D0E8FC}" dt="2024-04-17T11:56:47.577" v="24781" actId="20577"/>
          <ac:spMkLst>
            <pc:docMk/>
            <pc:sldMk cId="120190139" sldId="479"/>
            <ac:spMk id="8" creationId="{5B63686B-344F-58B3-032D-879EB772C378}"/>
          </ac:spMkLst>
        </pc:spChg>
        <pc:spChg chg="add mod">
          <ac:chgData name="Justin Vacquerie" userId="968f4b965d9c7392" providerId="LiveId" clId="{A29D6A66-1017-4251-9070-077E92D0E8FC}" dt="2024-04-17T12:34:13.997" v="26409" actId="1076"/>
          <ac:spMkLst>
            <pc:docMk/>
            <pc:sldMk cId="120190139" sldId="479"/>
            <ac:spMk id="10" creationId="{AE318482-D9BE-FDE8-B84A-28D39AB836F8}"/>
          </ac:spMkLst>
        </pc:spChg>
        <pc:spChg chg="add mod">
          <ac:chgData name="Justin Vacquerie" userId="968f4b965d9c7392" providerId="LiveId" clId="{A29D6A66-1017-4251-9070-077E92D0E8FC}" dt="2024-04-17T12:35:07.112" v="26428" actId="255"/>
          <ac:spMkLst>
            <pc:docMk/>
            <pc:sldMk cId="120190139" sldId="479"/>
            <ac:spMk id="11" creationId="{4264383B-4E33-9547-B3F0-BAD0D136F76A}"/>
          </ac:spMkLst>
        </pc:spChg>
        <pc:spChg chg="add mod">
          <ac:chgData name="Justin Vacquerie" userId="968f4b965d9c7392" providerId="LiveId" clId="{A29D6A66-1017-4251-9070-077E92D0E8FC}" dt="2024-04-17T12:35:15.971" v="26431" actId="255"/>
          <ac:spMkLst>
            <pc:docMk/>
            <pc:sldMk cId="120190139" sldId="479"/>
            <ac:spMk id="12" creationId="{4E1FB18A-2CB1-3077-331E-9881141165DE}"/>
          </ac:spMkLst>
        </pc:spChg>
        <pc:spChg chg="del">
          <ac:chgData name="Justin Vacquerie" userId="968f4b965d9c7392" providerId="LiveId" clId="{A29D6A66-1017-4251-9070-077E92D0E8FC}" dt="2024-04-10T10:44:52.020" v="13820" actId="478"/>
          <ac:spMkLst>
            <pc:docMk/>
            <pc:sldMk cId="120190139" sldId="479"/>
            <ac:spMk id="12" creationId="{EFB927E0-E137-9A71-35DB-42AB2658235F}"/>
          </ac:spMkLst>
        </pc:spChg>
        <pc:spChg chg="add mod">
          <ac:chgData name="Justin Vacquerie" userId="968f4b965d9c7392" providerId="LiveId" clId="{A29D6A66-1017-4251-9070-077E92D0E8FC}" dt="2024-04-18T13:13:35.243" v="32942" actId="207"/>
          <ac:spMkLst>
            <pc:docMk/>
            <pc:sldMk cId="120190139" sldId="479"/>
            <ac:spMk id="13" creationId="{D8285C44-BA68-C88A-DA29-1E87751AAE1B}"/>
          </ac:spMkLst>
        </pc:spChg>
        <pc:spChg chg="add mod">
          <ac:chgData name="Justin Vacquerie" userId="968f4b965d9c7392" providerId="LiveId" clId="{A29D6A66-1017-4251-9070-077E92D0E8FC}" dt="2024-04-17T13:30:07.770" v="28577" actId="1076"/>
          <ac:spMkLst>
            <pc:docMk/>
            <pc:sldMk cId="120190139" sldId="479"/>
            <ac:spMk id="14" creationId="{FFE1DC75-C45E-AC70-75D3-7A678C8B0C5C}"/>
          </ac:spMkLst>
        </pc:spChg>
        <pc:spChg chg="add mod">
          <ac:chgData name="Justin Vacquerie" userId="968f4b965d9c7392" providerId="LiveId" clId="{A29D6A66-1017-4251-9070-077E92D0E8FC}" dt="2024-04-17T15:19:41.006" v="32096" actId="1076"/>
          <ac:spMkLst>
            <pc:docMk/>
            <pc:sldMk cId="120190139" sldId="479"/>
            <ac:spMk id="15" creationId="{34D90431-4F4D-9BAC-5D7F-CD563F228D1E}"/>
          </ac:spMkLst>
        </pc:spChg>
        <pc:spChg chg="add mod">
          <ac:chgData name="Justin Vacquerie" userId="968f4b965d9c7392" providerId="LiveId" clId="{A29D6A66-1017-4251-9070-077E92D0E8FC}" dt="2024-04-17T15:17:48.047" v="31965" actId="1076"/>
          <ac:spMkLst>
            <pc:docMk/>
            <pc:sldMk cId="120190139" sldId="479"/>
            <ac:spMk id="16" creationId="{C0583A8F-1759-7CEE-B023-6BB157A0A187}"/>
          </ac:spMkLst>
        </pc:spChg>
        <pc:spChg chg="add mod">
          <ac:chgData name="Justin Vacquerie" userId="968f4b965d9c7392" providerId="LiveId" clId="{A29D6A66-1017-4251-9070-077E92D0E8FC}" dt="2024-04-17T13:30:11.349" v="28578" actId="1076"/>
          <ac:spMkLst>
            <pc:docMk/>
            <pc:sldMk cId="120190139" sldId="479"/>
            <ac:spMk id="17" creationId="{DD5FC01E-F328-73CF-AB8F-5FE48FBECF2D}"/>
          </ac:spMkLst>
        </pc:spChg>
        <pc:spChg chg="add mod">
          <ac:chgData name="Justin Vacquerie" userId="968f4b965d9c7392" providerId="LiveId" clId="{A29D6A66-1017-4251-9070-077E92D0E8FC}" dt="2024-04-18T11:50:46.245" v="32352"/>
          <ac:spMkLst>
            <pc:docMk/>
            <pc:sldMk cId="120190139" sldId="479"/>
            <ac:spMk id="18" creationId="{E2B3EA72-54A0-1533-8893-917231B3ACCD}"/>
          </ac:spMkLst>
        </pc:spChg>
        <pc:spChg chg="add mod">
          <ac:chgData name="Justin Vacquerie" userId="968f4b965d9c7392" providerId="LiveId" clId="{A29D6A66-1017-4251-9070-077E92D0E8FC}" dt="2024-04-18T13:13:06.434" v="32940" actId="14100"/>
          <ac:spMkLst>
            <pc:docMk/>
            <pc:sldMk cId="120190139" sldId="479"/>
            <ac:spMk id="22" creationId="{96E36F15-B062-F94D-C3F3-5924CF6391B4}"/>
          </ac:spMkLst>
        </pc:spChg>
        <pc:cxnChg chg="add mod">
          <ac:chgData name="Justin Vacquerie" userId="968f4b965d9c7392" providerId="LiveId" clId="{A29D6A66-1017-4251-9070-077E92D0E8FC}" dt="2024-04-18T11:50:43.170" v="32350" actId="1582"/>
          <ac:cxnSpMkLst>
            <pc:docMk/>
            <pc:sldMk cId="120190139" sldId="479"/>
            <ac:cxnSpMk id="6" creationId="{918DBFD8-0B19-C77F-84F6-FFEE177C09FD}"/>
          </ac:cxnSpMkLst>
        </pc:cxnChg>
        <pc:cxnChg chg="add mod">
          <ac:chgData name="Justin Vacquerie" userId="968f4b965d9c7392" providerId="LiveId" clId="{A29D6A66-1017-4251-9070-077E92D0E8FC}" dt="2024-04-18T11:51:14.758" v="32357" actId="14100"/>
          <ac:cxnSpMkLst>
            <pc:docMk/>
            <pc:sldMk cId="120190139" sldId="479"/>
            <ac:cxnSpMk id="19" creationId="{0DA6AD5C-AF62-CF7D-BD21-88C6181376FE}"/>
          </ac:cxnSpMkLst>
        </pc:cxnChg>
        <pc:cxnChg chg="add mod">
          <ac:chgData name="Justin Vacquerie" userId="968f4b965d9c7392" providerId="LiveId" clId="{A29D6A66-1017-4251-9070-077E92D0E8FC}" dt="2024-04-18T11:51:26.761" v="32359" actId="1076"/>
          <ac:cxnSpMkLst>
            <pc:docMk/>
            <pc:sldMk cId="120190139" sldId="479"/>
            <ac:cxnSpMk id="21" creationId="{C20CE8A8-7334-0E6A-78A1-A20C331FF2BF}"/>
          </ac:cxnSpMkLst>
        </pc:cxnChg>
      </pc:sldChg>
      <pc:sldChg chg="addSp delSp modSp add mod modAnim modNotesTx">
        <pc:chgData name="Justin Vacquerie" userId="968f4b965d9c7392" providerId="LiveId" clId="{A29D6A66-1017-4251-9070-077E92D0E8FC}" dt="2024-04-21T14:19:08.870" v="64298" actId="20577"/>
        <pc:sldMkLst>
          <pc:docMk/>
          <pc:sldMk cId="4215037112" sldId="480"/>
        </pc:sldMkLst>
        <pc:spChg chg="mod">
          <ac:chgData name="Justin Vacquerie" userId="968f4b965d9c7392" providerId="LiveId" clId="{A29D6A66-1017-4251-9070-077E92D0E8FC}" dt="2024-04-10T10:45:48.994" v="13958" actId="20577"/>
          <ac:spMkLst>
            <pc:docMk/>
            <pc:sldMk cId="4215037112" sldId="480"/>
            <ac:spMk id="8" creationId="{5B63686B-344F-58B3-032D-879EB772C378}"/>
          </ac:spMkLst>
        </pc:spChg>
        <pc:spChg chg="del">
          <ac:chgData name="Justin Vacquerie" userId="968f4b965d9c7392" providerId="LiveId" clId="{A29D6A66-1017-4251-9070-077E92D0E8FC}" dt="2024-04-10T10:44:59.017" v="13822" actId="478"/>
          <ac:spMkLst>
            <pc:docMk/>
            <pc:sldMk cId="4215037112" sldId="480"/>
            <ac:spMk id="12" creationId="{EFB927E0-E137-9A71-35DB-42AB2658235F}"/>
          </ac:spMkLst>
        </pc:spChg>
        <pc:spChg chg="add mod">
          <ac:chgData name="Justin Vacquerie" userId="968f4b965d9c7392" providerId="LiveId" clId="{A29D6A66-1017-4251-9070-077E92D0E8FC}" dt="2024-04-17T12:38:54.644" v="26515" actId="1076"/>
          <ac:spMkLst>
            <pc:docMk/>
            <pc:sldMk cId="4215037112" sldId="480"/>
            <ac:spMk id="13" creationId="{4B83167A-14C4-C654-7684-9C628C4246DE}"/>
          </ac:spMkLst>
        </pc:spChg>
        <pc:spChg chg="add mod">
          <ac:chgData name="Justin Vacquerie" userId="968f4b965d9c7392" providerId="LiveId" clId="{A29D6A66-1017-4251-9070-077E92D0E8FC}" dt="2024-04-17T12:39:08.206" v="26545" actId="20577"/>
          <ac:spMkLst>
            <pc:docMk/>
            <pc:sldMk cId="4215037112" sldId="480"/>
            <ac:spMk id="14" creationId="{523CB803-F924-41D2-E0A3-E985E5FAAD2F}"/>
          </ac:spMkLst>
        </pc:spChg>
        <pc:spChg chg="add mod">
          <ac:chgData name="Justin Vacquerie" userId="968f4b965d9c7392" providerId="LiveId" clId="{A29D6A66-1017-4251-9070-077E92D0E8FC}" dt="2024-04-17T12:43:05.578" v="27069" actId="208"/>
          <ac:spMkLst>
            <pc:docMk/>
            <pc:sldMk cId="4215037112" sldId="480"/>
            <ac:spMk id="15" creationId="{5BCD3C5B-FBB8-9006-CFB6-05436CA423E5}"/>
          </ac:spMkLst>
        </pc:spChg>
        <pc:spChg chg="add mod">
          <ac:chgData name="Justin Vacquerie" userId="968f4b965d9c7392" providerId="LiveId" clId="{A29D6A66-1017-4251-9070-077E92D0E8FC}" dt="2024-04-17T12:43:19.299" v="27072" actId="14100"/>
          <ac:spMkLst>
            <pc:docMk/>
            <pc:sldMk cId="4215037112" sldId="480"/>
            <ac:spMk id="16" creationId="{E7B5BB35-873D-DB53-5744-3E7E7C12E436}"/>
          </ac:spMkLst>
        </pc:spChg>
        <pc:spChg chg="add mod">
          <ac:chgData name="Justin Vacquerie" userId="968f4b965d9c7392" providerId="LiveId" clId="{A29D6A66-1017-4251-9070-077E92D0E8FC}" dt="2024-04-17T12:44:09.287" v="27080" actId="14100"/>
          <ac:spMkLst>
            <pc:docMk/>
            <pc:sldMk cId="4215037112" sldId="480"/>
            <ac:spMk id="17" creationId="{4295BD15-B8F5-D9C1-FFF6-D169429CA6C9}"/>
          </ac:spMkLst>
        </pc:spChg>
        <pc:spChg chg="add mod">
          <ac:chgData name="Justin Vacquerie" userId="968f4b965d9c7392" providerId="LiveId" clId="{A29D6A66-1017-4251-9070-077E92D0E8FC}" dt="2024-04-17T12:44:57.924" v="27100" actId="14100"/>
          <ac:spMkLst>
            <pc:docMk/>
            <pc:sldMk cId="4215037112" sldId="480"/>
            <ac:spMk id="18" creationId="{891F6093-6BB7-85EC-EF26-E7E0F12891ED}"/>
          </ac:spMkLst>
        </pc:spChg>
        <pc:picChg chg="add del mod">
          <ac:chgData name="Justin Vacquerie" userId="968f4b965d9c7392" providerId="LiveId" clId="{A29D6A66-1017-4251-9070-077E92D0E8FC}" dt="2024-04-17T12:36:13.072" v="26435" actId="478"/>
          <ac:picMkLst>
            <pc:docMk/>
            <pc:sldMk cId="4215037112" sldId="480"/>
            <ac:picMk id="6" creationId="{77D32576-D2A5-00BD-1B9E-726D7421A909}"/>
          </ac:picMkLst>
        </pc:picChg>
        <pc:picChg chg="add mod">
          <ac:chgData name="Justin Vacquerie" userId="968f4b965d9c7392" providerId="LiveId" clId="{A29D6A66-1017-4251-9070-077E92D0E8FC}" dt="2024-04-17T12:39:18.370" v="26555" actId="1036"/>
          <ac:picMkLst>
            <pc:docMk/>
            <pc:sldMk cId="4215037112" sldId="480"/>
            <ac:picMk id="10" creationId="{9A3953E8-E689-FEC7-4195-91A9E6B670B8}"/>
          </ac:picMkLst>
        </pc:picChg>
        <pc:picChg chg="add mod">
          <ac:chgData name="Justin Vacquerie" userId="968f4b965d9c7392" providerId="LiveId" clId="{A29D6A66-1017-4251-9070-077E92D0E8FC}" dt="2024-04-17T12:38:50.120" v="26514" actId="1076"/>
          <ac:picMkLst>
            <pc:docMk/>
            <pc:sldMk cId="4215037112" sldId="480"/>
            <ac:picMk id="12" creationId="{04F2B26C-BEC7-2D63-FE4E-9052DEC2B312}"/>
          </ac:picMkLst>
        </pc:picChg>
      </pc:sldChg>
      <pc:sldChg chg="delSp modSp add del mod modNotesTx">
        <pc:chgData name="Justin Vacquerie" userId="968f4b965d9c7392" providerId="LiveId" clId="{A29D6A66-1017-4251-9070-077E92D0E8FC}" dt="2024-04-18T14:10:53.182" v="34493" actId="47"/>
        <pc:sldMkLst>
          <pc:docMk/>
          <pc:sldMk cId="635622997" sldId="481"/>
        </pc:sldMkLst>
        <pc:spChg chg="mod">
          <ac:chgData name="Justin Vacquerie" userId="968f4b965d9c7392" providerId="LiveId" clId="{A29D6A66-1017-4251-9070-077E92D0E8FC}" dt="2024-04-15T11:41:48.734" v="14421" actId="313"/>
          <ac:spMkLst>
            <pc:docMk/>
            <pc:sldMk cId="635622997" sldId="481"/>
            <ac:spMk id="8" creationId="{5B63686B-344F-58B3-032D-879EB772C378}"/>
          </ac:spMkLst>
        </pc:spChg>
        <pc:spChg chg="del">
          <ac:chgData name="Justin Vacquerie" userId="968f4b965d9c7392" providerId="LiveId" clId="{A29D6A66-1017-4251-9070-077E92D0E8FC}" dt="2024-04-15T11:40:22.987" v="14384" actId="478"/>
          <ac:spMkLst>
            <pc:docMk/>
            <pc:sldMk cId="635622997" sldId="481"/>
            <ac:spMk id="12" creationId="{EFB927E0-E137-9A71-35DB-42AB2658235F}"/>
          </ac:spMkLst>
        </pc:spChg>
      </pc:sldChg>
      <pc:sldChg chg="addSp modSp add mod ord modAnim modNotesTx">
        <pc:chgData name="Justin Vacquerie" userId="968f4b965d9c7392" providerId="LiveId" clId="{A29D6A66-1017-4251-9070-077E92D0E8FC}" dt="2024-04-21T14:51:51.018" v="67224" actId="20577"/>
        <pc:sldMkLst>
          <pc:docMk/>
          <pc:sldMk cId="994151706" sldId="482"/>
        </pc:sldMkLst>
        <pc:spChg chg="mod">
          <ac:chgData name="Justin Vacquerie" userId="968f4b965d9c7392" providerId="LiveId" clId="{A29D6A66-1017-4251-9070-077E92D0E8FC}" dt="2024-04-18T13:53:04.398" v="34343" actId="20577"/>
          <ac:spMkLst>
            <pc:docMk/>
            <pc:sldMk cId="994151706" sldId="482"/>
            <ac:spMk id="8" creationId="{5B63686B-344F-58B3-032D-879EB772C378}"/>
          </ac:spMkLst>
        </pc:spChg>
        <pc:graphicFrameChg chg="add mod modGraphic">
          <ac:chgData name="Justin Vacquerie" userId="968f4b965d9c7392" providerId="LiveId" clId="{A29D6A66-1017-4251-9070-077E92D0E8FC}" dt="2024-04-19T13:09:29.418" v="38594" actId="20577"/>
          <ac:graphicFrameMkLst>
            <pc:docMk/>
            <pc:sldMk cId="994151706" sldId="482"/>
            <ac:graphicFrameMk id="5" creationId="{F923C89B-59FE-75A1-CEED-BB76895700B0}"/>
          </ac:graphicFrameMkLst>
        </pc:graphicFrameChg>
        <pc:picChg chg="add mod">
          <ac:chgData name="Justin Vacquerie" userId="968f4b965d9c7392" providerId="LiveId" clId="{A29D6A66-1017-4251-9070-077E92D0E8FC}" dt="2024-04-19T09:44:24.533" v="37438" actId="1076"/>
          <ac:picMkLst>
            <pc:docMk/>
            <pc:sldMk cId="994151706" sldId="482"/>
            <ac:picMk id="7" creationId="{2511AA6D-EE40-0845-E24D-EBD8288F6848}"/>
          </ac:picMkLst>
        </pc:picChg>
        <pc:picChg chg="add mod modCrop">
          <ac:chgData name="Justin Vacquerie" userId="968f4b965d9c7392" providerId="LiveId" clId="{A29D6A66-1017-4251-9070-077E92D0E8FC}" dt="2024-04-19T12:08:38.013" v="37917" actId="1076"/>
          <ac:picMkLst>
            <pc:docMk/>
            <pc:sldMk cId="994151706" sldId="482"/>
            <ac:picMk id="11" creationId="{384EC5FA-F935-216F-BF1B-340603D26A30}"/>
          </ac:picMkLst>
        </pc:picChg>
        <pc:picChg chg="add mod">
          <ac:chgData name="Justin Vacquerie" userId="968f4b965d9c7392" providerId="LiveId" clId="{A29D6A66-1017-4251-9070-077E92D0E8FC}" dt="2024-04-19T09:44:38.207" v="37442" actId="1076"/>
          <ac:picMkLst>
            <pc:docMk/>
            <pc:sldMk cId="994151706" sldId="482"/>
            <ac:picMk id="13" creationId="{06B3B7A5-48EE-36B0-E4AF-0508320B1E74}"/>
          </ac:picMkLst>
        </pc:picChg>
      </pc:sldChg>
      <pc:sldChg chg="addSp delSp modSp add del mod delAnim">
        <pc:chgData name="Justin Vacquerie" userId="968f4b965d9c7392" providerId="LiveId" clId="{A29D6A66-1017-4251-9070-077E92D0E8FC}" dt="2024-04-16T13:32:02.028" v="19033" actId="47"/>
        <pc:sldMkLst>
          <pc:docMk/>
          <pc:sldMk cId="808734682" sldId="483"/>
        </pc:sldMkLst>
        <pc:spChg chg="del">
          <ac:chgData name="Justin Vacquerie" userId="968f4b965d9c7392" providerId="LiveId" clId="{A29D6A66-1017-4251-9070-077E92D0E8FC}" dt="2024-04-16T13:13:38.816" v="18535" actId="478"/>
          <ac:spMkLst>
            <pc:docMk/>
            <pc:sldMk cId="808734682" sldId="483"/>
            <ac:spMk id="11" creationId="{C7A78D8C-12CD-A118-4157-5CD674AECE91}"/>
          </ac:spMkLst>
        </pc:spChg>
        <pc:grpChg chg="del">
          <ac:chgData name="Justin Vacquerie" userId="968f4b965d9c7392" providerId="LiveId" clId="{A29D6A66-1017-4251-9070-077E92D0E8FC}" dt="2024-04-16T13:13:40.352" v="18536" actId="478"/>
          <ac:grpSpMkLst>
            <pc:docMk/>
            <pc:sldMk cId="808734682" sldId="483"/>
            <ac:grpSpMk id="7" creationId="{4754DB2B-3D0A-6F80-0192-A0A11BCD403D}"/>
          </ac:grpSpMkLst>
        </pc:grpChg>
        <pc:graphicFrameChg chg="del">
          <ac:chgData name="Justin Vacquerie" userId="968f4b965d9c7392" providerId="LiveId" clId="{A29D6A66-1017-4251-9070-077E92D0E8FC}" dt="2024-04-16T13:13:33.761" v="18533" actId="478"/>
          <ac:graphicFrameMkLst>
            <pc:docMk/>
            <pc:sldMk cId="808734682" sldId="483"/>
            <ac:graphicFrameMk id="5" creationId="{A2CF97B1-7791-9BF8-C980-97182D74F4F3}"/>
          </ac:graphicFrameMkLst>
        </pc:graphicFrameChg>
        <pc:graphicFrameChg chg="del">
          <ac:chgData name="Justin Vacquerie" userId="968f4b965d9c7392" providerId="LiveId" clId="{A29D6A66-1017-4251-9070-077E92D0E8FC}" dt="2024-04-16T13:13:35.581" v="18534" actId="478"/>
          <ac:graphicFrameMkLst>
            <pc:docMk/>
            <pc:sldMk cId="808734682" sldId="483"/>
            <ac:graphicFrameMk id="6" creationId="{6B4C3C74-3638-EB13-D9FA-D212BC06488B}"/>
          </ac:graphicFrameMkLst>
        </pc:graphicFrameChg>
        <pc:graphicFrameChg chg="add mod modGraphic">
          <ac:chgData name="Justin Vacquerie" userId="968f4b965d9c7392" providerId="LiveId" clId="{A29D6A66-1017-4251-9070-077E92D0E8FC}" dt="2024-04-16T13:15:31.083" v="18602" actId="1076"/>
          <ac:graphicFrameMkLst>
            <pc:docMk/>
            <pc:sldMk cId="808734682" sldId="483"/>
            <ac:graphicFrameMk id="13" creationId="{EADD59C7-C63C-4714-F2B0-5C257194CF13}"/>
          </ac:graphicFrameMkLst>
        </pc:graphicFrameChg>
      </pc:sldChg>
      <pc:sldChg chg="delSp modSp add mod modNotesTx">
        <pc:chgData name="Justin Vacquerie" userId="968f4b965d9c7392" providerId="LiveId" clId="{A29D6A66-1017-4251-9070-077E92D0E8FC}" dt="2024-04-21T17:02:57.401" v="67386" actId="478"/>
        <pc:sldMkLst>
          <pc:docMk/>
          <pc:sldMk cId="3453332337" sldId="483"/>
        </pc:sldMkLst>
        <pc:spChg chg="del">
          <ac:chgData name="Justin Vacquerie" userId="968f4b965d9c7392" providerId="LiveId" clId="{A29D6A66-1017-4251-9070-077E92D0E8FC}" dt="2024-04-21T17:02:57.401" v="67386" actId="478"/>
          <ac:spMkLst>
            <pc:docMk/>
            <pc:sldMk cId="3453332337" sldId="483"/>
            <ac:spMk id="12" creationId="{99D8E27C-0D40-C3F5-29E8-E12B801CB145}"/>
          </ac:spMkLst>
        </pc:spChg>
        <pc:spChg chg="mod">
          <ac:chgData name="Justin Vacquerie" userId="968f4b965d9c7392" providerId="LiveId" clId="{A29D6A66-1017-4251-9070-077E92D0E8FC}" dt="2024-04-17T12:28:10.850" v="25944" actId="20577"/>
          <ac:spMkLst>
            <pc:docMk/>
            <pc:sldMk cId="3453332337" sldId="483"/>
            <ac:spMk id="18" creationId="{90C1EA87-C52A-802D-D1FB-F0C9B0CC8D20}"/>
          </ac:spMkLst>
        </pc:spChg>
        <pc:picChg chg="del">
          <ac:chgData name="Justin Vacquerie" userId="968f4b965d9c7392" providerId="LiveId" clId="{A29D6A66-1017-4251-9070-077E92D0E8FC}" dt="2024-04-16T13:32:37.915" v="19075" actId="478"/>
          <ac:picMkLst>
            <pc:docMk/>
            <pc:sldMk cId="3453332337" sldId="483"/>
            <ac:picMk id="6" creationId="{A906E227-F923-4361-DE93-F440F102B141}"/>
          </ac:picMkLst>
        </pc:picChg>
        <pc:picChg chg="mod">
          <ac:chgData name="Justin Vacquerie" userId="968f4b965d9c7392" providerId="LiveId" clId="{A29D6A66-1017-4251-9070-077E92D0E8FC}" dt="2024-04-16T13:32:52.657" v="19080" actId="1076"/>
          <ac:picMkLst>
            <pc:docMk/>
            <pc:sldMk cId="3453332337" sldId="483"/>
            <ac:picMk id="8" creationId="{17783061-CB6E-FDC6-A72F-B5AB51FB54FD}"/>
          </ac:picMkLst>
        </pc:picChg>
      </pc:sldChg>
      <pc:sldChg chg="addSp delSp modSp add mod modAnim modNotesTx">
        <pc:chgData name="Justin Vacquerie" userId="968f4b965d9c7392" providerId="LiveId" clId="{A29D6A66-1017-4251-9070-077E92D0E8FC}" dt="2024-04-21T14:34:18.099" v="65962" actId="20577"/>
        <pc:sldMkLst>
          <pc:docMk/>
          <pc:sldMk cId="3819206255" sldId="484"/>
        </pc:sldMkLst>
        <pc:spChg chg="add mod">
          <ac:chgData name="Justin Vacquerie" userId="968f4b965d9c7392" providerId="LiveId" clId="{A29D6A66-1017-4251-9070-077E92D0E8FC}" dt="2024-04-21T12:05:55.726" v="62554" actId="20577"/>
          <ac:spMkLst>
            <pc:docMk/>
            <pc:sldMk cId="3819206255" sldId="484"/>
            <ac:spMk id="5" creationId="{0C82D828-7A38-AA16-FF71-3D8313346C6B}"/>
          </ac:spMkLst>
        </pc:spChg>
        <pc:spChg chg="add mod">
          <ac:chgData name="Justin Vacquerie" userId="968f4b965d9c7392" providerId="LiveId" clId="{A29D6A66-1017-4251-9070-077E92D0E8FC}" dt="2024-04-21T11:50:58.275" v="61264" actId="403"/>
          <ac:spMkLst>
            <pc:docMk/>
            <pc:sldMk cId="3819206255" sldId="484"/>
            <ac:spMk id="6" creationId="{9ED2D6A1-4EE9-46DE-A612-191381845B2F}"/>
          </ac:spMkLst>
        </pc:spChg>
        <pc:spChg chg="del">
          <ac:chgData name="Justin Vacquerie" userId="968f4b965d9c7392" providerId="LiveId" clId="{A29D6A66-1017-4251-9070-077E92D0E8FC}" dt="2024-04-17T18:34:44.399" v="32141" actId="478"/>
          <ac:spMkLst>
            <pc:docMk/>
            <pc:sldMk cId="3819206255" sldId="484"/>
            <ac:spMk id="8" creationId="{5B63686B-344F-58B3-032D-879EB772C378}"/>
          </ac:spMkLst>
        </pc:spChg>
        <pc:spChg chg="mod">
          <ac:chgData name="Justin Vacquerie" userId="968f4b965d9c7392" providerId="LiveId" clId="{A29D6A66-1017-4251-9070-077E92D0E8FC}" dt="2024-04-17T18:34:40.757" v="32140" actId="20577"/>
          <ac:spMkLst>
            <pc:docMk/>
            <pc:sldMk cId="3819206255" sldId="484"/>
            <ac:spMk id="9" creationId="{33E1D391-61AF-13C9-CDAC-6171F5D82677}"/>
          </ac:spMkLst>
        </pc:spChg>
        <pc:cxnChg chg="add mod">
          <ac:chgData name="Justin Vacquerie" userId="968f4b965d9c7392" providerId="LiveId" clId="{A29D6A66-1017-4251-9070-077E92D0E8FC}" dt="2024-04-20T14:16:07.462" v="50879" actId="1076"/>
          <ac:cxnSpMkLst>
            <pc:docMk/>
            <pc:sldMk cId="3819206255" sldId="484"/>
            <ac:cxnSpMk id="7" creationId="{32A2B776-BD02-7934-18CB-43E3DFEF2CC0}"/>
          </ac:cxnSpMkLst>
        </pc:cxnChg>
      </pc:sldChg>
      <pc:sldChg chg="addSp delSp modSp add mod modNotesTx">
        <pc:chgData name="Justin Vacquerie" userId="968f4b965d9c7392" providerId="LiveId" clId="{A29D6A66-1017-4251-9070-077E92D0E8FC}" dt="2024-04-21T14:31:53.460" v="65910" actId="20577"/>
        <pc:sldMkLst>
          <pc:docMk/>
          <pc:sldMk cId="3011333609" sldId="485"/>
        </pc:sldMkLst>
        <pc:spChg chg="mod">
          <ac:chgData name="Justin Vacquerie" userId="968f4b965d9c7392" providerId="LiveId" clId="{A29D6A66-1017-4251-9070-077E92D0E8FC}" dt="2024-04-16T13:55:21.904" v="19420" actId="20577"/>
          <ac:spMkLst>
            <pc:docMk/>
            <pc:sldMk cId="3011333609" sldId="485"/>
            <ac:spMk id="8" creationId="{5B63686B-344F-58B3-032D-879EB772C378}"/>
          </ac:spMkLst>
        </pc:spChg>
        <pc:graphicFrameChg chg="add mod modGraphic">
          <ac:chgData name="Justin Vacquerie" userId="968f4b965d9c7392" providerId="LiveId" clId="{A29D6A66-1017-4251-9070-077E92D0E8FC}" dt="2024-04-21T07:46:10.284" v="55377"/>
          <ac:graphicFrameMkLst>
            <pc:docMk/>
            <pc:sldMk cId="3011333609" sldId="485"/>
            <ac:graphicFrameMk id="5" creationId="{0308B929-ECE5-1CCE-FBC8-3DF502CB1C1C}"/>
          </ac:graphicFrameMkLst>
        </pc:graphicFrameChg>
        <pc:picChg chg="add del mod">
          <ac:chgData name="Justin Vacquerie" userId="968f4b965d9c7392" providerId="LiveId" clId="{A29D6A66-1017-4251-9070-077E92D0E8FC}" dt="2024-04-19T15:39:12.088" v="39452" actId="478"/>
          <ac:picMkLst>
            <pc:docMk/>
            <pc:sldMk cId="3011333609" sldId="485"/>
            <ac:picMk id="6" creationId="{A6CB6DFC-A96B-E70C-9430-2FAC354D1EE3}"/>
          </ac:picMkLst>
        </pc:picChg>
        <pc:picChg chg="add mod modCrop">
          <ac:chgData name="Justin Vacquerie" userId="968f4b965d9c7392" providerId="LiveId" clId="{A29D6A66-1017-4251-9070-077E92D0E8FC}" dt="2024-04-21T07:44:00.530" v="55349" actId="1076"/>
          <ac:picMkLst>
            <pc:docMk/>
            <pc:sldMk cId="3011333609" sldId="485"/>
            <ac:picMk id="7" creationId="{0BBF6A71-1504-569C-4CD4-F3695E1E91FF}"/>
          </ac:picMkLst>
        </pc:picChg>
        <pc:picChg chg="add del mod">
          <ac:chgData name="Justin Vacquerie" userId="968f4b965d9c7392" providerId="LiveId" clId="{A29D6A66-1017-4251-9070-077E92D0E8FC}" dt="2024-04-19T15:39:09.606" v="39451" actId="478"/>
          <ac:picMkLst>
            <pc:docMk/>
            <pc:sldMk cId="3011333609" sldId="485"/>
            <ac:picMk id="7" creationId="{702DE929-9FD1-79D7-24EC-037F421CD1B6}"/>
          </ac:picMkLst>
        </pc:picChg>
        <pc:picChg chg="add mod">
          <ac:chgData name="Justin Vacquerie" userId="968f4b965d9c7392" providerId="LiveId" clId="{A29D6A66-1017-4251-9070-077E92D0E8FC}" dt="2024-04-20T16:16:26.969" v="54083" actId="208"/>
          <ac:picMkLst>
            <pc:docMk/>
            <pc:sldMk cId="3011333609" sldId="485"/>
            <ac:picMk id="10" creationId="{FE934231-2425-E9C8-26D1-F962F68F9829}"/>
          </ac:picMkLst>
        </pc:picChg>
        <pc:picChg chg="add mod modCrop">
          <ac:chgData name="Justin Vacquerie" userId="968f4b965d9c7392" providerId="LiveId" clId="{A29D6A66-1017-4251-9070-077E92D0E8FC}" dt="2024-04-20T09:31:22.480" v="46587" actId="1076"/>
          <ac:picMkLst>
            <pc:docMk/>
            <pc:sldMk cId="3011333609" sldId="485"/>
            <ac:picMk id="12" creationId="{38277CD8-F092-C970-5810-1CE33818173E}"/>
          </ac:picMkLst>
        </pc:picChg>
      </pc:sldChg>
      <pc:sldChg chg="addSp modSp add mod ord modNotesTx">
        <pc:chgData name="Justin Vacquerie" userId="968f4b965d9c7392" providerId="LiveId" clId="{A29D6A66-1017-4251-9070-077E92D0E8FC}" dt="2024-04-21T10:45:55.760" v="58842" actId="20577"/>
        <pc:sldMkLst>
          <pc:docMk/>
          <pc:sldMk cId="1942663804" sldId="486"/>
        </pc:sldMkLst>
        <pc:spChg chg="add mod">
          <ac:chgData name="Justin Vacquerie" userId="968f4b965d9c7392" providerId="LiveId" clId="{A29D6A66-1017-4251-9070-077E92D0E8FC}" dt="2024-04-17T15:00:18.873" v="29459" actId="14100"/>
          <ac:spMkLst>
            <pc:docMk/>
            <pc:sldMk cId="1942663804" sldId="486"/>
            <ac:spMk id="5" creationId="{E3DC5185-E9FD-D821-5038-C38F239F7574}"/>
          </ac:spMkLst>
        </pc:spChg>
        <pc:spChg chg="mod">
          <ac:chgData name="Justin Vacquerie" userId="968f4b965d9c7392" providerId="LiveId" clId="{A29D6A66-1017-4251-9070-077E92D0E8FC}" dt="2024-04-17T11:46:43.476" v="24161" actId="20577"/>
          <ac:spMkLst>
            <pc:docMk/>
            <pc:sldMk cId="1942663804" sldId="486"/>
            <ac:spMk id="8" creationId="{5B63686B-344F-58B3-032D-879EB772C378}"/>
          </ac:spMkLst>
        </pc:spChg>
        <pc:picChg chg="mod">
          <ac:chgData name="Justin Vacquerie" userId="968f4b965d9c7392" providerId="LiveId" clId="{A29D6A66-1017-4251-9070-077E92D0E8FC}" dt="2024-04-17T15:00:13.724" v="29458" actId="1076"/>
          <ac:picMkLst>
            <pc:docMk/>
            <pc:sldMk cId="1942663804" sldId="486"/>
            <ac:picMk id="6" creationId="{99FA82FB-D809-C69C-1F0F-CC2700FCBA33}"/>
          </ac:picMkLst>
        </pc:picChg>
        <pc:picChg chg="add mod">
          <ac:chgData name="Justin Vacquerie" userId="968f4b965d9c7392" providerId="LiveId" clId="{A29D6A66-1017-4251-9070-077E92D0E8FC}" dt="2024-04-17T14:59:10.843" v="29452" actId="1076"/>
          <ac:picMkLst>
            <pc:docMk/>
            <pc:sldMk cId="1942663804" sldId="486"/>
            <ac:picMk id="7" creationId="{FAE63ADE-5688-6F51-66A8-6CF73C81AA61}"/>
          </ac:picMkLst>
        </pc:picChg>
      </pc:sldChg>
      <pc:sldChg chg="add del">
        <pc:chgData name="Justin Vacquerie" userId="968f4b965d9c7392" providerId="LiveId" clId="{A29D6A66-1017-4251-9070-077E92D0E8FC}" dt="2024-04-18T13:12:35.557" v="32924" actId="47"/>
        <pc:sldMkLst>
          <pc:docMk/>
          <pc:sldMk cId="689679411" sldId="487"/>
        </pc:sldMkLst>
      </pc:sldChg>
      <pc:sldChg chg="addSp modSp add mod modNotesTx">
        <pc:chgData name="Justin Vacquerie" userId="968f4b965d9c7392" providerId="LiveId" clId="{A29D6A66-1017-4251-9070-077E92D0E8FC}" dt="2024-04-21T14:17:55.347" v="64256" actId="20577"/>
        <pc:sldMkLst>
          <pc:docMk/>
          <pc:sldMk cId="418808160" sldId="488"/>
        </pc:sldMkLst>
        <pc:spChg chg="mod">
          <ac:chgData name="Justin Vacquerie" userId="968f4b965d9c7392" providerId="LiveId" clId="{A29D6A66-1017-4251-9070-077E92D0E8FC}" dt="2024-04-18T13:15:44.287" v="33038" actId="207"/>
          <ac:spMkLst>
            <pc:docMk/>
            <pc:sldMk cId="418808160" sldId="488"/>
            <ac:spMk id="13" creationId="{D8285C44-BA68-C88A-DA29-1E87751AAE1B}"/>
          </ac:spMkLst>
        </pc:spChg>
        <pc:spChg chg="mod">
          <ac:chgData name="Justin Vacquerie" userId="968f4b965d9c7392" providerId="LiveId" clId="{A29D6A66-1017-4251-9070-077E92D0E8FC}" dt="2024-04-18T13:15:03.524" v="32985" actId="20577"/>
          <ac:spMkLst>
            <pc:docMk/>
            <pc:sldMk cId="418808160" sldId="488"/>
            <ac:spMk id="16" creationId="{C0583A8F-1759-7CEE-B023-6BB157A0A187}"/>
          </ac:spMkLst>
        </pc:spChg>
        <pc:spChg chg="add mod">
          <ac:chgData name="Justin Vacquerie" userId="968f4b965d9c7392" providerId="LiveId" clId="{A29D6A66-1017-4251-9070-077E92D0E8FC}" dt="2024-04-18T13:14:26.601" v="32945" actId="20577"/>
          <ac:spMkLst>
            <pc:docMk/>
            <pc:sldMk cId="418808160" sldId="488"/>
            <ac:spMk id="18" creationId="{56FCCB2A-66D5-6BC3-CC9D-55E98EF78481}"/>
          </ac:spMkLst>
        </pc:spChg>
        <pc:cxnChg chg="add">
          <ac:chgData name="Justin Vacquerie" userId="968f4b965d9c7392" providerId="LiveId" clId="{A29D6A66-1017-4251-9070-077E92D0E8FC}" dt="2024-04-18T14:53:58.286" v="35271" actId="11529"/>
          <ac:cxnSpMkLst>
            <pc:docMk/>
            <pc:sldMk cId="418808160" sldId="488"/>
            <ac:cxnSpMk id="22" creationId="{7C24F76B-8B8C-D350-FE81-D9C1C34A0BE1}"/>
          </ac:cxnSpMkLst>
        </pc:cxnChg>
        <pc:cxnChg chg="add mod">
          <ac:chgData name="Justin Vacquerie" userId="968f4b965d9c7392" providerId="LiveId" clId="{A29D6A66-1017-4251-9070-077E92D0E8FC}" dt="2024-04-18T14:54:07.090" v="35274" actId="14100"/>
          <ac:cxnSpMkLst>
            <pc:docMk/>
            <pc:sldMk cId="418808160" sldId="488"/>
            <ac:cxnSpMk id="23" creationId="{05DC068C-3B77-DAEB-7107-55902F8E7D02}"/>
          </ac:cxnSpMkLst>
        </pc:cxnChg>
      </pc:sldChg>
      <pc:sldChg chg="new del">
        <pc:chgData name="Justin Vacquerie" userId="968f4b965d9c7392" providerId="LiveId" clId="{A29D6A66-1017-4251-9070-077E92D0E8FC}" dt="2024-04-18T13:16:07.587" v="33040" actId="47"/>
        <pc:sldMkLst>
          <pc:docMk/>
          <pc:sldMk cId="2580416358" sldId="489"/>
        </pc:sldMkLst>
      </pc:sldChg>
      <pc:sldChg chg="addSp delSp modSp add del mod delAnim modNotesTx">
        <pc:chgData name="Justin Vacquerie" userId="968f4b965d9c7392" providerId="LiveId" clId="{A29D6A66-1017-4251-9070-077E92D0E8FC}" dt="2024-04-18T14:59:45.072" v="35294" actId="47"/>
        <pc:sldMkLst>
          <pc:docMk/>
          <pc:sldMk cId="2893091341" sldId="489"/>
        </pc:sldMkLst>
        <pc:spChg chg="del">
          <ac:chgData name="Justin Vacquerie" userId="968f4b965d9c7392" providerId="LiveId" clId="{A29D6A66-1017-4251-9070-077E92D0E8FC}" dt="2024-04-18T13:16:48.222" v="33049" actId="478"/>
          <ac:spMkLst>
            <pc:docMk/>
            <pc:sldMk cId="2893091341" sldId="489"/>
            <ac:spMk id="13" creationId="{4B83167A-14C4-C654-7684-9C628C4246DE}"/>
          </ac:spMkLst>
        </pc:spChg>
        <pc:spChg chg="del">
          <ac:chgData name="Justin Vacquerie" userId="968f4b965d9c7392" providerId="LiveId" clId="{A29D6A66-1017-4251-9070-077E92D0E8FC}" dt="2024-04-18T13:16:42.044" v="33045" actId="478"/>
          <ac:spMkLst>
            <pc:docMk/>
            <pc:sldMk cId="2893091341" sldId="489"/>
            <ac:spMk id="14" creationId="{523CB803-F924-41D2-E0A3-E985E5FAAD2F}"/>
          </ac:spMkLst>
        </pc:spChg>
        <pc:spChg chg="del">
          <ac:chgData name="Justin Vacquerie" userId="968f4b965d9c7392" providerId="LiveId" clId="{A29D6A66-1017-4251-9070-077E92D0E8FC}" dt="2024-04-18T13:16:46.402" v="33048" actId="478"/>
          <ac:spMkLst>
            <pc:docMk/>
            <pc:sldMk cId="2893091341" sldId="489"/>
            <ac:spMk id="15" creationId="{5BCD3C5B-FBB8-9006-CFB6-05436CA423E5}"/>
          </ac:spMkLst>
        </pc:spChg>
        <pc:spChg chg="del">
          <ac:chgData name="Justin Vacquerie" userId="968f4b965d9c7392" providerId="LiveId" clId="{A29D6A66-1017-4251-9070-077E92D0E8FC}" dt="2024-04-18T13:16:39.112" v="33044" actId="478"/>
          <ac:spMkLst>
            <pc:docMk/>
            <pc:sldMk cId="2893091341" sldId="489"/>
            <ac:spMk id="16" creationId="{E7B5BB35-873D-DB53-5744-3E7E7C12E436}"/>
          </ac:spMkLst>
        </pc:spChg>
        <pc:spChg chg="del">
          <ac:chgData name="Justin Vacquerie" userId="968f4b965d9c7392" providerId="LiveId" clId="{A29D6A66-1017-4251-9070-077E92D0E8FC}" dt="2024-04-18T13:16:37.060" v="33042" actId="478"/>
          <ac:spMkLst>
            <pc:docMk/>
            <pc:sldMk cId="2893091341" sldId="489"/>
            <ac:spMk id="17" creationId="{4295BD15-B8F5-D9C1-FFF6-D169429CA6C9}"/>
          </ac:spMkLst>
        </pc:spChg>
        <pc:spChg chg="del">
          <ac:chgData name="Justin Vacquerie" userId="968f4b965d9c7392" providerId="LiveId" clId="{A29D6A66-1017-4251-9070-077E92D0E8FC}" dt="2024-04-18T13:16:44.814" v="33047" actId="478"/>
          <ac:spMkLst>
            <pc:docMk/>
            <pc:sldMk cId="2893091341" sldId="489"/>
            <ac:spMk id="18" creationId="{891F6093-6BB7-85EC-EF26-E7E0F12891ED}"/>
          </ac:spMkLst>
        </pc:spChg>
        <pc:graphicFrameChg chg="add del mod modGraphic">
          <ac:chgData name="Justin Vacquerie" userId="968f4b965d9c7392" providerId="LiveId" clId="{A29D6A66-1017-4251-9070-077E92D0E8FC}" dt="2024-04-18T14:59:40.579" v="35293" actId="478"/>
          <ac:graphicFrameMkLst>
            <pc:docMk/>
            <pc:sldMk cId="2893091341" sldId="489"/>
            <ac:graphicFrameMk id="5" creationId="{D186C4AB-E57B-8D87-E786-8295F68C903B}"/>
          </ac:graphicFrameMkLst>
        </pc:graphicFrameChg>
        <pc:picChg chg="del">
          <ac:chgData name="Justin Vacquerie" userId="968f4b965d9c7392" providerId="LiveId" clId="{A29D6A66-1017-4251-9070-077E92D0E8FC}" dt="2024-04-18T13:16:37.878" v="33043" actId="478"/>
          <ac:picMkLst>
            <pc:docMk/>
            <pc:sldMk cId="2893091341" sldId="489"/>
            <ac:picMk id="10" creationId="{9A3953E8-E689-FEC7-4195-91A9E6B670B8}"/>
          </ac:picMkLst>
        </pc:picChg>
        <pc:picChg chg="del">
          <ac:chgData name="Justin Vacquerie" userId="968f4b965d9c7392" providerId="LiveId" clId="{A29D6A66-1017-4251-9070-077E92D0E8FC}" dt="2024-04-18T13:16:43.398" v="33046" actId="478"/>
          <ac:picMkLst>
            <pc:docMk/>
            <pc:sldMk cId="2893091341" sldId="489"/>
            <ac:picMk id="12" creationId="{04F2B26C-BEC7-2D63-FE4E-9052DEC2B312}"/>
          </ac:picMkLst>
        </pc:picChg>
      </pc:sldChg>
      <pc:sldChg chg="add del">
        <pc:chgData name="Justin Vacquerie" userId="968f4b965d9c7392" providerId="LiveId" clId="{A29D6A66-1017-4251-9070-077E92D0E8FC}" dt="2024-04-19T09:34:12.789" v="36681" actId="47"/>
        <pc:sldMkLst>
          <pc:docMk/>
          <pc:sldMk cId="3397555446" sldId="489"/>
        </pc:sldMkLst>
      </pc:sldChg>
      <pc:sldChg chg="modSp add del mod">
        <pc:chgData name="Justin Vacquerie" userId="968f4b965d9c7392" providerId="LiveId" clId="{A29D6A66-1017-4251-9070-077E92D0E8FC}" dt="2024-04-19T12:47:33.309" v="38095" actId="47"/>
        <pc:sldMkLst>
          <pc:docMk/>
          <pc:sldMk cId="2539464096" sldId="490"/>
        </pc:sldMkLst>
        <pc:spChg chg="mod">
          <ac:chgData name="Justin Vacquerie" userId="968f4b965d9c7392" providerId="LiveId" clId="{A29D6A66-1017-4251-9070-077E92D0E8FC}" dt="2024-04-19T09:35:29.095" v="36821" actId="20577"/>
          <ac:spMkLst>
            <pc:docMk/>
            <pc:sldMk cId="2539464096" sldId="490"/>
            <ac:spMk id="8" creationId="{5B63686B-344F-58B3-032D-879EB772C378}"/>
          </ac:spMkLst>
        </pc:spChg>
        <pc:graphicFrameChg chg="modGraphic">
          <ac:chgData name="Justin Vacquerie" userId="968f4b965d9c7392" providerId="LiveId" clId="{A29D6A66-1017-4251-9070-077E92D0E8FC}" dt="2024-04-19T09:34:34.391" v="36724" actId="313"/>
          <ac:graphicFrameMkLst>
            <pc:docMk/>
            <pc:sldMk cId="2539464096" sldId="490"/>
            <ac:graphicFrameMk id="5" creationId="{6D990184-AAE7-BC6B-8867-8D4D4EA2527E}"/>
          </ac:graphicFrameMkLst>
        </pc:graphicFrameChg>
      </pc:sldChg>
      <pc:sldChg chg="addSp delSp modSp add mod modAnim modNotesTx">
        <pc:chgData name="Justin Vacquerie" userId="968f4b965d9c7392" providerId="LiveId" clId="{A29D6A66-1017-4251-9070-077E92D0E8FC}" dt="2024-04-21T14:48:16.275" v="66819" actId="20577"/>
        <pc:sldMkLst>
          <pc:docMk/>
          <pc:sldMk cId="2117061429" sldId="491"/>
        </pc:sldMkLst>
        <pc:spChg chg="del mod">
          <ac:chgData name="Justin Vacquerie" userId="968f4b965d9c7392" providerId="LiveId" clId="{A29D6A66-1017-4251-9070-077E92D0E8FC}" dt="2024-04-21T14:28:22.104" v="65818" actId="478"/>
          <ac:spMkLst>
            <pc:docMk/>
            <pc:sldMk cId="2117061429" sldId="491"/>
            <ac:spMk id="11" creationId="{802F405D-F38F-E622-669C-868B8809115B}"/>
          </ac:spMkLst>
        </pc:spChg>
        <pc:spChg chg="del mod">
          <ac:chgData name="Justin Vacquerie" userId="968f4b965d9c7392" providerId="LiveId" clId="{A29D6A66-1017-4251-9070-077E92D0E8FC}" dt="2024-04-21T14:28:12.128" v="65817" actId="478"/>
          <ac:spMkLst>
            <pc:docMk/>
            <pc:sldMk cId="2117061429" sldId="491"/>
            <ac:spMk id="12" creationId="{CE75CDEA-1DF4-8D57-07A8-7C967C13A66D}"/>
          </ac:spMkLst>
        </pc:spChg>
        <pc:spChg chg="mod">
          <ac:chgData name="Justin Vacquerie" userId="968f4b965d9c7392" providerId="LiveId" clId="{A29D6A66-1017-4251-9070-077E92D0E8FC}" dt="2024-04-21T14:28:10.044" v="65816" actId="18245"/>
          <ac:spMkLst>
            <pc:docMk/>
            <pc:sldMk cId="2117061429" sldId="491"/>
            <ac:spMk id="13" creationId="{BAE4699D-8E2D-C463-B790-AAF1B63A7143}"/>
          </ac:spMkLst>
        </pc:spChg>
        <pc:spChg chg="mod">
          <ac:chgData name="Justin Vacquerie" userId="968f4b965d9c7392" providerId="LiveId" clId="{A29D6A66-1017-4251-9070-077E92D0E8FC}" dt="2024-04-21T14:28:10.044" v="65816" actId="18245"/>
          <ac:spMkLst>
            <pc:docMk/>
            <pc:sldMk cId="2117061429" sldId="491"/>
            <ac:spMk id="14" creationId="{1AFE6133-71E8-39E3-15A6-084D54D65375}"/>
          </ac:spMkLst>
        </pc:spChg>
        <pc:grpChg chg="mod">
          <ac:chgData name="Justin Vacquerie" userId="968f4b965d9c7392" providerId="LiveId" clId="{A29D6A66-1017-4251-9070-077E92D0E8FC}" dt="2024-04-21T14:28:10.044" v="65816" actId="18245"/>
          <ac:grpSpMkLst>
            <pc:docMk/>
            <pc:sldMk cId="2117061429" sldId="491"/>
            <ac:grpSpMk id="10" creationId="{4BD15041-F0A9-9EC0-6804-BE27F4D442B0}"/>
          </ac:grpSpMkLst>
        </pc:grpChg>
        <pc:graphicFrameChg chg="add del mod">
          <ac:chgData name="Justin Vacquerie" userId="968f4b965d9c7392" providerId="LiveId" clId="{A29D6A66-1017-4251-9070-077E92D0E8FC}" dt="2024-04-21T14:28:10.044" v="65816" actId="18245"/>
          <ac:graphicFrameMkLst>
            <pc:docMk/>
            <pc:sldMk cId="2117061429" sldId="491"/>
            <ac:graphicFrameMk id="5" creationId="{117160DF-521E-53A5-B005-868F053BF888}"/>
          </ac:graphicFrameMkLst>
        </pc:graphicFrameChg>
        <pc:graphicFrameChg chg="del mod">
          <ac:chgData name="Justin Vacquerie" userId="968f4b965d9c7392" providerId="LiveId" clId="{A29D6A66-1017-4251-9070-077E92D0E8FC}" dt="2024-04-19T09:47:29.510" v="37828" actId="478"/>
          <ac:graphicFrameMkLst>
            <pc:docMk/>
            <pc:sldMk cId="2117061429" sldId="491"/>
            <ac:graphicFrameMk id="5" creationId="{F923C89B-59FE-75A1-CEED-BB76895700B0}"/>
          </ac:graphicFrameMkLst>
        </pc:graphicFrameChg>
        <pc:graphicFrameChg chg="add mod modGraphic">
          <ac:chgData name="Justin Vacquerie" userId="968f4b965d9c7392" providerId="LiveId" clId="{A29D6A66-1017-4251-9070-077E92D0E8FC}" dt="2024-04-19T13:50:51.102" v="39368" actId="207"/>
          <ac:graphicFrameMkLst>
            <pc:docMk/>
            <pc:sldMk cId="2117061429" sldId="491"/>
            <ac:graphicFrameMk id="6" creationId="{DD7A015B-08EB-FD8D-02E2-0DB4EB2321E2}"/>
          </ac:graphicFrameMkLst>
        </pc:graphicFrameChg>
        <pc:graphicFrameChg chg="add mod modGraphic">
          <ac:chgData name="Justin Vacquerie" userId="968f4b965d9c7392" providerId="LiveId" clId="{A29D6A66-1017-4251-9070-077E92D0E8FC}" dt="2024-04-19T13:47:33.236" v="39352" actId="20577"/>
          <ac:graphicFrameMkLst>
            <pc:docMk/>
            <pc:sldMk cId="2117061429" sldId="491"/>
            <ac:graphicFrameMk id="7" creationId="{39B75C5C-1357-3CB5-F1D2-132F6DA92CC4}"/>
          </ac:graphicFrameMkLst>
        </pc:graphicFrameChg>
        <pc:picChg chg="del">
          <ac:chgData name="Justin Vacquerie" userId="968f4b965d9c7392" providerId="LiveId" clId="{A29D6A66-1017-4251-9070-077E92D0E8FC}" dt="2024-04-19T09:47:31.491" v="37830" actId="478"/>
          <ac:picMkLst>
            <pc:docMk/>
            <pc:sldMk cId="2117061429" sldId="491"/>
            <ac:picMk id="7" creationId="{2511AA6D-EE40-0845-E24D-EBD8288F6848}"/>
          </ac:picMkLst>
        </pc:picChg>
        <pc:picChg chg="del">
          <ac:chgData name="Justin Vacquerie" userId="968f4b965d9c7392" providerId="LiveId" clId="{A29D6A66-1017-4251-9070-077E92D0E8FC}" dt="2024-04-19T09:47:33.588" v="37831" actId="478"/>
          <ac:picMkLst>
            <pc:docMk/>
            <pc:sldMk cId="2117061429" sldId="491"/>
            <ac:picMk id="11" creationId="{384EC5FA-F935-216F-BF1B-340603D26A30}"/>
          </ac:picMkLst>
        </pc:picChg>
        <pc:picChg chg="del">
          <ac:chgData name="Justin Vacquerie" userId="968f4b965d9c7392" providerId="LiveId" clId="{A29D6A66-1017-4251-9070-077E92D0E8FC}" dt="2024-04-19T09:47:30.242" v="37829" actId="478"/>
          <ac:picMkLst>
            <pc:docMk/>
            <pc:sldMk cId="2117061429" sldId="491"/>
            <ac:picMk id="13" creationId="{06B3B7A5-48EE-36B0-E4AF-0508320B1E74}"/>
          </ac:picMkLst>
        </pc:picChg>
      </pc:sldChg>
      <pc:sldChg chg="addSp modSp add mod modNotesTx">
        <pc:chgData name="Justin Vacquerie" userId="968f4b965d9c7392" providerId="LiveId" clId="{A29D6A66-1017-4251-9070-077E92D0E8FC}" dt="2024-04-21T14:27:19.779" v="65815" actId="20577"/>
        <pc:sldMkLst>
          <pc:docMk/>
          <pc:sldMk cId="3002491363" sldId="492"/>
        </pc:sldMkLst>
        <pc:spChg chg="add mod">
          <ac:chgData name="Justin Vacquerie" userId="968f4b965d9c7392" providerId="LiveId" clId="{A29D6A66-1017-4251-9070-077E92D0E8FC}" dt="2024-04-19T13:41:28.776" v="39309" actId="1076"/>
          <ac:spMkLst>
            <pc:docMk/>
            <pc:sldMk cId="3002491363" sldId="492"/>
            <ac:spMk id="6" creationId="{7C04DF74-666D-268A-552C-B6C7CBE5932E}"/>
          </ac:spMkLst>
        </pc:spChg>
        <pc:spChg chg="add mod">
          <ac:chgData name="Justin Vacquerie" userId="968f4b965d9c7392" providerId="LiveId" clId="{A29D6A66-1017-4251-9070-077E92D0E8FC}" dt="2024-04-19T13:04:29.855" v="38572" actId="1076"/>
          <ac:spMkLst>
            <pc:docMk/>
            <pc:sldMk cId="3002491363" sldId="492"/>
            <ac:spMk id="7" creationId="{808BB030-3CAC-DA39-7905-8D3BCB0F5C01}"/>
          </ac:spMkLst>
        </pc:spChg>
        <pc:spChg chg="mod">
          <ac:chgData name="Justin Vacquerie" userId="968f4b965d9c7392" providerId="LiveId" clId="{A29D6A66-1017-4251-9070-077E92D0E8FC}" dt="2024-04-19T12:47:52.671" v="38129" actId="20577"/>
          <ac:spMkLst>
            <pc:docMk/>
            <pc:sldMk cId="3002491363" sldId="492"/>
            <ac:spMk id="8" creationId="{5B63686B-344F-58B3-032D-879EB772C378}"/>
          </ac:spMkLst>
        </pc:spChg>
        <pc:graphicFrameChg chg="modGraphic">
          <ac:chgData name="Justin Vacquerie" userId="968f4b965d9c7392" providerId="LiveId" clId="{A29D6A66-1017-4251-9070-077E92D0E8FC}" dt="2024-04-19T13:02:19.402" v="38560" actId="20577"/>
          <ac:graphicFrameMkLst>
            <pc:docMk/>
            <pc:sldMk cId="3002491363" sldId="492"/>
            <ac:graphicFrameMk id="5" creationId="{6D990184-AAE7-BC6B-8867-8D4D4EA2527E}"/>
          </ac:graphicFrameMkLst>
        </pc:graphicFrameChg>
      </pc:sldChg>
      <pc:sldChg chg="addSp delSp modSp add mod modNotesTx">
        <pc:chgData name="Justin Vacquerie" userId="968f4b965d9c7392" providerId="LiveId" clId="{A29D6A66-1017-4251-9070-077E92D0E8FC}" dt="2024-04-21T14:36:56.632" v="66057" actId="20577"/>
        <pc:sldMkLst>
          <pc:docMk/>
          <pc:sldMk cId="3734336298" sldId="493"/>
        </pc:sldMkLst>
        <pc:spChg chg="add mod">
          <ac:chgData name="Justin Vacquerie" userId="968f4b965d9c7392" providerId="LiveId" clId="{A29D6A66-1017-4251-9070-077E92D0E8FC}" dt="2024-04-19T15:48:28.838" v="39475" actId="1076"/>
          <ac:spMkLst>
            <pc:docMk/>
            <pc:sldMk cId="3734336298" sldId="493"/>
            <ac:spMk id="5" creationId="{DC21C62E-2BF6-E4FD-CA6D-6A067145A4B9}"/>
          </ac:spMkLst>
        </pc:spChg>
        <pc:spChg chg="add mod">
          <ac:chgData name="Justin Vacquerie" userId="968f4b965d9c7392" providerId="LiveId" clId="{A29D6A66-1017-4251-9070-077E92D0E8FC}" dt="2024-04-19T15:50:04.561" v="39495" actId="20577"/>
          <ac:spMkLst>
            <pc:docMk/>
            <pc:sldMk cId="3734336298" sldId="493"/>
            <ac:spMk id="6" creationId="{EF6BBE1B-DDA5-A2C9-33CD-CDDFDA0D1A6C}"/>
          </ac:spMkLst>
        </pc:spChg>
        <pc:spChg chg="add mod">
          <ac:chgData name="Justin Vacquerie" userId="968f4b965d9c7392" providerId="LiveId" clId="{A29D6A66-1017-4251-9070-077E92D0E8FC}" dt="2024-04-19T15:49:33.579" v="39491" actId="20577"/>
          <ac:spMkLst>
            <pc:docMk/>
            <pc:sldMk cId="3734336298" sldId="493"/>
            <ac:spMk id="7" creationId="{CD7A16E3-8CDE-2890-5846-C6891EB690EE}"/>
          </ac:spMkLst>
        </pc:spChg>
        <pc:spChg chg="add mod">
          <ac:chgData name="Justin Vacquerie" userId="968f4b965d9c7392" providerId="LiveId" clId="{A29D6A66-1017-4251-9070-077E92D0E8FC}" dt="2024-04-19T15:54:24.289" v="39502" actId="1076"/>
          <ac:spMkLst>
            <pc:docMk/>
            <pc:sldMk cId="3734336298" sldId="493"/>
            <ac:spMk id="10" creationId="{DABD4D71-9028-3B3C-1997-5625CA63A6CF}"/>
          </ac:spMkLst>
        </pc:spChg>
        <pc:spChg chg="add mod">
          <ac:chgData name="Justin Vacquerie" userId="968f4b965d9c7392" providerId="LiveId" clId="{A29D6A66-1017-4251-9070-077E92D0E8FC}" dt="2024-04-19T15:55:02.634" v="39512" actId="20577"/>
          <ac:spMkLst>
            <pc:docMk/>
            <pc:sldMk cId="3734336298" sldId="493"/>
            <ac:spMk id="11" creationId="{58DD43AC-AE9C-279A-2B1D-3AC8C3808794}"/>
          </ac:spMkLst>
        </pc:spChg>
        <pc:spChg chg="add mod">
          <ac:chgData name="Justin Vacquerie" userId="968f4b965d9c7392" providerId="LiveId" clId="{A29D6A66-1017-4251-9070-077E92D0E8FC}" dt="2024-04-20T16:02:43.204" v="53280" actId="14100"/>
          <ac:spMkLst>
            <pc:docMk/>
            <pc:sldMk cId="3734336298" sldId="493"/>
            <ac:spMk id="13" creationId="{90504E30-6D14-EAA1-30EC-AEF72294AD77}"/>
          </ac:spMkLst>
        </pc:spChg>
        <pc:spChg chg="add mod">
          <ac:chgData name="Justin Vacquerie" userId="968f4b965d9c7392" providerId="LiveId" clId="{A29D6A66-1017-4251-9070-077E92D0E8FC}" dt="2024-04-20T14:23:57.203" v="51746" actId="1076"/>
          <ac:spMkLst>
            <pc:docMk/>
            <pc:sldMk cId="3734336298" sldId="493"/>
            <ac:spMk id="14" creationId="{7B53F5B4-F35A-3326-6BC8-03C36920208D}"/>
          </ac:spMkLst>
        </pc:spChg>
        <pc:spChg chg="add mod">
          <ac:chgData name="Justin Vacquerie" userId="968f4b965d9c7392" providerId="LiveId" clId="{A29D6A66-1017-4251-9070-077E92D0E8FC}" dt="2024-04-20T14:24:07.338" v="51752" actId="1076"/>
          <ac:spMkLst>
            <pc:docMk/>
            <pc:sldMk cId="3734336298" sldId="493"/>
            <ac:spMk id="15" creationId="{FB276EF5-5508-5C1E-99FF-A09F99F60CD6}"/>
          </ac:spMkLst>
        </pc:spChg>
        <pc:spChg chg="add mod">
          <ac:chgData name="Justin Vacquerie" userId="968f4b965d9c7392" providerId="LiveId" clId="{A29D6A66-1017-4251-9070-077E92D0E8FC}" dt="2024-04-20T14:24:02.700" v="51750"/>
          <ac:spMkLst>
            <pc:docMk/>
            <pc:sldMk cId="3734336298" sldId="493"/>
            <ac:spMk id="16" creationId="{0F6D875B-D5D5-5D32-E837-E9B97B3D0923}"/>
          </ac:spMkLst>
        </pc:spChg>
        <pc:spChg chg="add mod">
          <ac:chgData name="Justin Vacquerie" userId="968f4b965d9c7392" providerId="LiveId" clId="{A29D6A66-1017-4251-9070-077E92D0E8FC}" dt="2024-04-20T14:24:38.625" v="51758" actId="1076"/>
          <ac:spMkLst>
            <pc:docMk/>
            <pc:sldMk cId="3734336298" sldId="493"/>
            <ac:spMk id="18" creationId="{F4932D92-5013-8AE8-B849-EAAED33E2EAA}"/>
          </ac:spMkLst>
        </pc:spChg>
        <pc:spChg chg="add del mod">
          <ac:chgData name="Justin Vacquerie" userId="968f4b965d9c7392" providerId="LiveId" clId="{A29D6A66-1017-4251-9070-077E92D0E8FC}" dt="2024-04-20T14:25:09.950" v="51761" actId="478"/>
          <ac:spMkLst>
            <pc:docMk/>
            <pc:sldMk cId="3734336298" sldId="493"/>
            <ac:spMk id="20" creationId="{CA7D7AEA-E646-DFA6-EFA9-82376488B458}"/>
          </ac:spMkLst>
        </pc:spChg>
        <pc:spChg chg="add mod">
          <ac:chgData name="Justin Vacquerie" userId="968f4b965d9c7392" providerId="LiveId" clId="{A29D6A66-1017-4251-9070-077E92D0E8FC}" dt="2024-04-20T14:25:41.246" v="51769" actId="14100"/>
          <ac:spMkLst>
            <pc:docMk/>
            <pc:sldMk cId="3734336298" sldId="493"/>
            <ac:spMk id="24" creationId="{E921FC71-E949-0840-280C-A8986DEE97E0}"/>
          </ac:spMkLst>
        </pc:spChg>
        <pc:spChg chg="add mod">
          <ac:chgData name="Justin Vacquerie" userId="968f4b965d9c7392" providerId="LiveId" clId="{A29D6A66-1017-4251-9070-077E92D0E8FC}" dt="2024-04-19T13:54:37.227" v="39444" actId="1076"/>
          <ac:spMkLst>
            <pc:docMk/>
            <pc:sldMk cId="3734336298" sldId="493"/>
            <ac:spMk id="26" creationId="{D5C80E45-7D52-CF3E-BDE7-F2E1495D12BB}"/>
          </ac:spMkLst>
        </pc:spChg>
        <pc:spChg chg="add mod">
          <ac:chgData name="Justin Vacquerie" userId="968f4b965d9c7392" providerId="LiveId" clId="{A29D6A66-1017-4251-9070-077E92D0E8FC}" dt="2024-04-19T13:53:58.580" v="39430" actId="1076"/>
          <ac:spMkLst>
            <pc:docMk/>
            <pc:sldMk cId="3734336298" sldId="493"/>
            <ac:spMk id="27" creationId="{A9617FC3-5255-90E3-EBD0-5A811DD6ABBC}"/>
          </ac:spMkLst>
        </pc:spChg>
        <pc:graphicFrameChg chg="del mod">
          <ac:chgData name="Justin Vacquerie" userId="968f4b965d9c7392" providerId="LiveId" clId="{A29D6A66-1017-4251-9070-077E92D0E8FC}" dt="2024-04-19T13:14:37.054" v="38792" actId="478"/>
          <ac:graphicFrameMkLst>
            <pc:docMk/>
            <pc:sldMk cId="3734336298" sldId="493"/>
            <ac:graphicFrameMk id="5" creationId="{F923C89B-59FE-75A1-CEED-BB76895700B0}"/>
          </ac:graphicFrameMkLst>
        </pc:graphicFrameChg>
        <pc:picChg chg="del">
          <ac:chgData name="Justin Vacquerie" userId="968f4b965d9c7392" providerId="LiveId" clId="{A29D6A66-1017-4251-9070-077E92D0E8FC}" dt="2024-04-19T13:14:39.523" v="38793" actId="478"/>
          <ac:picMkLst>
            <pc:docMk/>
            <pc:sldMk cId="3734336298" sldId="493"/>
            <ac:picMk id="7" creationId="{2511AA6D-EE40-0845-E24D-EBD8288F6848}"/>
          </ac:picMkLst>
        </pc:picChg>
        <pc:picChg chg="del">
          <ac:chgData name="Justin Vacquerie" userId="968f4b965d9c7392" providerId="LiveId" clId="{A29D6A66-1017-4251-9070-077E92D0E8FC}" dt="2024-04-19T13:14:40.621" v="38794" actId="478"/>
          <ac:picMkLst>
            <pc:docMk/>
            <pc:sldMk cId="3734336298" sldId="493"/>
            <ac:picMk id="11" creationId="{384EC5FA-F935-216F-BF1B-340603D26A30}"/>
          </ac:picMkLst>
        </pc:picChg>
        <pc:picChg chg="del">
          <ac:chgData name="Justin Vacquerie" userId="968f4b965d9c7392" providerId="LiveId" clId="{A29D6A66-1017-4251-9070-077E92D0E8FC}" dt="2024-04-19T13:14:41.690" v="38795" actId="478"/>
          <ac:picMkLst>
            <pc:docMk/>
            <pc:sldMk cId="3734336298" sldId="493"/>
            <ac:picMk id="13" creationId="{06B3B7A5-48EE-36B0-E4AF-0508320B1E74}"/>
          </ac:picMkLst>
        </pc:picChg>
        <pc:picChg chg="add del">
          <ac:chgData name="Justin Vacquerie" userId="968f4b965d9c7392" providerId="LiveId" clId="{A29D6A66-1017-4251-9070-077E92D0E8FC}" dt="2024-04-19T13:20:14.537" v="38804" actId="478"/>
          <ac:picMkLst>
            <pc:docMk/>
            <pc:sldMk cId="3734336298" sldId="493"/>
            <ac:picMk id="15" creationId="{CC524870-DA33-600F-681E-98714B7CB1A5}"/>
          </ac:picMkLst>
        </pc:picChg>
        <pc:picChg chg="add mod">
          <ac:chgData name="Justin Vacquerie" userId="968f4b965d9c7392" providerId="LiveId" clId="{A29D6A66-1017-4251-9070-077E92D0E8FC}" dt="2024-04-20T14:25:32.508" v="51767" actId="1076"/>
          <ac:picMkLst>
            <pc:docMk/>
            <pc:sldMk cId="3734336298" sldId="493"/>
            <ac:picMk id="17" creationId="{053A51B3-5016-ACA5-95CC-21CEC87DCEE4}"/>
          </ac:picMkLst>
        </pc:picChg>
        <pc:picChg chg="add mod">
          <ac:chgData name="Justin Vacquerie" userId="968f4b965d9c7392" providerId="LiveId" clId="{A29D6A66-1017-4251-9070-077E92D0E8FC}" dt="2024-04-19T13:54:24.507" v="39441" actId="1076"/>
          <ac:picMkLst>
            <pc:docMk/>
            <pc:sldMk cId="3734336298" sldId="493"/>
            <ac:picMk id="19" creationId="{2B587800-5BBD-DFEC-1247-8814FFFBCCF4}"/>
          </ac:picMkLst>
        </pc:picChg>
        <pc:picChg chg="add mod">
          <ac:chgData name="Justin Vacquerie" userId="968f4b965d9c7392" providerId="LiveId" clId="{A29D6A66-1017-4251-9070-077E92D0E8FC}" dt="2024-04-20T14:24:33.076" v="51757" actId="1076"/>
          <ac:picMkLst>
            <pc:docMk/>
            <pc:sldMk cId="3734336298" sldId="493"/>
            <ac:picMk id="21" creationId="{E0427C2A-6E9C-78B1-4475-C6C2AB858FCA}"/>
          </ac:picMkLst>
        </pc:picChg>
        <pc:picChg chg="add mod">
          <ac:chgData name="Justin Vacquerie" userId="968f4b965d9c7392" providerId="LiveId" clId="{A29D6A66-1017-4251-9070-077E92D0E8FC}" dt="2024-04-20T14:25:22.739" v="51763"/>
          <ac:picMkLst>
            <pc:docMk/>
            <pc:sldMk cId="3734336298" sldId="493"/>
            <ac:picMk id="22" creationId="{3C624D68-3458-A533-34DD-6828840735F6}"/>
          </ac:picMkLst>
        </pc:picChg>
        <pc:picChg chg="add mod">
          <ac:chgData name="Justin Vacquerie" userId="968f4b965d9c7392" providerId="LiveId" clId="{A29D6A66-1017-4251-9070-077E92D0E8FC}" dt="2024-04-19T13:53:50.568" v="39427" actId="1076"/>
          <ac:picMkLst>
            <pc:docMk/>
            <pc:sldMk cId="3734336298" sldId="493"/>
            <ac:picMk id="23" creationId="{714FECC2-5A94-71A2-1270-436D2126E41C}"/>
          </ac:picMkLst>
        </pc:picChg>
        <pc:picChg chg="add mod">
          <ac:chgData name="Justin Vacquerie" userId="968f4b965d9c7392" providerId="LiveId" clId="{A29D6A66-1017-4251-9070-077E92D0E8FC}" dt="2024-04-19T15:49:08.690" v="39480" actId="1076"/>
          <ac:picMkLst>
            <pc:docMk/>
            <pc:sldMk cId="3734336298" sldId="493"/>
            <ac:picMk id="25" creationId="{7A85BCAA-C299-06E3-9438-4166303DEAB4}"/>
          </ac:picMkLst>
        </pc:picChg>
        <pc:cxnChg chg="add del">
          <ac:chgData name="Justin Vacquerie" userId="968f4b965d9c7392" providerId="LiveId" clId="{A29D6A66-1017-4251-9070-077E92D0E8FC}" dt="2024-04-19T13:14:54.607" v="38797" actId="478"/>
          <ac:cxnSpMkLst>
            <pc:docMk/>
            <pc:sldMk cId="3734336298" sldId="493"/>
            <ac:cxnSpMk id="10" creationId="{B9E3E0AE-3346-02F7-F334-E1AD5806C565}"/>
          </ac:cxnSpMkLst>
        </pc:cxnChg>
        <pc:cxnChg chg="add mod">
          <ac:chgData name="Justin Vacquerie" userId="968f4b965d9c7392" providerId="LiveId" clId="{A29D6A66-1017-4251-9070-077E92D0E8FC}" dt="2024-04-19T13:29:32.297" v="38847" actId="1076"/>
          <ac:cxnSpMkLst>
            <pc:docMk/>
            <pc:sldMk cId="3734336298" sldId="493"/>
            <ac:cxnSpMk id="12" creationId="{0CA731F6-8DAE-3B8A-C6B8-7AEC9AD55F92}"/>
          </ac:cxnSpMkLst>
        </pc:cxnChg>
      </pc:sldChg>
      <pc:sldChg chg="new del">
        <pc:chgData name="Justin Vacquerie" userId="968f4b965d9c7392" providerId="LiveId" clId="{A29D6A66-1017-4251-9070-077E92D0E8FC}" dt="2024-04-20T08:31:42.823" v="42704" actId="47"/>
        <pc:sldMkLst>
          <pc:docMk/>
          <pc:sldMk cId="2184251920" sldId="494"/>
        </pc:sldMkLst>
      </pc:sldChg>
      <pc:sldChg chg="addSp delSp modSp add mod ord modNotesTx">
        <pc:chgData name="Justin Vacquerie" userId="968f4b965d9c7392" providerId="LiveId" clId="{A29D6A66-1017-4251-9070-077E92D0E8FC}" dt="2024-04-21T14:23:48.544" v="65107" actId="20577"/>
        <pc:sldMkLst>
          <pc:docMk/>
          <pc:sldMk cId="2974479669" sldId="494"/>
        </pc:sldMkLst>
        <pc:spChg chg="del">
          <ac:chgData name="Justin Vacquerie" userId="968f4b965d9c7392" providerId="LiveId" clId="{A29D6A66-1017-4251-9070-077E92D0E8FC}" dt="2024-04-20T08:32:29.167" v="42826" actId="478"/>
          <ac:spMkLst>
            <pc:docMk/>
            <pc:sldMk cId="2974479669" sldId="494"/>
            <ac:spMk id="5" creationId="{79AD5EEA-71C2-CCE6-7D6F-D6E2DB16B67D}"/>
          </ac:spMkLst>
        </pc:spChg>
        <pc:spChg chg="add mod">
          <ac:chgData name="Justin Vacquerie" userId="968f4b965d9c7392" providerId="LiveId" clId="{A29D6A66-1017-4251-9070-077E92D0E8FC}" dt="2024-04-20T13:53:41.829" v="49153" actId="1076"/>
          <ac:spMkLst>
            <pc:docMk/>
            <pc:sldMk cId="2974479669" sldId="494"/>
            <ac:spMk id="5" creationId="{A2A54D6C-949E-5AFD-C9D9-A957166FF8FA}"/>
          </ac:spMkLst>
        </pc:spChg>
        <pc:spChg chg="del">
          <ac:chgData name="Justin Vacquerie" userId="968f4b965d9c7392" providerId="LiveId" clId="{A29D6A66-1017-4251-9070-077E92D0E8FC}" dt="2024-04-20T08:32:30.404" v="42827" actId="478"/>
          <ac:spMkLst>
            <pc:docMk/>
            <pc:sldMk cId="2974479669" sldId="494"/>
            <ac:spMk id="6" creationId="{285CB292-4263-8FBF-BED9-94976350DCAC}"/>
          </ac:spMkLst>
        </pc:spChg>
        <pc:spChg chg="add del mod">
          <ac:chgData name="Justin Vacquerie" userId="968f4b965d9c7392" providerId="LiveId" clId="{A29D6A66-1017-4251-9070-077E92D0E8FC}" dt="2024-04-21T07:53:35.053" v="55637" actId="478"/>
          <ac:spMkLst>
            <pc:docMk/>
            <pc:sldMk cId="2974479669" sldId="494"/>
            <ac:spMk id="6" creationId="{535DE76F-3400-6454-A24A-C697B3FC54A9}"/>
          </ac:spMkLst>
        </pc:spChg>
        <pc:spChg chg="add mod">
          <ac:chgData name="Justin Vacquerie" userId="968f4b965d9c7392" providerId="LiveId" clId="{A29D6A66-1017-4251-9070-077E92D0E8FC}" dt="2024-04-21T07:55:44.228" v="55934" actId="1076"/>
          <ac:spMkLst>
            <pc:docMk/>
            <pc:sldMk cId="2974479669" sldId="494"/>
            <ac:spMk id="7" creationId="{9AD4E9FA-DB62-F0BA-7039-AC0AD7CC1F67}"/>
          </ac:spMkLst>
        </pc:spChg>
        <pc:spChg chg="del">
          <ac:chgData name="Justin Vacquerie" userId="968f4b965d9c7392" providerId="LiveId" clId="{A29D6A66-1017-4251-9070-077E92D0E8FC}" dt="2024-04-20T08:32:18.567" v="42817" actId="478"/>
          <ac:spMkLst>
            <pc:docMk/>
            <pc:sldMk cId="2974479669" sldId="494"/>
            <ac:spMk id="7" creationId="{C1D280A7-31C2-B3BD-A6E0-DAD4DD13D51C}"/>
          </ac:spMkLst>
        </pc:spChg>
        <pc:spChg chg="mod">
          <ac:chgData name="Justin Vacquerie" userId="968f4b965d9c7392" providerId="LiveId" clId="{A29D6A66-1017-4251-9070-077E92D0E8FC}" dt="2024-04-20T12:16:02.838" v="48878" actId="20577"/>
          <ac:spMkLst>
            <pc:docMk/>
            <pc:sldMk cId="2974479669" sldId="494"/>
            <ac:spMk id="8" creationId="{5B63686B-344F-58B3-032D-879EB772C378}"/>
          </ac:spMkLst>
        </pc:spChg>
        <pc:spChg chg="del mod">
          <ac:chgData name="Justin Vacquerie" userId="968f4b965d9c7392" providerId="LiveId" clId="{A29D6A66-1017-4251-9070-077E92D0E8FC}" dt="2024-04-20T08:32:28.164" v="42825" actId="478"/>
          <ac:spMkLst>
            <pc:docMk/>
            <pc:sldMk cId="2974479669" sldId="494"/>
            <ac:spMk id="10" creationId="{FE58F459-7490-7A03-6E87-5CB1E3F4B3EF}"/>
          </ac:spMkLst>
        </pc:spChg>
        <pc:spChg chg="del">
          <ac:chgData name="Justin Vacquerie" userId="968f4b965d9c7392" providerId="LiveId" clId="{A29D6A66-1017-4251-9070-077E92D0E8FC}" dt="2024-04-20T08:32:22.905" v="42820" actId="478"/>
          <ac:spMkLst>
            <pc:docMk/>
            <pc:sldMk cId="2974479669" sldId="494"/>
            <ac:spMk id="11" creationId="{8B559354-1D6E-5378-EDEB-CF3C2E1046FB}"/>
          </ac:spMkLst>
        </pc:spChg>
        <pc:spChg chg="del">
          <ac:chgData name="Justin Vacquerie" userId="968f4b965d9c7392" providerId="LiveId" clId="{A29D6A66-1017-4251-9070-077E92D0E8FC}" dt="2024-04-20T08:32:26.487" v="42823" actId="478"/>
          <ac:spMkLst>
            <pc:docMk/>
            <pc:sldMk cId="2974479669" sldId="494"/>
            <ac:spMk id="12" creationId="{E9E340DF-C10F-9A88-F5C9-ADD8BE71B1DC}"/>
          </ac:spMkLst>
        </pc:spChg>
        <pc:spChg chg="del">
          <ac:chgData name="Justin Vacquerie" userId="968f4b965d9c7392" providerId="LiveId" clId="{A29D6A66-1017-4251-9070-077E92D0E8FC}" dt="2024-04-20T08:32:21.658" v="42819" actId="478"/>
          <ac:spMkLst>
            <pc:docMk/>
            <pc:sldMk cId="2974479669" sldId="494"/>
            <ac:spMk id="13" creationId="{B4514687-759C-DF21-EA8A-3B6FBA2DB137}"/>
          </ac:spMkLst>
        </pc:spChg>
        <pc:spChg chg="del">
          <ac:chgData name="Justin Vacquerie" userId="968f4b965d9c7392" providerId="LiveId" clId="{A29D6A66-1017-4251-9070-077E92D0E8FC}" dt="2024-04-20T08:32:19.647" v="42818" actId="478"/>
          <ac:spMkLst>
            <pc:docMk/>
            <pc:sldMk cId="2974479669" sldId="494"/>
            <ac:spMk id="14" creationId="{0E38253B-5476-C855-EA75-00C099DFD984}"/>
          </ac:spMkLst>
        </pc:spChg>
        <pc:spChg chg="del">
          <ac:chgData name="Justin Vacquerie" userId="968f4b965d9c7392" providerId="LiveId" clId="{A29D6A66-1017-4251-9070-077E92D0E8FC}" dt="2024-04-20T08:32:33.718" v="42829" actId="478"/>
          <ac:spMkLst>
            <pc:docMk/>
            <pc:sldMk cId="2974479669" sldId="494"/>
            <ac:spMk id="15" creationId="{1437F2DC-E421-9D96-DE20-A9F8B48205F1}"/>
          </ac:spMkLst>
        </pc:spChg>
        <pc:spChg chg="del">
          <ac:chgData name="Justin Vacquerie" userId="968f4b965d9c7392" providerId="LiveId" clId="{A29D6A66-1017-4251-9070-077E92D0E8FC}" dt="2024-04-20T08:32:31.733" v="42828" actId="478"/>
          <ac:spMkLst>
            <pc:docMk/>
            <pc:sldMk cId="2974479669" sldId="494"/>
            <ac:spMk id="16" creationId="{55433FD5-F2FC-8CCD-2F27-B43FA549109E}"/>
          </ac:spMkLst>
        </pc:spChg>
        <pc:spChg chg="del">
          <ac:chgData name="Justin Vacquerie" userId="968f4b965d9c7392" providerId="LiveId" clId="{A29D6A66-1017-4251-9070-077E92D0E8FC}" dt="2024-04-20T08:32:24.461" v="42821" actId="478"/>
          <ac:spMkLst>
            <pc:docMk/>
            <pc:sldMk cId="2974479669" sldId="494"/>
            <ac:spMk id="18" creationId="{72EE3BD9-319C-5065-7787-743F8D3F4A94}"/>
          </ac:spMkLst>
        </pc:spChg>
        <pc:spChg chg="del">
          <ac:chgData name="Justin Vacquerie" userId="968f4b965d9c7392" providerId="LiveId" clId="{A29D6A66-1017-4251-9070-077E92D0E8FC}" dt="2024-04-20T08:32:34.925" v="42830" actId="478"/>
          <ac:spMkLst>
            <pc:docMk/>
            <pc:sldMk cId="2974479669" sldId="494"/>
            <ac:spMk id="19" creationId="{187AD27E-3122-77AD-734E-AFB3CE2DD834}"/>
          </ac:spMkLst>
        </pc:spChg>
        <pc:graphicFrameChg chg="add del mod modGraphic">
          <ac:chgData name="Justin Vacquerie" userId="968f4b965d9c7392" providerId="LiveId" clId="{A29D6A66-1017-4251-9070-077E92D0E8FC}" dt="2024-04-20T13:53:12.692" v="49129" actId="478"/>
          <ac:graphicFrameMkLst>
            <pc:docMk/>
            <pc:sldMk cId="2974479669" sldId="494"/>
            <ac:graphicFrameMk id="6" creationId="{F0F1BC3C-DBF2-041B-88A7-69E591D8AF84}"/>
          </ac:graphicFrameMkLst>
        </pc:graphicFrameChg>
        <pc:graphicFrameChg chg="add mod modGraphic">
          <ac:chgData name="Justin Vacquerie" userId="968f4b965d9c7392" providerId="LiveId" clId="{A29D6A66-1017-4251-9070-077E92D0E8FC}" dt="2024-04-21T07:55:58.889" v="55935" actId="1076"/>
          <ac:graphicFrameMkLst>
            <pc:docMk/>
            <pc:sldMk cId="2974479669" sldId="494"/>
            <ac:graphicFrameMk id="10" creationId="{8CC3F7BD-D58B-BF34-5FFA-3C0BE601132A}"/>
          </ac:graphicFrameMkLst>
        </pc:graphicFrameChg>
        <pc:graphicFrameChg chg="add mod modGraphic">
          <ac:chgData name="Justin Vacquerie" userId="968f4b965d9c7392" providerId="LiveId" clId="{A29D6A66-1017-4251-9070-077E92D0E8FC}" dt="2024-04-21T07:53:23.182" v="55633" actId="14100"/>
          <ac:graphicFrameMkLst>
            <pc:docMk/>
            <pc:sldMk cId="2974479669" sldId="494"/>
            <ac:graphicFrameMk id="20" creationId="{D05686F5-0294-6EDA-22D8-DD57E0C22644}"/>
          </ac:graphicFrameMkLst>
        </pc:graphicFrameChg>
        <pc:cxnChg chg="del">
          <ac:chgData name="Justin Vacquerie" userId="968f4b965d9c7392" providerId="LiveId" clId="{A29D6A66-1017-4251-9070-077E92D0E8FC}" dt="2024-04-20T08:32:25.891" v="42822" actId="478"/>
          <ac:cxnSpMkLst>
            <pc:docMk/>
            <pc:sldMk cId="2974479669" sldId="494"/>
            <ac:cxnSpMk id="17" creationId="{20AC2184-39FC-7278-4D89-2C664E77E91A}"/>
          </ac:cxnSpMkLst>
        </pc:cxnChg>
      </pc:sldChg>
      <pc:sldChg chg="addSp delSp modSp add mod modNotesTx">
        <pc:chgData name="Justin Vacquerie" userId="968f4b965d9c7392" providerId="LiveId" clId="{A29D6A66-1017-4251-9070-077E92D0E8FC}" dt="2024-04-21T12:02:54.029" v="62284" actId="20577"/>
        <pc:sldMkLst>
          <pc:docMk/>
          <pc:sldMk cId="4150804646" sldId="495"/>
        </pc:sldMkLst>
        <pc:graphicFrameChg chg="modGraphic">
          <ac:chgData name="Justin Vacquerie" userId="968f4b965d9c7392" providerId="LiveId" clId="{A29D6A66-1017-4251-9070-077E92D0E8FC}" dt="2024-04-21T07:46:01.727" v="55376" actId="207"/>
          <ac:graphicFrameMkLst>
            <pc:docMk/>
            <pc:sldMk cId="4150804646" sldId="495"/>
            <ac:graphicFrameMk id="5" creationId="{0308B929-ECE5-1CCE-FBC8-3DF502CB1C1C}"/>
          </ac:graphicFrameMkLst>
        </pc:graphicFrameChg>
        <pc:picChg chg="del">
          <ac:chgData name="Justin Vacquerie" userId="968f4b965d9c7392" providerId="LiveId" clId="{A29D6A66-1017-4251-9070-077E92D0E8FC}" dt="2024-04-21T07:42:58.425" v="55339" actId="478"/>
          <ac:picMkLst>
            <pc:docMk/>
            <pc:sldMk cId="4150804646" sldId="495"/>
            <ac:picMk id="7" creationId="{0BBF6A71-1504-569C-4CD4-F3695E1E91FF}"/>
          </ac:picMkLst>
        </pc:picChg>
        <pc:picChg chg="add mod modCrop">
          <ac:chgData name="Justin Vacquerie" userId="968f4b965d9c7392" providerId="LiveId" clId="{A29D6A66-1017-4251-9070-077E92D0E8FC}" dt="2024-04-21T07:44:11.074" v="55350" actId="732"/>
          <ac:picMkLst>
            <pc:docMk/>
            <pc:sldMk cId="4150804646" sldId="495"/>
            <ac:picMk id="11" creationId="{CD97EA2A-E1D0-DC65-E710-B33C7F8CB226}"/>
          </ac:picMkLst>
        </pc:picChg>
      </pc:sldChg>
    </pc:docChg>
  </pc:docChgLst>
  <pc:docChgLst>
    <pc:chgData name="Justin Vacquerie" userId="968f4b965d9c7392" providerId="LiveId" clId="{ABE54E9F-0662-43D0-8298-79BA61DAB84E}"/>
    <pc:docChg chg="custSel modSld">
      <pc:chgData name="Justin Vacquerie" userId="968f4b965d9c7392" providerId="LiveId" clId="{ABE54E9F-0662-43D0-8298-79BA61DAB84E}" dt="2024-04-23T07:53:16.762" v="301" actId="20577"/>
      <pc:docMkLst>
        <pc:docMk/>
      </pc:docMkLst>
      <pc:sldChg chg="modSp">
        <pc:chgData name="Justin Vacquerie" userId="968f4b965d9c7392" providerId="LiveId" clId="{ABE54E9F-0662-43D0-8298-79BA61DAB84E}" dt="2024-04-22T11:02:03.892" v="3" actId="20577"/>
        <pc:sldMkLst>
          <pc:docMk/>
          <pc:sldMk cId="3731666523" sldId="464"/>
        </pc:sldMkLst>
        <pc:spChg chg="mod">
          <ac:chgData name="Justin Vacquerie" userId="968f4b965d9c7392" providerId="LiveId" clId="{ABE54E9F-0662-43D0-8298-79BA61DAB84E}" dt="2024-04-22T11:02:03.892" v="3" actId="20577"/>
          <ac:spMkLst>
            <pc:docMk/>
            <pc:sldMk cId="3731666523" sldId="464"/>
            <ac:spMk id="15" creationId="{30FDF7A4-1BD9-4B71-E79E-0E2A2D7A01CE}"/>
          </ac:spMkLst>
        </pc:spChg>
      </pc:sldChg>
      <pc:sldChg chg="modSp mod">
        <pc:chgData name="Justin Vacquerie" userId="968f4b965d9c7392" providerId="LiveId" clId="{ABE54E9F-0662-43D0-8298-79BA61DAB84E}" dt="2024-04-23T07:50:32.102" v="174" actId="20577"/>
        <pc:sldMkLst>
          <pc:docMk/>
          <pc:sldMk cId="970525911" sldId="474"/>
        </pc:sldMkLst>
        <pc:spChg chg="mod">
          <ac:chgData name="Justin Vacquerie" userId="968f4b965d9c7392" providerId="LiveId" clId="{ABE54E9F-0662-43D0-8298-79BA61DAB84E}" dt="2024-04-23T07:50:32.102" v="174" actId="20577"/>
          <ac:spMkLst>
            <pc:docMk/>
            <pc:sldMk cId="970525911" sldId="474"/>
            <ac:spMk id="18" creationId="{90C1EA87-C52A-802D-D1FB-F0C9B0CC8D20}"/>
          </ac:spMkLst>
        </pc:spChg>
      </pc:sldChg>
      <pc:sldChg chg="modSp mod">
        <pc:chgData name="Justin Vacquerie" userId="968f4b965d9c7392" providerId="LiveId" clId="{ABE54E9F-0662-43D0-8298-79BA61DAB84E}" dt="2024-04-23T07:50:35.366" v="175" actId="20577"/>
        <pc:sldMkLst>
          <pc:docMk/>
          <pc:sldMk cId="982697817" sldId="475"/>
        </pc:sldMkLst>
        <pc:spChg chg="mod">
          <ac:chgData name="Justin Vacquerie" userId="968f4b965d9c7392" providerId="LiveId" clId="{ABE54E9F-0662-43D0-8298-79BA61DAB84E}" dt="2024-04-23T07:50:35.366" v="175" actId="20577"/>
          <ac:spMkLst>
            <pc:docMk/>
            <pc:sldMk cId="982697817" sldId="475"/>
            <ac:spMk id="18" creationId="{90C1EA87-C52A-802D-D1FB-F0C9B0CC8D20}"/>
          </ac:spMkLst>
        </pc:spChg>
      </pc:sldChg>
      <pc:sldChg chg="modSp mod">
        <pc:chgData name="Justin Vacquerie" userId="968f4b965d9c7392" providerId="LiveId" clId="{ABE54E9F-0662-43D0-8298-79BA61DAB84E}" dt="2024-04-23T07:50:25.647" v="173" actId="20577"/>
        <pc:sldMkLst>
          <pc:docMk/>
          <pc:sldMk cId="2675343734" sldId="476"/>
        </pc:sldMkLst>
        <pc:spChg chg="mod">
          <ac:chgData name="Justin Vacquerie" userId="968f4b965d9c7392" providerId="LiveId" clId="{ABE54E9F-0662-43D0-8298-79BA61DAB84E}" dt="2024-04-23T07:50:25.647" v="173" actId="20577"/>
          <ac:spMkLst>
            <pc:docMk/>
            <pc:sldMk cId="2675343734" sldId="476"/>
            <ac:spMk id="18" creationId="{90C1EA87-C52A-802D-D1FB-F0C9B0CC8D20}"/>
          </ac:spMkLst>
        </pc:spChg>
      </pc:sldChg>
      <pc:sldChg chg="modSp mod">
        <pc:chgData name="Justin Vacquerie" userId="968f4b965d9c7392" providerId="LiveId" clId="{ABE54E9F-0662-43D0-8298-79BA61DAB84E}" dt="2024-04-23T07:50:39.964" v="176" actId="20577"/>
        <pc:sldMkLst>
          <pc:docMk/>
          <pc:sldMk cId="3453332337" sldId="483"/>
        </pc:sldMkLst>
        <pc:spChg chg="mod">
          <ac:chgData name="Justin Vacquerie" userId="968f4b965d9c7392" providerId="LiveId" clId="{ABE54E9F-0662-43D0-8298-79BA61DAB84E}" dt="2024-04-23T07:50:39.964" v="176" actId="20577"/>
          <ac:spMkLst>
            <pc:docMk/>
            <pc:sldMk cId="3453332337" sldId="483"/>
            <ac:spMk id="18" creationId="{90C1EA87-C52A-802D-D1FB-F0C9B0CC8D20}"/>
          </ac:spMkLst>
        </pc:spChg>
      </pc:sldChg>
      <pc:sldChg chg="modNotesTx">
        <pc:chgData name="Justin Vacquerie" userId="968f4b965d9c7392" providerId="LiveId" clId="{ABE54E9F-0662-43D0-8298-79BA61DAB84E}" dt="2024-04-22T11:12:33.861" v="172" actId="20577"/>
        <pc:sldMkLst>
          <pc:docMk/>
          <pc:sldMk cId="3819206255" sldId="484"/>
        </pc:sldMkLst>
      </pc:sldChg>
      <pc:sldChg chg="modNotesTx">
        <pc:chgData name="Justin Vacquerie" userId="968f4b965d9c7392" providerId="LiveId" clId="{ABE54E9F-0662-43D0-8298-79BA61DAB84E}" dt="2024-04-22T11:10:21.120" v="32" actId="20577"/>
        <pc:sldMkLst>
          <pc:docMk/>
          <pc:sldMk cId="3011333609" sldId="485"/>
        </pc:sldMkLst>
      </pc:sldChg>
      <pc:sldChg chg="modNotesTx">
        <pc:chgData name="Justin Vacquerie" userId="968f4b965d9c7392" providerId="LiveId" clId="{ABE54E9F-0662-43D0-8298-79BA61DAB84E}" dt="2024-04-22T11:09:33.917" v="31" actId="313"/>
        <pc:sldMkLst>
          <pc:docMk/>
          <pc:sldMk cId="2117061429" sldId="491"/>
        </pc:sldMkLst>
      </pc:sldChg>
      <pc:sldChg chg="modSp mod">
        <pc:chgData name="Justin Vacquerie" userId="968f4b965d9c7392" providerId="LiveId" clId="{ABE54E9F-0662-43D0-8298-79BA61DAB84E}" dt="2024-04-23T07:53:12.917" v="299" actId="20577"/>
        <pc:sldMkLst>
          <pc:docMk/>
          <pc:sldMk cId="3734336298" sldId="493"/>
        </pc:sldMkLst>
        <pc:spChg chg="mod">
          <ac:chgData name="Justin Vacquerie" userId="968f4b965d9c7392" providerId="LiveId" clId="{ABE54E9F-0662-43D0-8298-79BA61DAB84E}" dt="2024-04-23T07:53:12.917" v="299" actId="20577"/>
          <ac:spMkLst>
            <pc:docMk/>
            <pc:sldMk cId="3734336298" sldId="493"/>
            <ac:spMk id="8" creationId="{5B63686B-344F-58B3-032D-879EB772C378}"/>
          </ac:spMkLst>
        </pc:spChg>
      </pc:sldChg>
      <pc:sldChg chg="modNotesTx">
        <pc:chgData name="Justin Vacquerie" userId="968f4b965d9c7392" providerId="LiveId" clId="{ABE54E9F-0662-43D0-8298-79BA61DAB84E}" dt="2024-04-22T11:08:15.026" v="29" actId="20577"/>
        <pc:sldMkLst>
          <pc:docMk/>
          <pc:sldMk cId="2974479669" sldId="494"/>
        </pc:sldMkLst>
      </pc:sldChg>
      <pc:sldChg chg="modSp mod modNotesTx">
        <pc:chgData name="Justin Vacquerie" userId="968f4b965d9c7392" providerId="LiveId" clId="{ABE54E9F-0662-43D0-8298-79BA61DAB84E}" dt="2024-04-23T07:53:16.762" v="301" actId="20577"/>
        <pc:sldMkLst>
          <pc:docMk/>
          <pc:sldMk cId="4150804646" sldId="495"/>
        </pc:sldMkLst>
        <pc:spChg chg="mod">
          <ac:chgData name="Justin Vacquerie" userId="968f4b965d9c7392" providerId="LiveId" clId="{ABE54E9F-0662-43D0-8298-79BA61DAB84E}" dt="2024-04-23T07:53:16.762" v="301" actId="20577"/>
          <ac:spMkLst>
            <pc:docMk/>
            <pc:sldMk cId="4150804646" sldId="495"/>
            <ac:spMk id="8" creationId="{5B63686B-344F-58B3-032D-879EB772C37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92C64B0-347F-4435-A9FD-2370084B5BA8}" type="datetime1">
              <a:rPr lang="fr-FR" smtClean="0"/>
              <a:t>02/09/2024</a:t>
            </a:fld>
            <a:endParaRPr lang="fr-FR"/>
          </a:p>
        </p:txBody>
      </p:sp>
      <p:sp>
        <p:nvSpPr>
          <p:cNvPr id="4" name="Espace réservé du pied de page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B28A1AC-D174-D44D-BB31-612041F19AA1}" type="slidenum">
              <a:rPr lang="fr-FR" smtClean="0"/>
              <a:t>‹N°›</a:t>
            </a:fld>
            <a:endParaRPr lang="fr-FR"/>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E23C9-CE18-409D-8FAC-1A108978F4ED}" type="datetime1">
              <a:rPr lang="fr-FR" noProof="0" smtClean="0"/>
              <a:t>02/09/2024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FABB2-A72E-45F8-97E2-CEBAD710A386}" type="slidenum">
              <a:rPr lang="fr-FR" noProof="0" smtClean="0"/>
              <a:t>‹N°›</a:t>
            </a:fld>
            <a:endParaRPr lang="fr-FR" noProof="0"/>
          </a:p>
        </p:txBody>
      </p:sp>
    </p:spTree>
    <p:extLst>
      <p:ext uri="{BB962C8B-B14F-4D97-AF65-F5344CB8AC3E}">
        <p14:creationId xmlns:p14="http://schemas.microsoft.com/office/powerpoint/2010/main" val="9056171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smtClean="0"/>
              <a:t>1</a:t>
            </a:fld>
            <a:endParaRPr lang="fr-FR"/>
          </a:p>
        </p:txBody>
      </p:sp>
    </p:spTree>
    <p:extLst>
      <p:ext uri="{BB962C8B-B14F-4D97-AF65-F5344CB8AC3E}">
        <p14:creationId xmlns:p14="http://schemas.microsoft.com/office/powerpoint/2010/main" val="1928098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10</a:t>
            </a:fld>
            <a:endParaRPr lang="fr-FR" noProof="0"/>
          </a:p>
        </p:txBody>
      </p:sp>
    </p:spTree>
    <p:extLst>
      <p:ext uri="{BB962C8B-B14F-4D97-AF65-F5344CB8AC3E}">
        <p14:creationId xmlns:p14="http://schemas.microsoft.com/office/powerpoint/2010/main" val="48229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11</a:t>
            </a:fld>
            <a:endParaRPr lang="fr-FR" noProof="0"/>
          </a:p>
        </p:txBody>
      </p:sp>
    </p:spTree>
    <p:extLst>
      <p:ext uri="{BB962C8B-B14F-4D97-AF65-F5344CB8AC3E}">
        <p14:creationId xmlns:p14="http://schemas.microsoft.com/office/powerpoint/2010/main" val="477900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12</a:t>
            </a:fld>
            <a:endParaRPr lang="fr-FR" noProof="0"/>
          </a:p>
        </p:txBody>
      </p:sp>
    </p:spTree>
    <p:extLst>
      <p:ext uri="{BB962C8B-B14F-4D97-AF65-F5344CB8AC3E}">
        <p14:creationId xmlns:p14="http://schemas.microsoft.com/office/powerpoint/2010/main" val="1108807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13</a:t>
            </a:fld>
            <a:endParaRPr lang="fr-FR" noProof="0"/>
          </a:p>
        </p:txBody>
      </p:sp>
    </p:spTree>
    <p:extLst>
      <p:ext uri="{BB962C8B-B14F-4D97-AF65-F5344CB8AC3E}">
        <p14:creationId xmlns:p14="http://schemas.microsoft.com/office/powerpoint/2010/main" val="4208836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14</a:t>
            </a:fld>
            <a:endParaRPr lang="fr-FR" noProof="0"/>
          </a:p>
        </p:txBody>
      </p:sp>
    </p:spTree>
    <p:extLst>
      <p:ext uri="{BB962C8B-B14F-4D97-AF65-F5344CB8AC3E}">
        <p14:creationId xmlns:p14="http://schemas.microsoft.com/office/powerpoint/2010/main" val="3822786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15</a:t>
            </a:fld>
            <a:endParaRPr lang="fr-FR" noProof="0"/>
          </a:p>
        </p:txBody>
      </p:sp>
    </p:spTree>
    <p:extLst>
      <p:ext uri="{BB962C8B-B14F-4D97-AF65-F5344CB8AC3E}">
        <p14:creationId xmlns:p14="http://schemas.microsoft.com/office/powerpoint/2010/main" val="409756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16</a:t>
            </a:fld>
            <a:endParaRPr lang="fr-FR" noProof="0"/>
          </a:p>
        </p:txBody>
      </p:sp>
    </p:spTree>
    <p:extLst>
      <p:ext uri="{BB962C8B-B14F-4D97-AF65-F5344CB8AC3E}">
        <p14:creationId xmlns:p14="http://schemas.microsoft.com/office/powerpoint/2010/main" val="390123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17</a:t>
            </a:fld>
            <a:endParaRPr lang="fr-FR" noProof="0"/>
          </a:p>
        </p:txBody>
      </p:sp>
    </p:spTree>
    <p:extLst>
      <p:ext uri="{BB962C8B-B14F-4D97-AF65-F5344CB8AC3E}">
        <p14:creationId xmlns:p14="http://schemas.microsoft.com/office/powerpoint/2010/main" val="3130454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18</a:t>
            </a:fld>
            <a:endParaRPr lang="fr-FR" noProof="0"/>
          </a:p>
        </p:txBody>
      </p:sp>
    </p:spTree>
    <p:extLst>
      <p:ext uri="{BB962C8B-B14F-4D97-AF65-F5344CB8AC3E}">
        <p14:creationId xmlns:p14="http://schemas.microsoft.com/office/powerpoint/2010/main" val="314970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 sommaire de la présentation :</a:t>
            </a:r>
          </a:p>
          <a:p>
            <a:r>
              <a:rPr lang="fr-FR" dirty="0"/>
              <a:t>Je commencerai par introduire le sujet en présentant le contexte et en définissant les attendues de la mission</a:t>
            </a:r>
          </a:p>
          <a:p>
            <a:r>
              <a:rPr lang="fr-FR" dirty="0"/>
              <a:t>Dans un second temps, je présenterai </a:t>
            </a:r>
          </a:p>
          <a:p>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smtClean="0"/>
              <a:t>2</a:t>
            </a:fld>
            <a:endParaRPr lang="fr-FR"/>
          </a:p>
        </p:txBody>
      </p:sp>
    </p:spTree>
    <p:extLst>
      <p:ext uri="{BB962C8B-B14F-4D97-AF65-F5344CB8AC3E}">
        <p14:creationId xmlns:p14="http://schemas.microsoft.com/office/powerpoint/2010/main" val="233563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3</a:t>
            </a:fld>
            <a:endParaRPr lang="fr-FR" noProof="0"/>
          </a:p>
        </p:txBody>
      </p:sp>
    </p:spTree>
    <p:extLst>
      <p:ext uri="{BB962C8B-B14F-4D97-AF65-F5344CB8AC3E}">
        <p14:creationId xmlns:p14="http://schemas.microsoft.com/office/powerpoint/2010/main" val="417015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Place de marché est une plateforme de e-commerce :</a:t>
            </a:r>
          </a:p>
          <a:p>
            <a:endParaRPr lang="fr-FR" dirty="0"/>
          </a:p>
          <a:p>
            <a:pPr marL="285750" indent="-285750">
              <a:buFont typeface="Arial" panose="020B0604020202020204" pitchFamily="34" charset="0"/>
              <a:buChar char="•"/>
            </a:pPr>
            <a:r>
              <a:rPr lang="fr-FR" sz="1200" dirty="0">
                <a:latin typeface="+mj-lt"/>
              </a:rPr>
              <a:t>Qui offre des produits à la vente divers et variés</a:t>
            </a:r>
          </a:p>
          <a:p>
            <a:pPr marL="285750" indent="-285750">
              <a:buFont typeface="Arial" panose="020B0604020202020204" pitchFamily="34" charset="0"/>
              <a:buChar char="•"/>
            </a:pPr>
            <a:r>
              <a:rPr lang="fr-FR" sz="1200" dirty="0">
                <a:latin typeface="+mj-lt"/>
              </a:rPr>
              <a:t>Les données des produits, issues de la base de données </a:t>
            </a:r>
            <a:r>
              <a:rPr lang="fr-FR" sz="1200" dirty="0" err="1">
                <a:latin typeface="+mj-lt"/>
              </a:rPr>
              <a:t>FlipKart</a:t>
            </a:r>
            <a:r>
              <a:rPr lang="fr-FR" sz="1200" dirty="0">
                <a:latin typeface="+mj-lt"/>
              </a:rPr>
              <a:t>, comprennent des descriptions textuelles et des images.</a:t>
            </a:r>
          </a:p>
          <a:p>
            <a:pPr marL="285750" indent="-285750">
              <a:buFont typeface="Arial" panose="020B0604020202020204" pitchFamily="34" charset="0"/>
              <a:buChar char="•"/>
            </a:pPr>
            <a:r>
              <a:rPr lang="fr-FR" sz="1200" dirty="0">
                <a:latin typeface="+mj-lt"/>
              </a:rPr>
              <a:t>L'attribution manuelle des catégories est fastidieuse et peu fiable.</a:t>
            </a:r>
          </a:p>
          <a:p>
            <a:pPr marL="285750" indent="-285750">
              <a:buFont typeface="Arial" panose="020B0604020202020204" pitchFamily="34" charset="0"/>
              <a:buChar char="•"/>
            </a:pPr>
            <a:r>
              <a:rPr lang="fr-FR" sz="1200" dirty="0">
                <a:latin typeface="+mj-lt"/>
              </a:rPr>
              <a:t>Les catégories sont déjà renseignées pour un petit volume de produits, mais le nombre de produits non catégorisés est destiné à augmenter.</a:t>
            </a:r>
          </a:p>
          <a:p>
            <a:pPr marL="285750" indent="-285750">
              <a:buFont typeface="Arial" panose="020B0604020202020204" pitchFamily="34" charset="0"/>
              <a:buChar char="•"/>
            </a:pPr>
            <a:endParaRPr lang="fr-FR" sz="1200" dirty="0">
              <a:latin typeface="+mj-lt"/>
            </a:endParaRPr>
          </a:p>
          <a:p>
            <a:r>
              <a:rPr lang="fr-FR" sz="1600" b="1" dirty="0"/>
              <a:t>Notre problématique métier donc :</a:t>
            </a:r>
          </a:p>
          <a:p>
            <a:endParaRPr lang="fr-FR" sz="1600" b="1" dirty="0"/>
          </a:p>
          <a:p>
            <a:r>
              <a:rPr lang="fr-FR" sz="1600" dirty="0"/>
              <a:t>« Etudier la faisabilité d’automatiser le processus de classification des biens selon leur catégorie »</a:t>
            </a:r>
          </a:p>
          <a:p>
            <a:r>
              <a:rPr lang="fr-FR" sz="1600" dirty="0"/>
              <a:t>Pour gagner en :</a:t>
            </a:r>
          </a:p>
          <a:p>
            <a:endParaRPr lang="fr-FR" sz="1600" dirty="0"/>
          </a:p>
          <a:p>
            <a:pPr marL="742950" lvl="1" indent="-285750">
              <a:buFont typeface="Arial" panose="020B0604020202020204" pitchFamily="34" charset="0"/>
              <a:buChar char="•"/>
            </a:pPr>
            <a:r>
              <a:rPr lang="fr-FR" sz="1400" dirty="0">
                <a:latin typeface="+mj-lt"/>
              </a:rPr>
              <a:t>Fiabilité</a:t>
            </a:r>
          </a:p>
          <a:p>
            <a:pPr marL="742950" lvl="1" indent="-285750">
              <a:buFont typeface="Arial" panose="020B0604020202020204" pitchFamily="34" charset="0"/>
              <a:buChar char="•"/>
            </a:pPr>
            <a:r>
              <a:rPr lang="fr-FR" sz="1400" dirty="0">
                <a:latin typeface="+mj-lt"/>
              </a:rPr>
              <a:t>Productivité </a:t>
            </a:r>
          </a:p>
          <a:p>
            <a:pPr marL="742950" lvl="1" indent="-285750">
              <a:buFont typeface="Arial" panose="020B0604020202020204" pitchFamily="34" charset="0"/>
              <a:buChar char="•"/>
            </a:pPr>
            <a:r>
              <a:rPr lang="fr-FR" sz="1400" dirty="0">
                <a:latin typeface="+mj-lt"/>
              </a:rPr>
              <a:t>Standardisation du process </a:t>
            </a:r>
          </a:p>
          <a:p>
            <a:pPr algn="l"/>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4</a:t>
            </a:fld>
            <a:endParaRPr lang="fr-FR" noProof="0"/>
          </a:p>
        </p:txBody>
      </p:sp>
    </p:spTree>
    <p:extLst>
      <p:ext uri="{BB962C8B-B14F-4D97-AF65-F5344CB8AC3E}">
        <p14:creationId xmlns:p14="http://schemas.microsoft.com/office/powerpoint/2010/main" val="158422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5</a:t>
            </a:fld>
            <a:endParaRPr lang="fr-FR" noProof="0"/>
          </a:p>
        </p:txBody>
      </p:sp>
    </p:spTree>
    <p:extLst>
      <p:ext uri="{BB962C8B-B14F-4D97-AF65-F5344CB8AC3E}">
        <p14:creationId xmlns:p14="http://schemas.microsoft.com/office/powerpoint/2010/main" val="155790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6</a:t>
            </a:fld>
            <a:endParaRPr lang="fr-FR" noProof="0"/>
          </a:p>
        </p:txBody>
      </p:sp>
    </p:spTree>
    <p:extLst>
      <p:ext uri="{BB962C8B-B14F-4D97-AF65-F5344CB8AC3E}">
        <p14:creationId xmlns:p14="http://schemas.microsoft.com/office/powerpoint/2010/main" val="2587376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dirty="0"/>
              <a:t>Les données que nous avons sont réparties en plusieurs tables sous le format csv : </a:t>
            </a:r>
          </a:p>
          <a:p>
            <a:pPr algn="l"/>
            <a:endParaRPr lang="fr-FR" b="1" dirty="0"/>
          </a:p>
          <a:p>
            <a:pPr algn="l"/>
            <a:r>
              <a:rPr lang="fr-FR" b="1" dirty="0"/>
              <a:t>- </a:t>
            </a:r>
            <a:r>
              <a:rPr lang="fr-FR" b="1" dirty="0" err="1"/>
              <a:t>application_train</a:t>
            </a:r>
            <a:r>
              <a:rPr lang="fr-FR" b="1" dirty="0"/>
              <a:t>/</a:t>
            </a:r>
            <a:r>
              <a:rPr lang="fr-FR" b="1" dirty="0" err="1"/>
              <a:t>application_test</a:t>
            </a:r>
            <a:r>
              <a:rPr lang="fr-FR" dirty="0"/>
              <a:t> : Les données principales concernant les clients, utilisées pour l'entraînement et le test. La différence entre les deux tables est que dans la table dans train nous avons la présence de la </a:t>
            </a:r>
            <a:r>
              <a:rPr lang="fr-FR" dirty="0" err="1"/>
              <a:t>target</a:t>
            </a:r>
            <a:r>
              <a:rPr lang="fr-FR" dirty="0"/>
              <a:t>, ce qui n’est pas le cas dans le test. </a:t>
            </a:r>
          </a:p>
          <a:p>
            <a:pPr algn="l"/>
            <a:r>
              <a:rPr lang="fr-FR" b="1" dirty="0"/>
              <a:t>- bureau.csv et bureau_balance.csv</a:t>
            </a:r>
            <a:r>
              <a:rPr lang="fr-FR" dirty="0"/>
              <a:t> : Informations sur les crédits précédents des clients dans d'autres institutions.</a:t>
            </a:r>
          </a:p>
          <a:p>
            <a:pPr algn="l"/>
            <a:r>
              <a:rPr lang="fr-FR" b="1" dirty="0"/>
              <a:t>- previous_application.csv</a:t>
            </a:r>
            <a:r>
              <a:rPr lang="fr-FR" dirty="0"/>
              <a:t> : Historique des demandes de crédit précédentes auprès de Home </a:t>
            </a:r>
            <a:r>
              <a:rPr lang="fr-FR" dirty="0" err="1"/>
              <a:t>Credit</a:t>
            </a:r>
            <a:r>
              <a:rPr lang="fr-FR" dirty="0"/>
              <a:t>.</a:t>
            </a:r>
          </a:p>
          <a:p>
            <a:pPr algn="l"/>
            <a:r>
              <a:rPr lang="fr-FR" b="1" dirty="0"/>
              <a:t>- POS_CASH_balance.csv</a:t>
            </a:r>
            <a:r>
              <a:rPr lang="fr-FR" dirty="0"/>
              <a:t> : Données sur les prêts à tempérament.</a:t>
            </a:r>
          </a:p>
          <a:p>
            <a:pPr algn="l"/>
            <a:r>
              <a:rPr lang="fr-FR" b="1" dirty="0"/>
              <a:t>- installments_payments.csv</a:t>
            </a:r>
            <a:r>
              <a:rPr lang="fr-FR" dirty="0"/>
              <a:t> : Historique des paiements des clients.</a:t>
            </a:r>
          </a:p>
          <a:p>
            <a:pPr algn="l"/>
            <a:r>
              <a:rPr lang="fr-FR" b="1" dirty="0"/>
              <a:t>- credit_card_balance.csv</a:t>
            </a:r>
            <a:r>
              <a:rPr lang="fr-FR" dirty="0"/>
              <a:t> : Données concernant les transactions par carte de crédit.</a:t>
            </a:r>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7</a:t>
            </a:fld>
            <a:endParaRPr lang="fr-FR" noProof="0"/>
          </a:p>
        </p:txBody>
      </p:sp>
    </p:spTree>
    <p:extLst>
      <p:ext uri="{BB962C8B-B14F-4D97-AF65-F5344CB8AC3E}">
        <p14:creationId xmlns:p14="http://schemas.microsoft.com/office/powerpoint/2010/main" val="302036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8</a:t>
            </a:fld>
            <a:endParaRPr lang="fr-FR" noProof="0"/>
          </a:p>
        </p:txBody>
      </p:sp>
    </p:spTree>
    <p:extLst>
      <p:ext uri="{BB962C8B-B14F-4D97-AF65-F5344CB8AC3E}">
        <p14:creationId xmlns:p14="http://schemas.microsoft.com/office/powerpoint/2010/main" val="1265065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338FABB2-A72E-45F8-97E2-CEBAD710A386}" type="slidenum">
              <a:rPr lang="fr-FR" noProof="0" smtClean="0"/>
              <a:t>9</a:t>
            </a:fld>
            <a:endParaRPr lang="fr-FR" noProof="0"/>
          </a:p>
        </p:txBody>
      </p:sp>
    </p:spTree>
    <p:extLst>
      <p:ext uri="{BB962C8B-B14F-4D97-AF65-F5344CB8AC3E}">
        <p14:creationId xmlns:p14="http://schemas.microsoft.com/office/powerpoint/2010/main" val="109692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_2">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rtlCol="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rtlCol="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7" name="Connecteur droit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séparation_2">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10" name="Espace réservé du texte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rtlCol="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11" name="Titr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rtlCol="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12" name="Connecteur droit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séparation_3">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10" name="Espace réservé du texte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rtlCol="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11" name="Titr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rtlCol="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7" name="Connecteur droit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séparation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Espace réservé d’image 21" descr="Femme sur tablette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cxnSp>
        <p:nvCxnSpPr>
          <p:cNvPr id="8" name="Connecteur droit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e de séparation_5">
    <p:spTree>
      <p:nvGrpSpPr>
        <p:cNvPr id="1" name=""/>
        <p:cNvGrpSpPr/>
        <p:nvPr/>
      </p:nvGrpSpPr>
      <p:grpSpPr>
        <a:xfrm>
          <a:off x="0" y="0"/>
          <a:ext cx="0" cy="0"/>
          <a:chOff x="0" y="0"/>
          <a:chExt cx="0" cy="0"/>
        </a:xfrm>
      </p:grpSpPr>
      <p:pic>
        <p:nvPicPr>
          <p:cNvPr id="7" name="Espace réservé d’image 21" descr="Femme sur tablette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cxnSp>
        <p:nvCxnSpPr>
          <p:cNvPr id="9" name="Connecteur droit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_2">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0" y="3482977"/>
            <a:ext cx="10668000" cy="3375025"/>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6" name="Espace réservé du texte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Titr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11" name="Connecteur droit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_3">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608843" y="3482977"/>
            <a:ext cx="10961177" cy="3375025"/>
          </a:xfrm>
          <a:prstGeom prst="rect">
            <a:avLst/>
          </a:prstGeom>
          <a:solidFill>
            <a:schemeClr val="accent4">
              <a:lumMod val="50000"/>
            </a:schemeClr>
          </a:solidFill>
        </p:spPr>
        <p:txBody>
          <a:bodyPr rtlCol="0"/>
          <a:lstStyle/>
          <a:p>
            <a:pPr rtl="0"/>
            <a:r>
              <a:rPr lang="fr-FR" noProof="0"/>
              <a:t>Cliquez sur l’icône pour ajouter une image</a:t>
            </a:r>
          </a:p>
        </p:txBody>
      </p:sp>
      <p:cxnSp>
        <p:nvCxnSpPr>
          <p:cNvPr id="10" name="Connecteur droit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Espace réservé du texte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Titr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u avec Légende_4">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0" y="3482977"/>
            <a:ext cx="12192000" cy="3375025"/>
          </a:xfrm>
          <a:prstGeom prst="rect">
            <a:avLst/>
          </a:prstGeom>
          <a:solidFill>
            <a:schemeClr val="accent4">
              <a:lumMod val="50000"/>
            </a:schemeClr>
          </a:solidFill>
        </p:spPr>
        <p:txBody>
          <a:bodyPr rtlCol="0"/>
          <a:lstStyle/>
          <a:p>
            <a:pPr rtl="0"/>
            <a:r>
              <a:rPr lang="fr-FR" noProof="0"/>
              <a:t>Cliquez sur l’icône pour ajouter une image</a:t>
            </a:r>
          </a:p>
        </p:txBody>
      </p:sp>
      <p:cxnSp>
        <p:nvCxnSpPr>
          <p:cNvPr id="5" name="Connecteur droit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u texte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Titr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avec Légende_5">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0" y="3482977"/>
            <a:ext cx="12192000" cy="3375025"/>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6" name="Espace réservé du texte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Titr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15" name="Connecteur droit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_1">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E5D80A69-299C-4CBC-8F44-996514BA2CFD}"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11B2D7F8-9505-6148-BEA2-27C4290FF6E2}"/>
              </a:ext>
            </a:extLst>
          </p:cNvPr>
          <p:cNvSpPr>
            <a:spLocks noGrp="1"/>
          </p:cNvSpPr>
          <p:nvPr>
            <p:ph sz="half" idx="1" hasCustomPrompt="1"/>
          </p:nvPr>
        </p:nvSpPr>
        <p:spPr>
          <a:xfrm>
            <a:off x="1627321"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3">
            <a:extLst>
              <a:ext uri="{FF2B5EF4-FFF2-40B4-BE49-F238E27FC236}">
                <a16:creationId xmlns:a16="http://schemas.microsoft.com/office/drawing/2014/main" id="{A9ADB053-F5D5-D34D-B6E3-A8AB7297F1F9}"/>
              </a:ext>
            </a:extLst>
          </p:cNvPr>
          <p:cNvSpPr>
            <a:spLocks noGrp="1"/>
          </p:cNvSpPr>
          <p:nvPr>
            <p:ph sz="half" idx="2" hasCustomPrompt="1"/>
          </p:nvPr>
        </p:nvSpPr>
        <p:spPr>
          <a:xfrm>
            <a:off x="7067963"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texte 2">
            <a:extLst>
              <a:ext uri="{FF2B5EF4-FFF2-40B4-BE49-F238E27FC236}">
                <a16:creationId xmlns:a16="http://schemas.microsoft.com/office/drawing/2014/main" id="{B75E12F7-C53F-EB47-8D86-3CE7D6B2A8FB}"/>
              </a:ext>
            </a:extLst>
          </p:cNvPr>
          <p:cNvSpPr>
            <a:spLocks noGrp="1"/>
          </p:cNvSpPr>
          <p:nvPr>
            <p:ph type="body" idx="13" hasCustomPrompt="1"/>
          </p:nvPr>
        </p:nvSpPr>
        <p:spPr>
          <a:xfrm>
            <a:off x="1627322" y="1468740"/>
            <a:ext cx="4672156" cy="823912"/>
          </a:xfrm>
        </p:spPr>
        <p:txBody>
          <a:bodyPr rtlCol="0"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5" name="Espace réservé du texte 4">
            <a:extLst>
              <a:ext uri="{FF2B5EF4-FFF2-40B4-BE49-F238E27FC236}">
                <a16:creationId xmlns:a16="http://schemas.microsoft.com/office/drawing/2014/main" id="{0C3895DE-E9F7-5A41-91A4-BC8DE509CFFC}"/>
              </a:ext>
            </a:extLst>
          </p:cNvPr>
          <p:cNvSpPr>
            <a:spLocks noGrp="1"/>
          </p:cNvSpPr>
          <p:nvPr>
            <p:ph type="body" sz="quarter" idx="3" hasCustomPrompt="1"/>
          </p:nvPr>
        </p:nvSpPr>
        <p:spPr>
          <a:xfrm>
            <a:off x="7067963" y="1468740"/>
            <a:ext cx="4695165" cy="823912"/>
          </a:xfrm>
        </p:spPr>
        <p:txBody>
          <a:bodyPr rtlCol="0" anchor="b">
            <a:normAutofit/>
          </a:bodyPr>
          <a:lstStyle>
            <a:lvl1pPr marL="0" indent="0" rtl="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aison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E44B70A1-2334-4718-BA50-6EFEFBBD85C0}"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11B2D7F8-9505-6148-BEA2-27C4290FF6E2}"/>
              </a:ext>
            </a:extLst>
          </p:cNvPr>
          <p:cNvSpPr>
            <a:spLocks noGrp="1"/>
          </p:cNvSpPr>
          <p:nvPr>
            <p:ph sz="half" idx="1" hasCustomPrompt="1"/>
          </p:nvPr>
        </p:nvSpPr>
        <p:spPr>
          <a:xfrm>
            <a:off x="392623"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3">
            <a:extLst>
              <a:ext uri="{FF2B5EF4-FFF2-40B4-BE49-F238E27FC236}">
                <a16:creationId xmlns:a16="http://schemas.microsoft.com/office/drawing/2014/main" id="{A9ADB053-F5D5-D34D-B6E3-A8AB7297F1F9}"/>
              </a:ext>
            </a:extLst>
          </p:cNvPr>
          <p:cNvSpPr>
            <a:spLocks noGrp="1"/>
          </p:cNvSpPr>
          <p:nvPr>
            <p:ph sz="half" idx="2" hasCustomPrompt="1"/>
          </p:nvPr>
        </p:nvSpPr>
        <p:spPr>
          <a:xfrm>
            <a:off x="5833265"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texte 2">
            <a:extLst>
              <a:ext uri="{FF2B5EF4-FFF2-40B4-BE49-F238E27FC236}">
                <a16:creationId xmlns:a16="http://schemas.microsoft.com/office/drawing/2014/main" id="{B75E12F7-C53F-EB47-8D86-3CE7D6B2A8FB}"/>
              </a:ext>
            </a:extLst>
          </p:cNvPr>
          <p:cNvSpPr>
            <a:spLocks noGrp="1"/>
          </p:cNvSpPr>
          <p:nvPr>
            <p:ph type="body" idx="13" hasCustomPrompt="1"/>
          </p:nvPr>
        </p:nvSpPr>
        <p:spPr>
          <a:xfrm>
            <a:off x="392624" y="1468740"/>
            <a:ext cx="4672156" cy="823912"/>
          </a:xfrm>
        </p:spPr>
        <p:txBody>
          <a:bodyPr rtlCol="0"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5" name="Espace réservé du texte 4">
            <a:extLst>
              <a:ext uri="{FF2B5EF4-FFF2-40B4-BE49-F238E27FC236}">
                <a16:creationId xmlns:a16="http://schemas.microsoft.com/office/drawing/2014/main" id="{0C3895DE-E9F7-5A41-91A4-BC8DE509CFFC}"/>
              </a:ext>
            </a:extLst>
          </p:cNvPr>
          <p:cNvSpPr>
            <a:spLocks noGrp="1"/>
          </p:cNvSpPr>
          <p:nvPr>
            <p:ph type="body" sz="quarter" idx="3" hasCustomPrompt="1"/>
          </p:nvPr>
        </p:nvSpPr>
        <p:spPr>
          <a:xfrm>
            <a:off x="5833265" y="1468740"/>
            <a:ext cx="4695165" cy="823912"/>
          </a:xfrm>
        </p:spPr>
        <p:txBody>
          <a:bodyPr rtlCol="0" anchor="b">
            <a:normAutofit/>
          </a:bodyPr>
          <a:lstStyle>
            <a:lvl1pPr marL="0" indent="0" rtl="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cxnSp>
        <p:nvCxnSpPr>
          <p:cNvPr id="17" name="Connecteur droit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la présentation_3">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cxnSp>
        <p:nvCxnSpPr>
          <p:cNvPr id="3" name="Connecteur droit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aison_3">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7E8C0DF8-FDF5-4DB9-B35E-A5D265DF4BD6}"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6" name="Titr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8" name="Espace réservé du contenu 2">
            <a:extLst>
              <a:ext uri="{FF2B5EF4-FFF2-40B4-BE49-F238E27FC236}">
                <a16:creationId xmlns:a16="http://schemas.microsoft.com/office/drawing/2014/main" id="{CF969977-F5DB-3A45-9E9E-556F0938C059}"/>
              </a:ext>
            </a:extLst>
          </p:cNvPr>
          <p:cNvSpPr>
            <a:spLocks noGrp="1"/>
          </p:cNvSpPr>
          <p:nvPr>
            <p:ph sz="half" idx="1" hasCustomPrompt="1"/>
          </p:nvPr>
        </p:nvSpPr>
        <p:spPr>
          <a:xfrm>
            <a:off x="392623" y="2330824"/>
            <a:ext cx="5181600"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contenu 3">
            <a:extLst>
              <a:ext uri="{FF2B5EF4-FFF2-40B4-BE49-F238E27FC236}">
                <a16:creationId xmlns:a16="http://schemas.microsoft.com/office/drawing/2014/main" id="{36D6BBCB-7852-8449-BC02-C5471A775B24}"/>
              </a:ext>
            </a:extLst>
          </p:cNvPr>
          <p:cNvSpPr>
            <a:spLocks noGrp="1"/>
          </p:cNvSpPr>
          <p:nvPr>
            <p:ph sz="half" idx="2" hasCustomPrompt="1"/>
          </p:nvPr>
        </p:nvSpPr>
        <p:spPr>
          <a:xfrm>
            <a:off x="6172200" y="2330824"/>
            <a:ext cx="5181600"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texte 2">
            <a:extLst>
              <a:ext uri="{FF2B5EF4-FFF2-40B4-BE49-F238E27FC236}">
                <a16:creationId xmlns:a16="http://schemas.microsoft.com/office/drawing/2014/main" id="{725055FA-EC63-034E-B383-78552FAEA374}"/>
              </a:ext>
            </a:extLst>
          </p:cNvPr>
          <p:cNvSpPr>
            <a:spLocks noGrp="1"/>
          </p:cNvSpPr>
          <p:nvPr>
            <p:ph type="body" idx="13" hasCustomPrompt="1"/>
          </p:nvPr>
        </p:nvSpPr>
        <p:spPr>
          <a:xfrm>
            <a:off x="392623" y="1468740"/>
            <a:ext cx="5157787" cy="823912"/>
          </a:xfrm>
        </p:spPr>
        <p:txBody>
          <a:bodyPr rtlCol="0"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texte 4">
            <a:extLst>
              <a:ext uri="{FF2B5EF4-FFF2-40B4-BE49-F238E27FC236}">
                <a16:creationId xmlns:a16="http://schemas.microsoft.com/office/drawing/2014/main" id="{163F1262-F0B7-5B4F-A1EE-7A2D9835E6EC}"/>
              </a:ext>
            </a:extLst>
          </p:cNvPr>
          <p:cNvSpPr>
            <a:spLocks noGrp="1"/>
          </p:cNvSpPr>
          <p:nvPr>
            <p:ph type="body" sz="quarter" idx="3" hasCustomPrompt="1"/>
          </p:nvPr>
        </p:nvSpPr>
        <p:spPr>
          <a:xfrm>
            <a:off x="6172200" y="1468740"/>
            <a:ext cx="5183188" cy="823912"/>
          </a:xfrm>
        </p:spPr>
        <p:txBody>
          <a:bodyPr rtlCol="0" anchor="b">
            <a:normAutofit/>
          </a:bodyPr>
          <a:lstStyle>
            <a:lvl1pPr marL="0" indent="0" rtl="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cxnSp>
        <p:nvCxnSpPr>
          <p:cNvPr id="13" name="Connecteur droit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aison_5">
    <p:spTree>
      <p:nvGrpSpPr>
        <p:cNvPr id="1" name=""/>
        <p:cNvGrpSpPr/>
        <p:nvPr/>
      </p:nvGrpSpPr>
      <p:grpSpPr>
        <a:xfrm>
          <a:off x="0" y="0"/>
          <a:ext cx="0" cy="0"/>
          <a:chOff x="0" y="0"/>
          <a:chExt cx="0" cy="0"/>
        </a:xfrm>
      </p:grpSpPr>
      <p:sp>
        <p:nvSpPr>
          <p:cNvPr id="12" name="Espace réservé d’image 5">
            <a:extLst>
              <a:ext uri="{FF2B5EF4-FFF2-40B4-BE49-F238E27FC236}">
                <a16:creationId xmlns:a16="http://schemas.microsoft.com/office/drawing/2014/main" id="{C5233AE2-5078-C34D-8EAD-6F7B344F5241}"/>
              </a:ext>
            </a:extLst>
          </p:cNvPr>
          <p:cNvSpPr>
            <a:spLocks noGrp="1"/>
          </p:cNvSpPr>
          <p:nvPr>
            <p:ph type="pic" sz="quarter" idx="15"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cxnSp>
        <p:nvCxnSpPr>
          <p:cNvPr id="14" name="Connecteur droit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A0887D19-54F2-43B3-A810-C7D00581FEF3}"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6" name="Titr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8" name="Espace réservé du contenu 2">
            <a:extLst>
              <a:ext uri="{FF2B5EF4-FFF2-40B4-BE49-F238E27FC236}">
                <a16:creationId xmlns:a16="http://schemas.microsoft.com/office/drawing/2014/main" id="{CF969977-F5DB-3A45-9E9E-556F0938C059}"/>
              </a:ext>
            </a:extLst>
          </p:cNvPr>
          <p:cNvSpPr>
            <a:spLocks noGrp="1"/>
          </p:cNvSpPr>
          <p:nvPr>
            <p:ph sz="half" idx="1" hasCustomPrompt="1"/>
          </p:nvPr>
        </p:nvSpPr>
        <p:spPr>
          <a:xfrm>
            <a:off x="392623" y="2330824"/>
            <a:ext cx="5181600" cy="3846139"/>
          </a:xfrm>
        </p:spPr>
        <p:txBody>
          <a:bodyPr rtlCol="0">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contenu 3">
            <a:extLst>
              <a:ext uri="{FF2B5EF4-FFF2-40B4-BE49-F238E27FC236}">
                <a16:creationId xmlns:a16="http://schemas.microsoft.com/office/drawing/2014/main" id="{36D6BBCB-7852-8449-BC02-C5471A775B24}"/>
              </a:ext>
            </a:extLst>
          </p:cNvPr>
          <p:cNvSpPr>
            <a:spLocks noGrp="1"/>
          </p:cNvSpPr>
          <p:nvPr>
            <p:ph sz="half" idx="2" hasCustomPrompt="1"/>
          </p:nvPr>
        </p:nvSpPr>
        <p:spPr>
          <a:xfrm>
            <a:off x="6172200" y="2330824"/>
            <a:ext cx="5181600" cy="3846139"/>
          </a:xfrm>
        </p:spPr>
        <p:txBody>
          <a:bodyPr rtlCol="0">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texte 2">
            <a:extLst>
              <a:ext uri="{FF2B5EF4-FFF2-40B4-BE49-F238E27FC236}">
                <a16:creationId xmlns:a16="http://schemas.microsoft.com/office/drawing/2014/main" id="{725055FA-EC63-034E-B383-78552FAEA374}"/>
              </a:ext>
            </a:extLst>
          </p:cNvPr>
          <p:cNvSpPr>
            <a:spLocks noGrp="1"/>
          </p:cNvSpPr>
          <p:nvPr>
            <p:ph type="body" idx="13" hasCustomPrompt="1"/>
          </p:nvPr>
        </p:nvSpPr>
        <p:spPr>
          <a:xfrm>
            <a:off x="392623" y="1468740"/>
            <a:ext cx="5157787" cy="823912"/>
          </a:xfrm>
        </p:spPr>
        <p:txBody>
          <a:bodyPr rtlCol="0"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texte 4">
            <a:extLst>
              <a:ext uri="{FF2B5EF4-FFF2-40B4-BE49-F238E27FC236}">
                <a16:creationId xmlns:a16="http://schemas.microsoft.com/office/drawing/2014/main" id="{163F1262-F0B7-5B4F-A1EE-7A2D9835E6EC}"/>
              </a:ext>
            </a:extLst>
          </p:cNvPr>
          <p:cNvSpPr>
            <a:spLocks noGrp="1"/>
          </p:cNvSpPr>
          <p:nvPr>
            <p:ph type="body" sz="quarter" idx="3" hasCustomPrompt="1"/>
          </p:nvPr>
        </p:nvSpPr>
        <p:spPr>
          <a:xfrm>
            <a:off x="6172200" y="1468740"/>
            <a:ext cx="5183188" cy="823912"/>
          </a:xfrm>
        </p:spPr>
        <p:txBody>
          <a:bodyPr rtlCol="0" anchor="b">
            <a:normAutofit/>
          </a:bodyPr>
          <a:lstStyle>
            <a:lvl1pPr marL="0" indent="0" rtl="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cxnSp>
        <p:nvCxnSpPr>
          <p:cNvPr id="13" name="Connecteur droit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5" name="Connecteur droit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D34C5937-11C0-4E5A-867C-7AB68EA5327B}"/>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4" name="Connecteur droit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34E2D069-321B-434C-BB63-530EE51B64A8}"/>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5" name="Connecteur droit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A3040D77-4CF4-4BFB-9FFB-8C9746D3906F}"/>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7" name="Connecteur droit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A9C15D6B-DF62-4A31-87F3-2084A6C590AE}"/>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et contenu_1">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D21D5570-A7B8-46BE-A2B1-A6EDF38146E7}"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6993359" y="1"/>
            <a:ext cx="5198641" cy="6858002"/>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45581"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et contenu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2F6A5FDD-D8EB-4356-9CAD-50B911099165}" type="datetime1">
              <a:rPr lang="fr-FR" smtClean="0"/>
              <a:t>02/09/2024</a:t>
            </a:fld>
            <a:endParaRPr lang="fr-FR"/>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smtClean="0"/>
              <a:t>‹N°›</a:t>
            </a:fld>
            <a:endParaRPr lang="fr-FR"/>
          </a:p>
        </p:txBody>
      </p:sp>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0" y="1"/>
            <a:ext cx="5198641" cy="6858002"/>
          </a:xfrm>
          <a:prstGeom prst="rect">
            <a:avLst/>
          </a:prstGeom>
          <a:solidFill>
            <a:schemeClr val="accent4">
              <a:lumMod val="50000"/>
            </a:schemeClr>
          </a:solidFill>
        </p:spPr>
        <p:txBody>
          <a:bodyPr rtlCol="0"/>
          <a:lstStyle/>
          <a:p>
            <a:pPr rtl="0"/>
            <a:r>
              <a:rPr lang="fr-FR"/>
              <a:t>Cliquez sur l’icône pour ajouter une image</a:t>
            </a:r>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5708797"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a:t>Modifiez les styles du texte du masque</a:t>
            </a:r>
            <a:endParaRPr lang="fr-F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et contenu_4">
    <p:bg>
      <p:bgPr>
        <a:solidFill>
          <a:schemeClr val="accent4">
            <a:lumMod val="50000"/>
          </a:schemeClr>
        </a:solidFill>
        <a:effectLst/>
      </p:bgPr>
    </p:bg>
    <p:spTree>
      <p:nvGrpSpPr>
        <p:cNvPr id="1" name=""/>
        <p:cNvGrpSpPr/>
        <p:nvPr/>
      </p:nvGrpSpPr>
      <p:grpSpPr>
        <a:xfrm>
          <a:off x="0" y="0"/>
          <a:ext cx="0" cy="0"/>
          <a:chOff x="0" y="0"/>
          <a:chExt cx="0" cy="0"/>
        </a:xfrm>
      </p:grpSpPr>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1134319" y="1"/>
            <a:ext cx="11057681" cy="6858002"/>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27310C70-0001-408C-88B7-DAEBF00D1652}"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45581"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et légende_5">
    <p:spTree>
      <p:nvGrpSpPr>
        <p:cNvPr id="1" name=""/>
        <p:cNvGrpSpPr/>
        <p:nvPr/>
      </p:nvGrpSpPr>
      <p:grpSpPr>
        <a:xfrm>
          <a:off x="0" y="0"/>
          <a:ext cx="0" cy="0"/>
          <a:chOff x="0" y="0"/>
          <a:chExt cx="0" cy="0"/>
        </a:xfrm>
      </p:grpSpPr>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1" y="1"/>
            <a:ext cx="12192000" cy="6858002"/>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B5E82881-97AB-4529-B03B-F66BC168C375}"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r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5" name="Espace réservé du texte 10">
            <a:extLst>
              <a:ext uri="{FF2B5EF4-FFF2-40B4-BE49-F238E27FC236}">
                <a16:creationId xmlns:a16="http://schemas.microsoft.com/office/drawing/2014/main" id="{F7FB4ADF-1B3E-A442-B2C9-518CBE7637DB}"/>
              </a:ext>
            </a:extLst>
          </p:cNvPr>
          <p:cNvSpPr>
            <a:spLocks noGrp="1"/>
          </p:cNvSpPr>
          <p:nvPr>
            <p:ph type="body" sz="quarter" idx="14" hasCustomPrompt="1"/>
          </p:nvPr>
        </p:nvSpPr>
        <p:spPr>
          <a:xfrm>
            <a:off x="392624"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la présentation_4">
    <p:bg>
      <p:bgPr>
        <a:solidFill>
          <a:schemeClr val="accent4">
            <a:lumMod val="50000"/>
          </a:schemeClr>
        </a:solidFill>
        <a:effectLst/>
      </p:bgPr>
    </p:bg>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cxnSp>
        <p:nvCxnSpPr>
          <p:cNvPr id="3" name="Connecteur droit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et légende_2">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rtlCol="0" anchor="b">
            <a:noAutofit/>
          </a:bodyPr>
          <a:lstStyle>
            <a:lvl1pPr algn="l">
              <a:defRPr sz="4000" b="0" i="0" cap="all" baseline="0">
                <a:solidFill>
                  <a:schemeClr val="accent4">
                    <a:lumMod val="75000"/>
                  </a:schemeClr>
                </a:solidFill>
                <a:latin typeface="Sagona ExtraLight" panose="02020303050505020204" pitchFamily="18" charset="0"/>
              </a:defRPr>
            </a:lvl1pPr>
          </a:lstStyle>
          <a:p>
            <a:pPr rtl="0"/>
            <a:r>
              <a:rPr lang="fr-FR"/>
              <a:t>TITRE </a:t>
            </a:r>
            <a:br>
              <a:rPr lang="fr-FR"/>
            </a:br>
            <a:r>
              <a:rPr lang="fr-FR"/>
              <a:t>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7313355" y="5080791"/>
            <a:ext cx="3289100" cy="14847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a:t>Modifiez les styles du texte du masque</a:t>
            </a:r>
            <a:endParaRPr lang="fr-F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11" name="Connecteur droit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et légende_3">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rtlCol="0" anchor="b">
            <a:noAutofit/>
          </a:bodyPr>
          <a:lstStyle>
            <a:lvl1pPr algn="l">
              <a:defRPr sz="4000" b="0" i="0" cap="all" baseline="0">
                <a:solidFill>
                  <a:schemeClr val="accent4">
                    <a:lumMod val="75000"/>
                  </a:schemeClr>
                </a:solidFill>
                <a:latin typeface="Sagona ExtraLight" panose="02020303050505020204" pitchFamily="18" charset="0"/>
              </a:defRPr>
            </a:lvl1pPr>
          </a:lstStyle>
          <a:p>
            <a:pPr rtl="0"/>
            <a:r>
              <a:rPr lang="fr-FR" noProof="0"/>
              <a:t>LE TITRE SE PLACE 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392622" y="5080791"/>
            <a:ext cx="4609683" cy="14847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7" name="Connecteur droit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et légende_4">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rtlCol="0" anchor="b">
            <a:noAutofit/>
          </a:bodyPr>
          <a:lstStyle>
            <a:lvl1pPr algn="l">
              <a:defRPr sz="4000" b="0" i="0" cap="all" baseline="0">
                <a:solidFill>
                  <a:schemeClr val="bg1"/>
                </a:solidFill>
                <a:latin typeface="Sagona ExtraLight" panose="02020303050505020204" pitchFamily="18" charset="0"/>
              </a:defRPr>
            </a:lvl1pPr>
          </a:lstStyle>
          <a:p>
            <a:pPr rtl="0"/>
            <a:r>
              <a:rPr lang="fr-FR" noProof="0"/>
              <a:t>TITRE </a:t>
            </a:r>
            <a:br>
              <a:rPr lang="fr-FR" noProof="0"/>
            </a:br>
            <a:r>
              <a:rPr lang="fr-FR" noProof="0"/>
              <a:t>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1645582" y="5080791"/>
            <a:ext cx="3289100" cy="1484783"/>
          </a:xfrm>
        </p:spPr>
        <p:txBody>
          <a:bodyPr lIns="0" rIns="0" rtlCol="0" anchor="t">
            <a:normAutofit/>
          </a:bodyPr>
          <a:lstStyle>
            <a:lvl1pPr marL="0" indent="0" rtl="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8" name="Connecteur droit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et légende_5">
    <p:spTree>
      <p:nvGrpSpPr>
        <p:cNvPr id="1" name=""/>
        <p:cNvGrpSpPr/>
        <p:nvPr/>
      </p:nvGrpSpPr>
      <p:grpSpPr>
        <a:xfrm>
          <a:off x="0" y="0"/>
          <a:ext cx="0" cy="0"/>
          <a:chOff x="0" y="0"/>
          <a:chExt cx="0" cy="0"/>
        </a:xfrm>
      </p:grpSpPr>
      <p:sp>
        <p:nvSpPr>
          <p:cNvPr id="8" name="Espace réservé d’image 5">
            <a:extLst>
              <a:ext uri="{FF2B5EF4-FFF2-40B4-BE49-F238E27FC236}">
                <a16:creationId xmlns:a16="http://schemas.microsoft.com/office/drawing/2014/main" id="{1F4417F7-7CDE-DF44-9B0E-AC44EE99BF4B}"/>
              </a:ext>
            </a:extLst>
          </p:cNvPr>
          <p:cNvSpPr>
            <a:spLocks noGrp="1"/>
          </p:cNvSpPr>
          <p:nvPr>
            <p:ph type="pic" sz="quarter" idx="10" hasCustomPrompt="1"/>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solidFill>
                  <a:schemeClr val="bg1"/>
                </a:solidFill>
              </a:defRPr>
            </a:lvl1pPr>
          </a:lstStyle>
          <a:p>
            <a:pPr rtl="0"/>
            <a:r>
              <a:rPr lang="fr-FR" noProof="0"/>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rtlCol="0" anchor="b">
            <a:noAutofit/>
          </a:bodyPr>
          <a:lstStyle>
            <a:lvl1pPr algn="l">
              <a:defRPr sz="4000" b="0" i="0" cap="all" baseline="0">
                <a:solidFill>
                  <a:schemeClr val="bg1"/>
                </a:solidFill>
                <a:latin typeface="Sagona ExtraLight" panose="02020303050505020204" pitchFamily="18" charset="0"/>
              </a:defRPr>
            </a:lvl1pPr>
          </a:lstStyle>
          <a:p>
            <a:pPr rtl="0"/>
            <a:r>
              <a:rPr lang="fr-FR" noProof="0"/>
              <a:t>LE TITRE SE PLACE 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392622" y="4090902"/>
            <a:ext cx="4609683" cy="1484783"/>
          </a:xfrm>
        </p:spPr>
        <p:txBody>
          <a:bodyPr lIns="0" rIns="0" rtlCol="0" anchor="t">
            <a:normAutofit/>
          </a:bodyPr>
          <a:lstStyle>
            <a:lvl1pPr marL="0" indent="0" rtl="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1" name="Connecteur droit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ue d’ensemble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p>
            <a:pPr rtl="0"/>
            <a:fld id="{345060E6-F15F-4CAD-BECD-E265C6C131CD}"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 Coins arrondi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464682" y="236635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57" name="Rectangle : Coins arrondi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464682" y="3592038"/>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61" name="Rectangle : Coins arrondi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464682" y="4856634"/>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98" name="Rectangle : Coins arrondi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5683052" y="236635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0" name="Rectangle : Coins arrondi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5683052" y="3592038"/>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2" name="Rectangle : Coins arrondi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5683052" y="4856634"/>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1222571" y="2512451"/>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1222570" y="2265592"/>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1222571" y="3745506"/>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1222570" y="3498647"/>
            <a:ext cx="3995036" cy="365095"/>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1222571" y="5006270"/>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1222570" y="4759411"/>
            <a:ext cx="3995036" cy="365095"/>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6500441" y="2512451"/>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6500441" y="2265592"/>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6500441" y="3745506"/>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6500441" y="3498647"/>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6500441" y="5006270"/>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6500441" y="4759411"/>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cxnSp>
        <p:nvCxnSpPr>
          <p:cNvPr id="42" name="Connecteur droit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ue d’ensemble_3">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p>
            <a:pPr rtl="0"/>
            <a:fld id="{BADF40AA-B55E-408D-A755-831B3B418023}"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 Coins arrondi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464683" y="2428792"/>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57" name="Rectangle : Coins arrondi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464683" y="3654477"/>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61" name="Rectangle : Coins arrondi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464683" y="491907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98" name="Rectangle : Coins arrondi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6544641" y="2428792"/>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0" name="Rectangle : Coins arrondi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6544641" y="3654477"/>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2" name="Rectangle : Coins arrondi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6544641" y="491907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1213862" y="2574890"/>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1213862" y="2328032"/>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1213862" y="3807945"/>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1213862" y="3561087"/>
            <a:ext cx="4411705" cy="312380"/>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1213862" y="5068709"/>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1213862" y="4821851"/>
            <a:ext cx="4411705" cy="312380"/>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7358765" y="2574890"/>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7358764" y="2328032"/>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7358765" y="3807945"/>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7358764" y="3561087"/>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7358765" y="5068709"/>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7358764" y="4821851"/>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ue d’ensemble_4">
    <p:spTree>
      <p:nvGrpSpPr>
        <p:cNvPr id="1" name=""/>
        <p:cNvGrpSpPr/>
        <p:nvPr/>
      </p:nvGrpSpPr>
      <p:grpSpPr>
        <a:xfrm>
          <a:off x="0" y="0"/>
          <a:ext cx="0" cy="0"/>
          <a:chOff x="0" y="0"/>
          <a:chExt cx="0" cy="0"/>
        </a:xfrm>
      </p:grpSpPr>
      <p:sp>
        <p:nvSpPr>
          <p:cNvPr id="40" name="Espace réservé d’image 5">
            <a:extLst>
              <a:ext uri="{FF2B5EF4-FFF2-40B4-BE49-F238E27FC236}">
                <a16:creationId xmlns:a16="http://schemas.microsoft.com/office/drawing/2014/main" id="{D2B2CC15-A5D6-7646-B184-255F86FB708E}"/>
              </a:ext>
            </a:extLst>
          </p:cNvPr>
          <p:cNvSpPr>
            <a:spLocks noGrp="1"/>
          </p:cNvSpPr>
          <p:nvPr>
            <p:ph type="pic" sz="quarter" idx="41" hasCustomPrompt="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solidFill>
                  <a:schemeClr val="bg1"/>
                </a:solidFill>
              </a:defRPr>
            </a:lvl1p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lvl1pPr>
              <a:defRPr>
                <a:solidFill>
                  <a:schemeClr val="bg1"/>
                </a:solidFill>
              </a:defRPr>
            </a:lvl1pPr>
          </a:lstStyle>
          <a:p>
            <a:pPr rtl="0"/>
            <a:fld id="{79EDEF7A-6D90-4D09-BACE-1E681E6AC068}"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lvl1pPr>
              <a:defRPr>
                <a:solidFill>
                  <a:schemeClr val="bg1"/>
                </a:solidFill>
              </a:defRPr>
            </a:lvl1pPr>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lvl1pPr>
              <a:defRPr>
                <a:solidFill>
                  <a:schemeClr val="bg1"/>
                </a:solidFill>
              </a:defRPr>
            </a:lvl1pPr>
          </a:lstStyle>
          <a:p>
            <a:pPr rtl="0"/>
            <a:fld id="{31FEFF75-79D2-EE46-877B-299D1510E681}" type="slidenum">
              <a:rPr lang="fr-FR" noProof="0" smtClean="0"/>
              <a:pPr rtl="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1730896" y="2366353"/>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1730896" y="3592038"/>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1730896" y="485663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6949266" y="2366353"/>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6949266" y="3592038"/>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6949266" y="485663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2488785" y="2512451"/>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2488784" y="2265592"/>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2488785" y="3745506"/>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2488784" y="3498647"/>
            <a:ext cx="3995036" cy="365095"/>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2488785" y="5006270"/>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2488784" y="4759411"/>
            <a:ext cx="3995036" cy="365095"/>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7766655" y="2512451"/>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7766655" y="2265592"/>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7766655" y="3745506"/>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7766655" y="3498647"/>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7766655" y="5006270"/>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7766655" y="4759411"/>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cxnSp>
        <p:nvCxnSpPr>
          <p:cNvPr id="41" name="Connecteur droit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ue d’ensemble_5">
    <p:spTree>
      <p:nvGrpSpPr>
        <p:cNvPr id="1" name=""/>
        <p:cNvGrpSpPr/>
        <p:nvPr/>
      </p:nvGrpSpPr>
      <p:grpSpPr>
        <a:xfrm>
          <a:off x="0" y="0"/>
          <a:ext cx="0" cy="0"/>
          <a:chOff x="0" y="0"/>
          <a:chExt cx="0" cy="0"/>
        </a:xfrm>
      </p:grpSpPr>
      <p:sp>
        <p:nvSpPr>
          <p:cNvPr id="40" name="Espace réservé d’image 5">
            <a:extLst>
              <a:ext uri="{FF2B5EF4-FFF2-40B4-BE49-F238E27FC236}">
                <a16:creationId xmlns:a16="http://schemas.microsoft.com/office/drawing/2014/main" id="{C76CA39F-4826-EC4A-B911-A0B38E489269}"/>
              </a:ext>
            </a:extLst>
          </p:cNvPr>
          <p:cNvSpPr>
            <a:spLocks noGrp="1"/>
          </p:cNvSpPr>
          <p:nvPr>
            <p:ph type="pic" sz="quarter" idx="41" hasCustomPrompt="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solidFill>
                  <a:schemeClr val="bg1"/>
                </a:solidFill>
              </a:defRPr>
            </a:lvl1p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lvl1pPr>
              <a:defRPr>
                <a:solidFill>
                  <a:schemeClr val="bg1"/>
                </a:solidFill>
              </a:defRPr>
            </a:lvl1pPr>
          </a:lstStyle>
          <a:p>
            <a:pPr rtl="0"/>
            <a:fld id="{212EC144-ADB2-4923-B179-F095857C3472}"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rtlCol="0"/>
          <a:lstStyle>
            <a:lvl1pPr>
              <a:defRPr>
                <a:solidFill>
                  <a:schemeClr val="bg1"/>
                </a:solidFill>
              </a:defRPr>
            </a:lvl1pPr>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rtlCol="0"/>
          <a:lstStyle>
            <a:lvl1pPr>
              <a:defRPr>
                <a:solidFill>
                  <a:schemeClr val="bg1"/>
                </a:solidFill>
              </a:defRPr>
            </a:lvl1pPr>
          </a:lstStyle>
          <a:p>
            <a:pPr rtl="0"/>
            <a:fld id="{31FEFF75-79D2-EE46-877B-299D1510E681}" type="slidenum">
              <a:rPr lang="fr-FR" noProof="0" smtClean="0"/>
              <a:pPr rtl="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464683" y="221546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464683" y="3441149"/>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464683" y="4705745"/>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6544641" y="221546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6544641" y="3441149"/>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6544641" y="4705745"/>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1213862" y="2361562"/>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1213862" y="2114704"/>
            <a:ext cx="4411705" cy="312380"/>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1213862" y="3594617"/>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1213862" y="3347759"/>
            <a:ext cx="4411705" cy="312380"/>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1213862" y="4855381"/>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1213862" y="4608523"/>
            <a:ext cx="4411705" cy="312380"/>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7358765" y="2361562"/>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7358764" y="2114704"/>
            <a:ext cx="4411705" cy="312380"/>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7358765" y="3594617"/>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7358764" y="3347759"/>
            <a:ext cx="4411705" cy="312380"/>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7358765" y="4855381"/>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7358764" y="4608523"/>
            <a:ext cx="4411705" cy="312380"/>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cxnSp>
        <p:nvCxnSpPr>
          <p:cNvPr id="79" name="Connecteur droit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la présentation_5">
    <p:bg>
      <p:bgPr>
        <a:solidFill>
          <a:schemeClr val="tx1"/>
        </a:solidFill>
        <a:effectLst/>
      </p:bgPr>
    </p:bg>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cxnSp>
        <p:nvCxnSpPr>
          <p:cNvPr id="7" name="Connecteur droit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et contenu_1">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B7FEA0FD-6840-43FE-9B60-FD827C8B095D}"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27322" y="1507066"/>
            <a:ext cx="10134371" cy="4849283"/>
          </a:xfrm>
        </p:spPr>
        <p:txBody>
          <a:bodyPr lIns="0" rIns="0" rtlCol="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F2DD8ED4-FCC5-4821-9837-6F30E68A4198}"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392624" y="1507066"/>
            <a:ext cx="10115221" cy="4849283"/>
          </a:xfrm>
        </p:spPr>
        <p:txBody>
          <a:bodyPr lIns="0" rIns="0" rtlCol="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_3">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1BC9ADB6-2B40-484A-B891-AEC00C894A89}"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392624" y="1507066"/>
            <a:ext cx="11369070" cy="4849283"/>
          </a:xfrm>
        </p:spPr>
        <p:txBody>
          <a:bodyPr lIns="0" rIns="0" rtlCol="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_4">
    <p:spTree>
      <p:nvGrpSpPr>
        <p:cNvPr id="1" name=""/>
        <p:cNvGrpSpPr/>
        <p:nvPr/>
      </p:nvGrpSpPr>
      <p:grpSpPr>
        <a:xfrm>
          <a:off x="0" y="0"/>
          <a:ext cx="0" cy="0"/>
          <a:chOff x="0" y="0"/>
          <a:chExt cx="0" cy="0"/>
        </a:xfrm>
      </p:grpSpPr>
      <p:sp>
        <p:nvSpPr>
          <p:cNvPr id="12" name="Espace réservé d’image 5">
            <a:extLst>
              <a:ext uri="{FF2B5EF4-FFF2-40B4-BE49-F238E27FC236}">
                <a16:creationId xmlns:a16="http://schemas.microsoft.com/office/drawing/2014/main" id="{91DF7114-976E-3345-A7C4-77F951EA42C4}"/>
              </a:ext>
            </a:extLst>
          </p:cNvPr>
          <p:cNvSpPr>
            <a:spLocks noGrp="1"/>
          </p:cNvSpPr>
          <p:nvPr>
            <p:ph type="pic" sz="quarter" idx="15"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573A6204-2CD9-4DCB-AD56-C8372599473B}"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27322" y="1507066"/>
            <a:ext cx="10134371" cy="4849283"/>
          </a:xfrm>
        </p:spPr>
        <p:txBody>
          <a:bodyPr lIns="0" rIns="0" rtlCol="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_5">
    <p:spTree>
      <p:nvGrpSpPr>
        <p:cNvPr id="1" name=""/>
        <p:cNvGrpSpPr/>
        <p:nvPr/>
      </p:nvGrpSpPr>
      <p:grpSpPr>
        <a:xfrm>
          <a:off x="0" y="0"/>
          <a:ext cx="0" cy="0"/>
          <a:chOff x="0" y="0"/>
          <a:chExt cx="0" cy="0"/>
        </a:xfrm>
      </p:grpSpPr>
      <p:sp>
        <p:nvSpPr>
          <p:cNvPr id="10" name="Espace réservé d’image 5">
            <a:extLst>
              <a:ext uri="{FF2B5EF4-FFF2-40B4-BE49-F238E27FC236}">
                <a16:creationId xmlns:a16="http://schemas.microsoft.com/office/drawing/2014/main" id="{CCA2E80D-B045-2346-9C1F-70BFBD4AF7BA}"/>
              </a:ext>
            </a:extLst>
          </p:cNvPr>
          <p:cNvSpPr>
            <a:spLocks noGrp="1"/>
          </p:cNvSpPr>
          <p:nvPr>
            <p:ph type="pic" sz="quarter" idx="15"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C15BA649-EEFD-489D-98CD-B71808F305C4}"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Projet n°7 : Implémenter un modèle de scoring</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392624" y="1507066"/>
            <a:ext cx="11369070" cy="4849283"/>
          </a:xfrm>
        </p:spPr>
        <p:txBody>
          <a:bodyPr lIns="0" rIns="0" rtlCol="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14EA6A62-B54E-4127-ADEC-E6A553C6EFB9}" type="datetime1">
              <a:rPr lang="fr-FR" noProof="0" smtClean="0"/>
              <a:t>02/09/2024</a:t>
            </a:fld>
            <a:endParaRPr lang="fr-FR" noProof="0"/>
          </a:p>
        </p:txBody>
      </p:sp>
      <p:sp>
        <p:nvSpPr>
          <p:cNvPr id="5" name="Espace réservé du pied de page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FR" noProof="0"/>
              <a:t>Projet n°7 : Implémenter un modèle de scoring</a:t>
            </a:r>
          </a:p>
        </p:txBody>
      </p:sp>
      <p:sp>
        <p:nvSpPr>
          <p:cNvPr id="6" name="Espace réservé du numéro de diapositive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2C6627B-E4D5-2947-8E88-B84039729B99}" type="slidenum">
              <a:rPr lang="fr-FR" noProof="0" smtClean="0"/>
              <a:t>‹N°›</a:t>
            </a:fld>
            <a:endParaRPr lang="fr-FR" noProof="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21" descr="Femme sur tablette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3" cstate="screen">
            <a:alphaModFix/>
            <a:extLst>
              <a:ext uri="{28A0092B-C50C-407E-A947-70E740481C1C}">
                <a14:useLocalDpi xmlns:a14="http://schemas.microsoft.com/office/drawing/2010/main"/>
              </a:ext>
            </a:extLst>
          </a:blip>
          <a:srcRect l="4632" r="4632"/>
          <a:stretch/>
        </p:blipFill>
        <p:spPr>
          <a:xfrm>
            <a:off x="1134319" y="0"/>
            <a:ext cx="11057681" cy="6858000"/>
          </a:xfrm>
        </p:spPr>
      </p:pic>
      <p:sp>
        <p:nvSpPr>
          <p:cNvPr id="6" name="Espace réservé du texte 5">
            <a:extLst>
              <a:ext uri="{FF2B5EF4-FFF2-40B4-BE49-F238E27FC236}">
                <a16:creationId xmlns:a16="http://schemas.microsoft.com/office/drawing/2014/main" id="{348362CB-F41D-164B-BAC7-F91A6E68A2AC}"/>
              </a:ext>
            </a:extLst>
          </p:cNvPr>
          <p:cNvSpPr>
            <a:spLocks noGrp="1"/>
          </p:cNvSpPr>
          <p:nvPr>
            <p:ph type="body" idx="13"/>
          </p:nvPr>
        </p:nvSpPr>
        <p:spPr>
          <a:xfrm>
            <a:off x="6027042" y="5372459"/>
            <a:ext cx="5540981" cy="1225043"/>
          </a:xfrm>
        </p:spPr>
        <p:txBody>
          <a:bodyPr rtlCol="0">
            <a:normAutofit/>
          </a:bodyPr>
          <a:lstStyle/>
          <a:p>
            <a:pPr rtl="0"/>
            <a:r>
              <a:rPr lang="fr-FR" dirty="0"/>
              <a:t>‘</a:t>
            </a:r>
            <a:r>
              <a:rPr lang="fr-FR" dirty="0" err="1"/>
              <a:t>openClassrooms</a:t>
            </a:r>
            <a:r>
              <a:rPr lang="fr-FR" dirty="0"/>
              <a:t>’ – Justin Vacquerie</a:t>
            </a:r>
          </a:p>
          <a:p>
            <a:pPr rtl="0"/>
            <a:r>
              <a:rPr lang="fr-FR" sz="1400" dirty="0"/>
              <a:t>Soutenance : /09/2024</a:t>
            </a:r>
          </a:p>
          <a:p>
            <a:pPr rtl="0"/>
            <a:r>
              <a:rPr lang="fr-FR" sz="1400" dirty="0"/>
              <a:t>Parcours – Data scientist</a:t>
            </a:r>
          </a:p>
        </p:txBody>
      </p:sp>
      <p:sp>
        <p:nvSpPr>
          <p:cNvPr id="5" name="Titre 4">
            <a:extLst>
              <a:ext uri="{FF2B5EF4-FFF2-40B4-BE49-F238E27FC236}">
                <a16:creationId xmlns:a16="http://schemas.microsoft.com/office/drawing/2014/main" id="{99516ACA-375D-1140-8EDA-CE04AAC75809}"/>
              </a:ext>
            </a:extLst>
          </p:cNvPr>
          <p:cNvSpPr>
            <a:spLocks noGrp="1"/>
          </p:cNvSpPr>
          <p:nvPr>
            <p:ph type="ctrTitle"/>
          </p:nvPr>
        </p:nvSpPr>
        <p:spPr>
          <a:xfrm>
            <a:off x="1523999" y="2898595"/>
            <a:ext cx="10044024" cy="2387600"/>
          </a:xfrm>
        </p:spPr>
        <p:txBody>
          <a:bodyPr rtlCol="0">
            <a:normAutofit/>
          </a:bodyPr>
          <a:lstStyle/>
          <a:p>
            <a:pPr rtl="0"/>
            <a:r>
              <a:rPr lang="fr-FR" b="1" dirty="0">
                <a:latin typeface="+mn-lt"/>
              </a:rPr>
              <a:t>Projet N°7 : </a:t>
            </a:r>
            <a:br>
              <a:rPr lang="fr-FR" b="1" dirty="0">
                <a:latin typeface="+mn-lt"/>
              </a:rPr>
            </a:br>
            <a:r>
              <a:rPr lang="fr-FR" sz="2800" b="1" dirty="0">
                <a:latin typeface="+mn-lt"/>
              </a:rPr>
              <a:t>implémenter un modèle de scoring</a:t>
            </a:r>
            <a:endParaRPr lang="fr-FR" b="1" dirty="0">
              <a:latin typeface="+mn-lt"/>
            </a:endParaRP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17F268-1420-8526-64DD-650724B2DF04}"/>
              </a:ext>
            </a:extLst>
          </p:cNvPr>
          <p:cNvSpPr>
            <a:spLocks noGrp="1"/>
          </p:cNvSpPr>
          <p:nvPr>
            <p:ph type="dt" sz="half" idx="10"/>
          </p:nvPr>
        </p:nvSpPr>
        <p:spPr/>
        <p:txBody>
          <a:bodyPr/>
          <a:lstStyle/>
          <a:p>
            <a:pPr rtl="0"/>
            <a:fld id="{F60483D6-7EB7-41E9-A1EF-9FFF4B8F38FD}"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BA4F8EF3-92FF-BE76-4C5B-7C701E044A2D}"/>
              </a:ext>
            </a:extLst>
          </p:cNvPr>
          <p:cNvSpPr>
            <a:spLocks noGrp="1"/>
          </p:cNvSpPr>
          <p:nvPr>
            <p:ph type="ftr" sz="quarter" idx="11"/>
          </p:nvPr>
        </p:nvSpPr>
        <p:spPr/>
        <p:txBody>
          <a:bodyPr/>
          <a:lstStyle/>
          <a:p>
            <a:pPr rtl="0"/>
            <a:r>
              <a:rPr lang="fr-FR" noProof="0"/>
              <a:t>Projet n°7 : Implémenter un modèle de scoring</a:t>
            </a:r>
            <a:endParaRPr lang="fr-FR" noProof="0" dirty="0"/>
          </a:p>
        </p:txBody>
      </p:sp>
      <p:sp>
        <p:nvSpPr>
          <p:cNvPr id="4" name="Espace réservé du numéro de diapositive 3">
            <a:extLst>
              <a:ext uri="{FF2B5EF4-FFF2-40B4-BE49-F238E27FC236}">
                <a16:creationId xmlns:a16="http://schemas.microsoft.com/office/drawing/2014/main" id="{100F3A0C-EE78-F988-A2D0-348A71DD553A}"/>
              </a:ext>
            </a:extLst>
          </p:cNvPr>
          <p:cNvSpPr>
            <a:spLocks noGrp="1"/>
          </p:cNvSpPr>
          <p:nvPr>
            <p:ph type="sldNum" sz="quarter" idx="12"/>
          </p:nvPr>
        </p:nvSpPr>
        <p:spPr/>
        <p:txBody>
          <a:bodyPr/>
          <a:lstStyle/>
          <a:p>
            <a:pPr rtl="0"/>
            <a:fld id="{31FEFF75-79D2-EE46-877B-299D1510E681}" type="slidenum">
              <a:rPr lang="fr-FR" noProof="0" smtClean="0"/>
              <a:t>10</a:t>
            </a:fld>
            <a:endParaRPr lang="fr-FR" noProof="0"/>
          </a:p>
        </p:txBody>
      </p:sp>
      <p:sp>
        <p:nvSpPr>
          <p:cNvPr id="7" name="Espace réservé de la date 1">
            <a:extLst>
              <a:ext uri="{FF2B5EF4-FFF2-40B4-BE49-F238E27FC236}">
                <a16:creationId xmlns:a16="http://schemas.microsoft.com/office/drawing/2014/main" id="{7D6B93D0-4C3C-5F95-73A4-3BDD71F2FACB}"/>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41F0B-0628-4AFB-9D92-57F32C06EE3E}" type="datetime1">
              <a:rPr lang="fr-FR" smtClean="0"/>
              <a:pPr/>
              <a:t>02/09/2024</a:t>
            </a:fld>
            <a:endParaRPr lang="fr-FR" dirty="0"/>
          </a:p>
        </p:txBody>
      </p:sp>
      <p:sp>
        <p:nvSpPr>
          <p:cNvPr id="9" name="Espace réservé du numéro de diapositive 3">
            <a:extLst>
              <a:ext uri="{FF2B5EF4-FFF2-40B4-BE49-F238E27FC236}">
                <a16:creationId xmlns:a16="http://schemas.microsoft.com/office/drawing/2014/main" id="{2C3ECD0D-1D0C-75CC-D50E-8654B03B3224}"/>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fr-FR" smtClean="0"/>
              <a:pPr/>
              <a:t>10</a:t>
            </a:fld>
            <a:endParaRPr lang="fr-FR"/>
          </a:p>
        </p:txBody>
      </p:sp>
      <p:sp>
        <p:nvSpPr>
          <p:cNvPr id="10" name="Titre 20">
            <a:extLst>
              <a:ext uri="{FF2B5EF4-FFF2-40B4-BE49-F238E27FC236}">
                <a16:creationId xmlns:a16="http://schemas.microsoft.com/office/drawing/2014/main" id="{1729C6A1-97C8-EDE7-D836-BB3AB5344E17}"/>
              </a:ext>
            </a:extLst>
          </p:cNvPr>
          <p:cNvSpPr txBox="1">
            <a:spLocks/>
          </p:cNvSpPr>
          <p:nvPr/>
        </p:nvSpPr>
        <p:spPr>
          <a:xfrm>
            <a:off x="2058396" y="1043171"/>
            <a:ext cx="10414958" cy="368342"/>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r>
              <a:rPr lang="fr-FR" sz="1500" dirty="0">
                <a:latin typeface="+mj-lt"/>
              </a:rPr>
              <a:t>B. Analyse de la </a:t>
            </a:r>
            <a:r>
              <a:rPr lang="fr-FR" sz="1500" dirty="0" err="1">
                <a:latin typeface="+mj-lt"/>
              </a:rPr>
              <a:t>target</a:t>
            </a:r>
            <a:endParaRPr lang="fr-FR" sz="1500" dirty="0">
              <a:latin typeface="+mj-lt"/>
            </a:endParaRPr>
          </a:p>
        </p:txBody>
      </p:sp>
      <p:sp>
        <p:nvSpPr>
          <p:cNvPr id="18" name="Titre 20">
            <a:extLst>
              <a:ext uri="{FF2B5EF4-FFF2-40B4-BE49-F238E27FC236}">
                <a16:creationId xmlns:a16="http://schemas.microsoft.com/office/drawing/2014/main" id="{3BED0F00-1453-6CB2-915A-83D8D8BBF4F0}"/>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II. La phase de développement</a:t>
            </a:r>
          </a:p>
        </p:txBody>
      </p:sp>
    </p:spTree>
    <p:extLst>
      <p:ext uri="{BB962C8B-B14F-4D97-AF65-F5344CB8AC3E}">
        <p14:creationId xmlns:p14="http://schemas.microsoft.com/office/powerpoint/2010/main" val="126147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17F268-1420-8526-64DD-650724B2DF04}"/>
              </a:ext>
            </a:extLst>
          </p:cNvPr>
          <p:cNvSpPr>
            <a:spLocks noGrp="1"/>
          </p:cNvSpPr>
          <p:nvPr>
            <p:ph type="dt" sz="half" idx="10"/>
          </p:nvPr>
        </p:nvSpPr>
        <p:spPr/>
        <p:txBody>
          <a:bodyPr/>
          <a:lstStyle/>
          <a:p>
            <a:pPr rtl="0"/>
            <a:fld id="{F60483D6-7EB7-41E9-A1EF-9FFF4B8F38FD}"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BA4F8EF3-92FF-BE76-4C5B-7C701E044A2D}"/>
              </a:ext>
            </a:extLst>
          </p:cNvPr>
          <p:cNvSpPr>
            <a:spLocks noGrp="1"/>
          </p:cNvSpPr>
          <p:nvPr>
            <p:ph type="ftr" sz="quarter" idx="11"/>
          </p:nvPr>
        </p:nvSpPr>
        <p:spPr/>
        <p:txBody>
          <a:bodyPr/>
          <a:lstStyle/>
          <a:p>
            <a:pPr rtl="0"/>
            <a:r>
              <a:rPr lang="fr-FR" noProof="0"/>
              <a:t>Projet n°7 : Implémenter un modèle de scoring</a:t>
            </a:r>
            <a:endParaRPr lang="fr-FR" noProof="0" dirty="0"/>
          </a:p>
        </p:txBody>
      </p:sp>
      <p:sp>
        <p:nvSpPr>
          <p:cNvPr id="4" name="Espace réservé du numéro de diapositive 3">
            <a:extLst>
              <a:ext uri="{FF2B5EF4-FFF2-40B4-BE49-F238E27FC236}">
                <a16:creationId xmlns:a16="http://schemas.microsoft.com/office/drawing/2014/main" id="{100F3A0C-EE78-F988-A2D0-348A71DD553A}"/>
              </a:ext>
            </a:extLst>
          </p:cNvPr>
          <p:cNvSpPr>
            <a:spLocks noGrp="1"/>
          </p:cNvSpPr>
          <p:nvPr>
            <p:ph type="sldNum" sz="quarter" idx="12"/>
          </p:nvPr>
        </p:nvSpPr>
        <p:spPr/>
        <p:txBody>
          <a:bodyPr/>
          <a:lstStyle/>
          <a:p>
            <a:pPr rtl="0"/>
            <a:fld id="{31FEFF75-79D2-EE46-877B-299D1510E681}" type="slidenum">
              <a:rPr lang="fr-FR" noProof="0" smtClean="0"/>
              <a:t>11</a:t>
            </a:fld>
            <a:endParaRPr lang="fr-FR" noProof="0"/>
          </a:p>
        </p:txBody>
      </p:sp>
      <p:sp>
        <p:nvSpPr>
          <p:cNvPr id="7" name="Espace réservé de la date 1">
            <a:extLst>
              <a:ext uri="{FF2B5EF4-FFF2-40B4-BE49-F238E27FC236}">
                <a16:creationId xmlns:a16="http://schemas.microsoft.com/office/drawing/2014/main" id="{7D6B93D0-4C3C-5F95-73A4-3BDD71F2FACB}"/>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41F0B-0628-4AFB-9D92-57F32C06EE3E}" type="datetime1">
              <a:rPr lang="fr-FR" smtClean="0"/>
              <a:pPr/>
              <a:t>02/09/2024</a:t>
            </a:fld>
            <a:endParaRPr lang="fr-FR" dirty="0"/>
          </a:p>
        </p:txBody>
      </p:sp>
      <p:sp>
        <p:nvSpPr>
          <p:cNvPr id="9" name="Espace réservé du numéro de diapositive 3">
            <a:extLst>
              <a:ext uri="{FF2B5EF4-FFF2-40B4-BE49-F238E27FC236}">
                <a16:creationId xmlns:a16="http://schemas.microsoft.com/office/drawing/2014/main" id="{2C3ECD0D-1D0C-75CC-D50E-8654B03B3224}"/>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fr-FR" smtClean="0"/>
              <a:pPr/>
              <a:t>11</a:t>
            </a:fld>
            <a:endParaRPr lang="fr-FR"/>
          </a:p>
        </p:txBody>
      </p:sp>
      <p:sp>
        <p:nvSpPr>
          <p:cNvPr id="10" name="Titre 20">
            <a:extLst>
              <a:ext uri="{FF2B5EF4-FFF2-40B4-BE49-F238E27FC236}">
                <a16:creationId xmlns:a16="http://schemas.microsoft.com/office/drawing/2014/main" id="{1729C6A1-97C8-EDE7-D836-BB3AB5344E17}"/>
              </a:ext>
            </a:extLst>
          </p:cNvPr>
          <p:cNvSpPr txBox="1">
            <a:spLocks/>
          </p:cNvSpPr>
          <p:nvPr/>
        </p:nvSpPr>
        <p:spPr>
          <a:xfrm>
            <a:off x="2058396" y="1043171"/>
            <a:ext cx="10414958" cy="368342"/>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r>
              <a:rPr lang="fr-FR" sz="1500" dirty="0">
                <a:latin typeface="+mj-lt"/>
              </a:rPr>
              <a:t>B. Analyse de la </a:t>
            </a:r>
            <a:r>
              <a:rPr lang="fr-FR" sz="1500" dirty="0" err="1">
                <a:latin typeface="+mj-lt"/>
              </a:rPr>
              <a:t>target</a:t>
            </a:r>
            <a:endParaRPr lang="fr-FR" sz="1500" dirty="0">
              <a:latin typeface="+mj-lt"/>
            </a:endParaRPr>
          </a:p>
        </p:txBody>
      </p:sp>
      <p:sp>
        <p:nvSpPr>
          <p:cNvPr id="18" name="Titre 20">
            <a:extLst>
              <a:ext uri="{FF2B5EF4-FFF2-40B4-BE49-F238E27FC236}">
                <a16:creationId xmlns:a16="http://schemas.microsoft.com/office/drawing/2014/main" id="{3BED0F00-1453-6CB2-915A-83D8D8BBF4F0}"/>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II. La phase de développement</a:t>
            </a:r>
          </a:p>
        </p:txBody>
      </p:sp>
    </p:spTree>
    <p:extLst>
      <p:ext uri="{BB962C8B-B14F-4D97-AF65-F5344CB8AC3E}">
        <p14:creationId xmlns:p14="http://schemas.microsoft.com/office/powerpoint/2010/main" val="242924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17F268-1420-8526-64DD-650724B2DF04}"/>
              </a:ext>
            </a:extLst>
          </p:cNvPr>
          <p:cNvSpPr>
            <a:spLocks noGrp="1"/>
          </p:cNvSpPr>
          <p:nvPr>
            <p:ph type="dt" sz="half" idx="10"/>
          </p:nvPr>
        </p:nvSpPr>
        <p:spPr/>
        <p:txBody>
          <a:bodyPr/>
          <a:lstStyle/>
          <a:p>
            <a:pPr rtl="0"/>
            <a:fld id="{F60483D6-7EB7-41E9-A1EF-9FFF4B8F38FD}"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BA4F8EF3-92FF-BE76-4C5B-7C701E044A2D}"/>
              </a:ext>
            </a:extLst>
          </p:cNvPr>
          <p:cNvSpPr>
            <a:spLocks noGrp="1"/>
          </p:cNvSpPr>
          <p:nvPr>
            <p:ph type="ftr" sz="quarter" idx="11"/>
          </p:nvPr>
        </p:nvSpPr>
        <p:spPr/>
        <p:txBody>
          <a:bodyPr/>
          <a:lstStyle/>
          <a:p>
            <a:pPr rtl="0"/>
            <a:r>
              <a:rPr lang="fr-FR" noProof="0"/>
              <a:t>Projet n°7 : Implémenter un modèle de scoring</a:t>
            </a:r>
            <a:endParaRPr lang="fr-FR" noProof="0" dirty="0"/>
          </a:p>
        </p:txBody>
      </p:sp>
      <p:sp>
        <p:nvSpPr>
          <p:cNvPr id="4" name="Espace réservé du numéro de diapositive 3">
            <a:extLst>
              <a:ext uri="{FF2B5EF4-FFF2-40B4-BE49-F238E27FC236}">
                <a16:creationId xmlns:a16="http://schemas.microsoft.com/office/drawing/2014/main" id="{100F3A0C-EE78-F988-A2D0-348A71DD553A}"/>
              </a:ext>
            </a:extLst>
          </p:cNvPr>
          <p:cNvSpPr>
            <a:spLocks noGrp="1"/>
          </p:cNvSpPr>
          <p:nvPr>
            <p:ph type="sldNum" sz="quarter" idx="12"/>
          </p:nvPr>
        </p:nvSpPr>
        <p:spPr/>
        <p:txBody>
          <a:bodyPr/>
          <a:lstStyle/>
          <a:p>
            <a:pPr rtl="0"/>
            <a:fld id="{31FEFF75-79D2-EE46-877B-299D1510E681}" type="slidenum">
              <a:rPr lang="fr-FR" noProof="0" smtClean="0"/>
              <a:t>12</a:t>
            </a:fld>
            <a:endParaRPr lang="fr-FR" noProof="0"/>
          </a:p>
        </p:txBody>
      </p:sp>
      <p:sp>
        <p:nvSpPr>
          <p:cNvPr id="7" name="Espace réservé de la date 1">
            <a:extLst>
              <a:ext uri="{FF2B5EF4-FFF2-40B4-BE49-F238E27FC236}">
                <a16:creationId xmlns:a16="http://schemas.microsoft.com/office/drawing/2014/main" id="{7D6B93D0-4C3C-5F95-73A4-3BDD71F2FACB}"/>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41F0B-0628-4AFB-9D92-57F32C06EE3E}" type="datetime1">
              <a:rPr lang="fr-FR" smtClean="0"/>
              <a:pPr/>
              <a:t>02/09/2024</a:t>
            </a:fld>
            <a:endParaRPr lang="fr-FR" dirty="0"/>
          </a:p>
        </p:txBody>
      </p:sp>
      <p:sp>
        <p:nvSpPr>
          <p:cNvPr id="9" name="Espace réservé du numéro de diapositive 3">
            <a:extLst>
              <a:ext uri="{FF2B5EF4-FFF2-40B4-BE49-F238E27FC236}">
                <a16:creationId xmlns:a16="http://schemas.microsoft.com/office/drawing/2014/main" id="{2C3ECD0D-1D0C-75CC-D50E-8654B03B3224}"/>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fr-FR" smtClean="0"/>
              <a:pPr/>
              <a:t>12</a:t>
            </a:fld>
            <a:endParaRPr lang="fr-FR"/>
          </a:p>
        </p:txBody>
      </p:sp>
      <p:sp>
        <p:nvSpPr>
          <p:cNvPr id="10" name="Titre 20">
            <a:extLst>
              <a:ext uri="{FF2B5EF4-FFF2-40B4-BE49-F238E27FC236}">
                <a16:creationId xmlns:a16="http://schemas.microsoft.com/office/drawing/2014/main" id="{1729C6A1-97C8-EDE7-D836-BB3AB5344E17}"/>
              </a:ext>
            </a:extLst>
          </p:cNvPr>
          <p:cNvSpPr txBox="1">
            <a:spLocks/>
          </p:cNvSpPr>
          <p:nvPr/>
        </p:nvSpPr>
        <p:spPr>
          <a:xfrm>
            <a:off x="2058396" y="1043171"/>
            <a:ext cx="10414958" cy="368342"/>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r>
              <a:rPr lang="fr-FR" sz="1500" dirty="0">
                <a:latin typeface="+mj-lt"/>
              </a:rPr>
              <a:t>B. Analyse de la </a:t>
            </a:r>
            <a:r>
              <a:rPr lang="fr-FR" sz="1500" dirty="0" err="1">
                <a:latin typeface="+mj-lt"/>
              </a:rPr>
              <a:t>target</a:t>
            </a:r>
            <a:endParaRPr lang="fr-FR" sz="1500" dirty="0">
              <a:latin typeface="+mj-lt"/>
            </a:endParaRPr>
          </a:p>
        </p:txBody>
      </p:sp>
      <p:sp>
        <p:nvSpPr>
          <p:cNvPr id="18" name="Titre 20">
            <a:extLst>
              <a:ext uri="{FF2B5EF4-FFF2-40B4-BE49-F238E27FC236}">
                <a16:creationId xmlns:a16="http://schemas.microsoft.com/office/drawing/2014/main" id="{3BED0F00-1453-6CB2-915A-83D8D8BBF4F0}"/>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II. La phase de développement</a:t>
            </a:r>
          </a:p>
        </p:txBody>
      </p:sp>
    </p:spTree>
    <p:extLst>
      <p:ext uri="{BB962C8B-B14F-4D97-AF65-F5344CB8AC3E}">
        <p14:creationId xmlns:p14="http://schemas.microsoft.com/office/powerpoint/2010/main" val="411433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27DF719-8225-CEEE-A42E-892FDFD37D1E}"/>
              </a:ext>
            </a:extLst>
          </p:cNvPr>
          <p:cNvSpPr>
            <a:spLocks noGrp="1"/>
          </p:cNvSpPr>
          <p:nvPr>
            <p:ph type="ctrTitle"/>
          </p:nvPr>
        </p:nvSpPr>
        <p:spPr>
          <a:xfrm>
            <a:off x="1523999" y="2715790"/>
            <a:ext cx="9787916" cy="2387600"/>
          </a:xfrm>
        </p:spPr>
        <p:txBody>
          <a:bodyPr>
            <a:normAutofit/>
          </a:bodyPr>
          <a:lstStyle/>
          <a:p>
            <a:r>
              <a:rPr lang="fr-FR" dirty="0">
                <a:latin typeface="Calibri" panose="020F0502020204030204" pitchFamily="34" charset="0"/>
                <a:ea typeface="Calibri" panose="020F0502020204030204" pitchFamily="34" charset="0"/>
                <a:cs typeface="Calibri" panose="020F0502020204030204" pitchFamily="34" charset="0"/>
              </a:rPr>
              <a:t>III. Phase de déploiement</a:t>
            </a:r>
          </a:p>
        </p:txBody>
      </p:sp>
      <p:sp>
        <p:nvSpPr>
          <p:cNvPr id="2" name="Espace réservé du texte 2">
            <a:extLst>
              <a:ext uri="{FF2B5EF4-FFF2-40B4-BE49-F238E27FC236}">
                <a16:creationId xmlns:a16="http://schemas.microsoft.com/office/drawing/2014/main" id="{B2D95C61-3AE3-C87E-97F1-D7269D43C6A3}"/>
              </a:ext>
            </a:extLst>
          </p:cNvPr>
          <p:cNvSpPr>
            <a:spLocks noGrp="1"/>
          </p:cNvSpPr>
          <p:nvPr>
            <p:ph type="body" idx="13"/>
          </p:nvPr>
        </p:nvSpPr>
        <p:spPr>
          <a:xfrm>
            <a:off x="1524000" y="5286195"/>
            <a:ext cx="10449464" cy="657405"/>
          </a:xfrm>
        </p:spPr>
        <p:txBody>
          <a:bodyPr>
            <a:normAutofit/>
          </a:bodyPr>
          <a:lstStyle/>
          <a:p>
            <a:r>
              <a:rPr lang="fr-FR" dirty="0"/>
              <a:t>Déploiement en production de notre modèle avec une pipeline Intégration Continue/Déploiement Continu</a:t>
            </a:r>
          </a:p>
        </p:txBody>
      </p:sp>
    </p:spTree>
    <p:extLst>
      <p:ext uri="{BB962C8B-B14F-4D97-AF65-F5344CB8AC3E}">
        <p14:creationId xmlns:p14="http://schemas.microsoft.com/office/powerpoint/2010/main" val="404303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9E085-C61A-2066-0D6A-BB4474F6E54F}"/>
            </a:ext>
          </a:extLst>
        </p:cNvPr>
        <p:cNvGrpSpPr/>
        <p:nvPr/>
      </p:nvGrpSpPr>
      <p:grpSpPr>
        <a:xfrm>
          <a:off x="0" y="0"/>
          <a:ext cx="0" cy="0"/>
          <a:chOff x="0" y="0"/>
          <a:chExt cx="0" cy="0"/>
        </a:xfrm>
      </p:grpSpPr>
      <p:sp>
        <p:nvSpPr>
          <p:cNvPr id="10" name="Titre 9">
            <a:extLst>
              <a:ext uri="{FF2B5EF4-FFF2-40B4-BE49-F238E27FC236}">
                <a16:creationId xmlns:a16="http://schemas.microsoft.com/office/drawing/2014/main" id="{2FD916A2-EFE1-3E79-E76F-847498097424}"/>
              </a:ext>
            </a:extLst>
          </p:cNvPr>
          <p:cNvSpPr>
            <a:spLocks noGrp="1"/>
          </p:cNvSpPr>
          <p:nvPr>
            <p:ph type="ctrTitle"/>
          </p:nvPr>
        </p:nvSpPr>
        <p:spPr>
          <a:xfrm>
            <a:off x="1524000" y="2715790"/>
            <a:ext cx="10035396" cy="2387600"/>
          </a:xfrm>
        </p:spPr>
        <p:txBody>
          <a:bodyPr>
            <a:normAutofit/>
          </a:bodyPr>
          <a:lstStyle/>
          <a:p>
            <a:r>
              <a:rPr lang="fr-FR" dirty="0">
                <a:latin typeface="+mn-lt"/>
              </a:rPr>
              <a:t>IV. Analyse du Data drift</a:t>
            </a:r>
          </a:p>
        </p:txBody>
      </p:sp>
      <p:sp>
        <p:nvSpPr>
          <p:cNvPr id="5" name="Espace réservé du texte 2">
            <a:extLst>
              <a:ext uri="{FF2B5EF4-FFF2-40B4-BE49-F238E27FC236}">
                <a16:creationId xmlns:a16="http://schemas.microsoft.com/office/drawing/2014/main" id="{FA577E1D-8767-F623-9DD3-FD3B7D9424F1}"/>
              </a:ext>
            </a:extLst>
          </p:cNvPr>
          <p:cNvSpPr>
            <a:spLocks noGrp="1"/>
          </p:cNvSpPr>
          <p:nvPr>
            <p:ph type="body" idx="13"/>
          </p:nvPr>
        </p:nvSpPr>
        <p:spPr>
          <a:xfrm>
            <a:off x="1524000" y="5286195"/>
            <a:ext cx="10449464" cy="657405"/>
          </a:xfrm>
        </p:spPr>
        <p:txBody>
          <a:bodyPr>
            <a:normAutofit/>
          </a:bodyPr>
          <a:lstStyle/>
          <a:p>
            <a:r>
              <a:rPr lang="fr-FR" dirty="0"/>
              <a:t>Surveiller l’évolution des distributions de features par rapports aux données d’entrainement</a:t>
            </a:r>
          </a:p>
        </p:txBody>
      </p:sp>
    </p:spTree>
    <p:extLst>
      <p:ext uri="{BB962C8B-B14F-4D97-AF65-F5344CB8AC3E}">
        <p14:creationId xmlns:p14="http://schemas.microsoft.com/office/powerpoint/2010/main" val="581102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59EB1EE-654B-FAE9-7D71-C981A0792388}"/>
              </a:ext>
            </a:extLst>
          </p:cNvPr>
          <p:cNvSpPr>
            <a:spLocks noGrp="1"/>
          </p:cNvSpPr>
          <p:nvPr>
            <p:ph type="dt" sz="half" idx="10"/>
          </p:nvPr>
        </p:nvSpPr>
        <p:spPr/>
        <p:txBody>
          <a:bodyPr/>
          <a:lstStyle/>
          <a:p>
            <a:pPr rtl="0"/>
            <a:fld id="{862357EA-7695-4680-BE9F-A7CCE5F8ED50}"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EA6217BE-3B6F-1564-B607-C163A0A45DFD}"/>
              </a:ext>
            </a:extLst>
          </p:cNvPr>
          <p:cNvSpPr>
            <a:spLocks noGrp="1"/>
          </p:cNvSpPr>
          <p:nvPr>
            <p:ph type="ftr" sz="quarter" idx="11"/>
          </p:nvPr>
        </p:nvSpPr>
        <p:spPr/>
        <p:txBody>
          <a:bodyPr/>
          <a:lstStyle/>
          <a:p>
            <a:pPr rtl="0"/>
            <a:r>
              <a:rPr lang="fr-FR" noProof="0"/>
              <a:t>Projet n°7 : Implémenter un modèle de scoring</a:t>
            </a:r>
            <a:endParaRPr lang="fr-FR" noProof="0" dirty="0"/>
          </a:p>
        </p:txBody>
      </p:sp>
      <p:sp>
        <p:nvSpPr>
          <p:cNvPr id="4" name="Espace réservé du numéro de diapositive 3">
            <a:extLst>
              <a:ext uri="{FF2B5EF4-FFF2-40B4-BE49-F238E27FC236}">
                <a16:creationId xmlns:a16="http://schemas.microsoft.com/office/drawing/2014/main" id="{F3350EF4-954D-25F0-C422-11BB73710E53}"/>
              </a:ext>
            </a:extLst>
          </p:cNvPr>
          <p:cNvSpPr>
            <a:spLocks noGrp="1"/>
          </p:cNvSpPr>
          <p:nvPr>
            <p:ph type="sldNum" sz="quarter" idx="12"/>
          </p:nvPr>
        </p:nvSpPr>
        <p:spPr/>
        <p:txBody>
          <a:bodyPr/>
          <a:lstStyle/>
          <a:p>
            <a:pPr rtl="0"/>
            <a:fld id="{31FEFF75-79D2-EE46-877B-299D1510E681}" type="slidenum">
              <a:rPr lang="fr-FR" noProof="0" smtClean="0"/>
              <a:t>15</a:t>
            </a:fld>
            <a:endParaRPr lang="fr-FR" noProof="0"/>
          </a:p>
        </p:txBody>
      </p:sp>
      <p:sp>
        <p:nvSpPr>
          <p:cNvPr id="8" name="Titre 20">
            <a:extLst>
              <a:ext uri="{FF2B5EF4-FFF2-40B4-BE49-F238E27FC236}">
                <a16:creationId xmlns:a16="http://schemas.microsoft.com/office/drawing/2014/main" id="{E8AB1B43-3027-5263-D7EF-375F8DA705A4}"/>
              </a:ext>
            </a:extLst>
          </p:cNvPr>
          <p:cNvSpPr txBox="1">
            <a:spLocks/>
          </p:cNvSpPr>
          <p:nvPr/>
        </p:nvSpPr>
        <p:spPr>
          <a:xfrm>
            <a:off x="1777042" y="1080380"/>
            <a:ext cx="10414958" cy="278799"/>
          </a:xfrm>
          <a:prstGeom prst="rect">
            <a:avLst/>
          </a:prstGeom>
        </p:spPr>
        <p:txBody>
          <a:bodyPr vert="horz" lIns="0" tIns="45720" rIns="0" bIns="45720" rtlCol="0" anchor="ctr">
            <a:normAutofit fontScale="92500" lnSpcReduction="10000"/>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r>
              <a:rPr lang="fr-FR" sz="1500" dirty="0">
                <a:latin typeface="+mj-lt"/>
              </a:rPr>
              <a:t>b. La démarche globale employée lors de cette étude</a:t>
            </a:r>
          </a:p>
        </p:txBody>
      </p:sp>
      <p:sp>
        <p:nvSpPr>
          <p:cNvPr id="9" name="Titre 20">
            <a:extLst>
              <a:ext uri="{FF2B5EF4-FFF2-40B4-BE49-F238E27FC236}">
                <a16:creationId xmlns:a16="http://schemas.microsoft.com/office/drawing/2014/main" id="{CF8969C0-C683-F8D8-E6AD-2A1BFA7D4EFC}"/>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IV. Le data drift ?</a:t>
            </a:r>
          </a:p>
        </p:txBody>
      </p:sp>
      <p:sp>
        <p:nvSpPr>
          <p:cNvPr id="10" name="Espace réservé de la date 7">
            <a:extLst>
              <a:ext uri="{FF2B5EF4-FFF2-40B4-BE49-F238E27FC236}">
                <a16:creationId xmlns:a16="http://schemas.microsoft.com/office/drawing/2014/main" id="{71700F90-54FF-889D-A4B9-219EE71DBA6A}"/>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3E3274-8BCD-4E85-8103-279A6E294461}" type="datetime1">
              <a:rPr lang="fr-FR" smtClean="0">
                <a:latin typeface="+mj-lt"/>
              </a:rPr>
              <a:pPr/>
              <a:t>02/09/2024</a:t>
            </a:fld>
            <a:endParaRPr lang="fr-FR">
              <a:latin typeface="+mj-lt"/>
            </a:endParaRPr>
          </a:p>
        </p:txBody>
      </p:sp>
      <p:sp>
        <p:nvSpPr>
          <p:cNvPr id="12" name="Espace réservé du numéro de diapositive 10">
            <a:extLst>
              <a:ext uri="{FF2B5EF4-FFF2-40B4-BE49-F238E27FC236}">
                <a16:creationId xmlns:a16="http://schemas.microsoft.com/office/drawing/2014/main" id="{23F1A09B-9323-9052-8ED8-C5DD811AD15B}"/>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fr-FR" smtClean="0">
                <a:latin typeface="+mj-lt"/>
              </a:rPr>
              <a:pPr/>
              <a:t>15</a:t>
            </a:fld>
            <a:endParaRPr lang="fr-FR">
              <a:latin typeface="+mj-lt"/>
            </a:endParaRPr>
          </a:p>
        </p:txBody>
      </p:sp>
    </p:spTree>
    <p:extLst>
      <p:ext uri="{BB962C8B-B14F-4D97-AF65-F5344CB8AC3E}">
        <p14:creationId xmlns:p14="http://schemas.microsoft.com/office/powerpoint/2010/main" val="3543720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9E085-C61A-2066-0D6A-BB4474F6E54F}"/>
            </a:ext>
          </a:extLst>
        </p:cNvPr>
        <p:cNvGrpSpPr/>
        <p:nvPr/>
      </p:nvGrpSpPr>
      <p:grpSpPr>
        <a:xfrm>
          <a:off x="0" y="0"/>
          <a:ext cx="0" cy="0"/>
          <a:chOff x="0" y="0"/>
          <a:chExt cx="0" cy="0"/>
        </a:xfrm>
      </p:grpSpPr>
      <p:sp>
        <p:nvSpPr>
          <p:cNvPr id="10" name="Titre 9">
            <a:extLst>
              <a:ext uri="{FF2B5EF4-FFF2-40B4-BE49-F238E27FC236}">
                <a16:creationId xmlns:a16="http://schemas.microsoft.com/office/drawing/2014/main" id="{2FD916A2-EFE1-3E79-E76F-847498097424}"/>
              </a:ext>
            </a:extLst>
          </p:cNvPr>
          <p:cNvSpPr>
            <a:spLocks noGrp="1"/>
          </p:cNvSpPr>
          <p:nvPr>
            <p:ph type="ctrTitle"/>
          </p:nvPr>
        </p:nvSpPr>
        <p:spPr>
          <a:xfrm>
            <a:off x="1524000" y="2715790"/>
            <a:ext cx="10035396" cy="2387600"/>
          </a:xfrm>
        </p:spPr>
        <p:txBody>
          <a:bodyPr>
            <a:normAutofit/>
          </a:bodyPr>
          <a:lstStyle/>
          <a:p>
            <a:r>
              <a:rPr lang="fr-FR" dirty="0">
                <a:latin typeface="+mn-lt"/>
              </a:rPr>
              <a:t>V. Exemple d’un scoring client</a:t>
            </a:r>
          </a:p>
        </p:txBody>
      </p:sp>
    </p:spTree>
    <p:extLst>
      <p:ext uri="{BB962C8B-B14F-4D97-AF65-F5344CB8AC3E}">
        <p14:creationId xmlns:p14="http://schemas.microsoft.com/office/powerpoint/2010/main" val="319324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9E085-C61A-2066-0D6A-BB4474F6E54F}"/>
            </a:ext>
          </a:extLst>
        </p:cNvPr>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92EDA8DD-8927-AF03-ACB8-D6AB73E065BB}"/>
              </a:ext>
            </a:extLst>
          </p:cNvPr>
          <p:cNvSpPr>
            <a:spLocks noGrp="1"/>
          </p:cNvSpPr>
          <p:nvPr>
            <p:ph type="body" idx="13"/>
          </p:nvPr>
        </p:nvSpPr>
        <p:spPr>
          <a:xfrm>
            <a:off x="1524000" y="5286195"/>
            <a:ext cx="10449464" cy="657405"/>
          </a:xfrm>
        </p:spPr>
        <p:txBody>
          <a:bodyPr>
            <a:normAutofit/>
          </a:bodyPr>
          <a:lstStyle/>
          <a:p>
            <a:r>
              <a:rPr lang="fr-FR" dirty="0"/>
              <a:t>Réponse à la problématique posée &amp; axes d’amélioration</a:t>
            </a:r>
          </a:p>
        </p:txBody>
      </p:sp>
      <p:sp>
        <p:nvSpPr>
          <p:cNvPr id="10" name="Titre 9">
            <a:extLst>
              <a:ext uri="{FF2B5EF4-FFF2-40B4-BE49-F238E27FC236}">
                <a16:creationId xmlns:a16="http://schemas.microsoft.com/office/drawing/2014/main" id="{2FD916A2-EFE1-3E79-E76F-847498097424}"/>
              </a:ext>
            </a:extLst>
          </p:cNvPr>
          <p:cNvSpPr>
            <a:spLocks noGrp="1"/>
          </p:cNvSpPr>
          <p:nvPr>
            <p:ph type="ctrTitle"/>
          </p:nvPr>
        </p:nvSpPr>
        <p:spPr>
          <a:xfrm>
            <a:off x="1524000" y="2715790"/>
            <a:ext cx="10035396" cy="2387600"/>
          </a:xfrm>
        </p:spPr>
        <p:txBody>
          <a:bodyPr>
            <a:normAutofit/>
          </a:bodyPr>
          <a:lstStyle/>
          <a:p>
            <a:r>
              <a:rPr lang="fr-FR" dirty="0">
                <a:latin typeface="+mn-lt"/>
              </a:rPr>
              <a:t>Vi. Conclusion de l’étude</a:t>
            </a:r>
          </a:p>
        </p:txBody>
      </p:sp>
    </p:spTree>
    <p:extLst>
      <p:ext uri="{BB962C8B-B14F-4D97-AF65-F5344CB8AC3E}">
        <p14:creationId xmlns:p14="http://schemas.microsoft.com/office/powerpoint/2010/main" val="3162306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44502-EFDE-D186-1290-13BCA497C9AB}"/>
            </a:ext>
          </a:extLst>
        </p:cNvPr>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18CBC42-2EFB-6058-27DD-A0EF54F4CDCB}"/>
              </a:ext>
            </a:extLst>
          </p:cNvPr>
          <p:cNvSpPr>
            <a:spLocks noGrp="1"/>
          </p:cNvSpPr>
          <p:nvPr>
            <p:ph type="dt" sz="half" idx="10"/>
          </p:nvPr>
        </p:nvSpPr>
        <p:spPr/>
        <p:txBody>
          <a:bodyPr/>
          <a:lstStyle/>
          <a:p>
            <a:pPr rtl="0"/>
            <a:fld id="{48253E9F-E0B7-4967-90FF-25DC38834F6D}"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79950020-0542-B202-7652-BA97D5D487DA}"/>
              </a:ext>
            </a:extLst>
          </p:cNvPr>
          <p:cNvSpPr>
            <a:spLocks noGrp="1"/>
          </p:cNvSpPr>
          <p:nvPr>
            <p:ph type="ftr" sz="quarter" idx="11"/>
          </p:nvPr>
        </p:nvSpPr>
        <p:spPr/>
        <p:txBody>
          <a:bodyPr/>
          <a:lstStyle/>
          <a:p>
            <a:pPr rtl="0"/>
            <a:r>
              <a:rPr lang="fr-FR" noProof="0"/>
              <a:t>Projet n°7 : Implémenter un modèle de scoring</a:t>
            </a:r>
          </a:p>
        </p:txBody>
      </p:sp>
      <p:sp>
        <p:nvSpPr>
          <p:cNvPr id="4" name="Espace réservé du numéro de diapositive 3">
            <a:extLst>
              <a:ext uri="{FF2B5EF4-FFF2-40B4-BE49-F238E27FC236}">
                <a16:creationId xmlns:a16="http://schemas.microsoft.com/office/drawing/2014/main" id="{5FF5E12A-32F5-50CB-9A2C-2659D57D2E00}"/>
              </a:ext>
            </a:extLst>
          </p:cNvPr>
          <p:cNvSpPr>
            <a:spLocks noGrp="1"/>
          </p:cNvSpPr>
          <p:nvPr>
            <p:ph type="sldNum" sz="quarter" idx="12"/>
          </p:nvPr>
        </p:nvSpPr>
        <p:spPr/>
        <p:txBody>
          <a:bodyPr/>
          <a:lstStyle/>
          <a:p>
            <a:pPr rtl="0"/>
            <a:fld id="{31FEFF75-79D2-EE46-877B-299D1510E681}" type="slidenum">
              <a:rPr lang="fr-FR" noProof="0" smtClean="0"/>
              <a:t>18</a:t>
            </a:fld>
            <a:endParaRPr lang="fr-FR" noProof="0"/>
          </a:p>
        </p:txBody>
      </p:sp>
      <p:sp>
        <p:nvSpPr>
          <p:cNvPr id="9" name="Titre 20">
            <a:extLst>
              <a:ext uri="{FF2B5EF4-FFF2-40B4-BE49-F238E27FC236}">
                <a16:creationId xmlns:a16="http://schemas.microsoft.com/office/drawing/2014/main" id="{33E1D391-61AF-13C9-CDAC-6171F5D82677}"/>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VI. Conclusion sur l’étude</a:t>
            </a:r>
          </a:p>
        </p:txBody>
      </p:sp>
      <p:cxnSp>
        <p:nvCxnSpPr>
          <p:cNvPr id="27" name="Connecteur droit 26">
            <a:extLst>
              <a:ext uri="{FF2B5EF4-FFF2-40B4-BE49-F238E27FC236}">
                <a16:creationId xmlns:a16="http://schemas.microsoft.com/office/drawing/2014/main" id="{19605906-90B0-09D0-B440-A6048F7E6A65}"/>
              </a:ext>
            </a:extLst>
          </p:cNvPr>
          <p:cNvCxnSpPr/>
          <p:nvPr/>
        </p:nvCxnSpPr>
        <p:spPr>
          <a:xfrm>
            <a:off x="6095999" y="1796143"/>
            <a:ext cx="0" cy="408432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20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a:extLst>
              <a:ext uri="{FF2B5EF4-FFF2-40B4-BE49-F238E27FC236}">
                <a16:creationId xmlns:a16="http://schemas.microsoft.com/office/drawing/2014/main" id="{3F9C92B0-D2AB-6652-E82C-5ABE8E3413DC}"/>
              </a:ext>
            </a:extLst>
          </p:cNvPr>
          <p:cNvPicPr>
            <a:picLocks noGrp="1" noChangeAspect="1"/>
          </p:cNvPicPr>
          <p:nvPr>
            <p:ph type="pic" sz="quarter" idx="10"/>
          </p:nvPr>
        </p:nvPicPr>
        <p:blipFill>
          <a:blip r:embed="rId2"/>
          <a:srcRect l="24987" r="24987"/>
          <a:stretch>
            <a:fillRect/>
          </a:stretch>
        </p:blipFill>
        <p:spPr/>
      </p:pic>
      <p:sp>
        <p:nvSpPr>
          <p:cNvPr id="3" name="Espace réservé du texte 2">
            <a:extLst>
              <a:ext uri="{FF2B5EF4-FFF2-40B4-BE49-F238E27FC236}">
                <a16:creationId xmlns:a16="http://schemas.microsoft.com/office/drawing/2014/main" id="{3159541F-3986-E81F-1B00-6F24E563CFF3}"/>
              </a:ext>
            </a:extLst>
          </p:cNvPr>
          <p:cNvSpPr>
            <a:spLocks noGrp="1"/>
          </p:cNvSpPr>
          <p:nvPr>
            <p:ph type="body" idx="13"/>
          </p:nvPr>
        </p:nvSpPr>
        <p:spPr/>
        <p:txBody>
          <a:bodyPr/>
          <a:lstStyle/>
          <a:p>
            <a:r>
              <a:rPr lang="fr-FR"/>
              <a:t>Échanges avec le jury</a:t>
            </a:r>
          </a:p>
        </p:txBody>
      </p:sp>
      <p:sp>
        <p:nvSpPr>
          <p:cNvPr id="4" name="Titre 3">
            <a:extLst>
              <a:ext uri="{FF2B5EF4-FFF2-40B4-BE49-F238E27FC236}">
                <a16:creationId xmlns:a16="http://schemas.microsoft.com/office/drawing/2014/main" id="{FCE6F8EA-C3DC-E7C8-2C48-0EBDF31CE2C9}"/>
              </a:ext>
            </a:extLst>
          </p:cNvPr>
          <p:cNvSpPr>
            <a:spLocks noGrp="1"/>
          </p:cNvSpPr>
          <p:nvPr>
            <p:ph type="ctrTitle"/>
          </p:nvPr>
        </p:nvSpPr>
        <p:spPr/>
        <p:txBody>
          <a:bodyPr/>
          <a:lstStyle/>
          <a:p>
            <a:r>
              <a:rPr lang="fr-FR">
                <a:latin typeface="+mn-lt"/>
              </a:rPr>
              <a:t>Merci</a:t>
            </a:r>
          </a:p>
        </p:txBody>
      </p:sp>
    </p:spTree>
    <p:extLst>
      <p:ext uri="{BB962C8B-B14F-4D97-AF65-F5344CB8AC3E}">
        <p14:creationId xmlns:p14="http://schemas.microsoft.com/office/powerpoint/2010/main" val="292891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2B178B4-CDED-454C-BED2-2E2B10ADA703}"/>
              </a:ext>
            </a:extLst>
          </p:cNvPr>
          <p:cNvSpPr>
            <a:spLocks noGrp="1"/>
          </p:cNvSpPr>
          <p:nvPr>
            <p:ph type="ctrTitle"/>
          </p:nvPr>
        </p:nvSpPr>
        <p:spPr/>
        <p:txBody>
          <a:bodyPr rtlCol="0"/>
          <a:lstStyle/>
          <a:p>
            <a:pPr rtl="0"/>
            <a:r>
              <a:rPr lang="fr-FR" dirty="0">
                <a:latin typeface="+mj-lt"/>
              </a:rPr>
              <a:t>Sommaire de la présentation:</a:t>
            </a:r>
          </a:p>
        </p:txBody>
      </p:sp>
      <p:sp>
        <p:nvSpPr>
          <p:cNvPr id="7" name="Espace réservé du texte 6">
            <a:extLst>
              <a:ext uri="{FF2B5EF4-FFF2-40B4-BE49-F238E27FC236}">
                <a16:creationId xmlns:a16="http://schemas.microsoft.com/office/drawing/2014/main" id="{54E9E228-B02C-3941-B458-23CB2D67B476}"/>
              </a:ext>
            </a:extLst>
          </p:cNvPr>
          <p:cNvSpPr>
            <a:spLocks noGrp="1"/>
          </p:cNvSpPr>
          <p:nvPr>
            <p:ph type="body" sz="quarter" idx="14"/>
          </p:nvPr>
        </p:nvSpPr>
        <p:spPr>
          <a:xfrm>
            <a:off x="1681988" y="1724439"/>
            <a:ext cx="10134371" cy="3409122"/>
          </a:xfrm>
        </p:spPr>
        <p:txBody>
          <a:bodyPr rtlCol="0">
            <a:normAutofit/>
          </a:bodyPr>
          <a:lstStyle/>
          <a:p>
            <a:pPr marL="571500" indent="-571500" rtl="0">
              <a:buFont typeface="+mj-lt"/>
              <a:buAutoNum type="romanUcPeriod"/>
            </a:pPr>
            <a:r>
              <a:rPr lang="fr-FR" sz="2800" dirty="0"/>
              <a:t>Contexte &amp; définition de la mission</a:t>
            </a:r>
          </a:p>
          <a:p>
            <a:pPr marL="571500" indent="-571500" rtl="0">
              <a:buFont typeface="+mj-lt"/>
              <a:buAutoNum type="romanUcPeriod"/>
            </a:pPr>
            <a:r>
              <a:rPr lang="fr-FR" sz="2800" dirty="0"/>
              <a:t>La phase de développement</a:t>
            </a:r>
          </a:p>
          <a:p>
            <a:pPr marL="571500" indent="-571500" rtl="0">
              <a:buFont typeface="+mj-lt"/>
              <a:buAutoNum type="romanUcPeriod"/>
            </a:pPr>
            <a:r>
              <a:rPr lang="fr-FR" sz="2800" dirty="0"/>
              <a:t>Pipeline de déploiement</a:t>
            </a:r>
          </a:p>
          <a:p>
            <a:pPr marL="571500" indent="-571500" rtl="0">
              <a:buFont typeface="+mj-lt"/>
              <a:buAutoNum type="romanUcPeriod"/>
            </a:pPr>
            <a:r>
              <a:rPr lang="fr-FR" sz="2800" dirty="0"/>
              <a:t>Data Drift avec </a:t>
            </a:r>
            <a:r>
              <a:rPr lang="fr-FR" sz="2800" dirty="0" err="1"/>
              <a:t>Evidently</a:t>
            </a:r>
            <a:endParaRPr lang="fr-FR" sz="2800" dirty="0"/>
          </a:p>
          <a:p>
            <a:pPr marL="571500" indent="-571500" rtl="0">
              <a:buFont typeface="+mj-lt"/>
              <a:buAutoNum type="romanUcPeriod"/>
            </a:pPr>
            <a:r>
              <a:rPr lang="fr-FR" sz="2800" dirty="0"/>
              <a:t>Exemple d’un scoring client via l’API</a:t>
            </a:r>
          </a:p>
          <a:p>
            <a:pPr marL="571500" indent="-571500" rtl="0">
              <a:buFont typeface="+mj-lt"/>
              <a:buAutoNum type="romanUcPeriod"/>
            </a:pPr>
            <a:r>
              <a:rPr lang="fr-FR" sz="2800" dirty="0"/>
              <a:t>Conclusion</a:t>
            </a:r>
          </a:p>
        </p:txBody>
      </p:sp>
      <p:sp>
        <p:nvSpPr>
          <p:cNvPr id="2" name="Espace réservé de la date 1">
            <a:extLst>
              <a:ext uri="{FF2B5EF4-FFF2-40B4-BE49-F238E27FC236}">
                <a16:creationId xmlns:a16="http://schemas.microsoft.com/office/drawing/2014/main" id="{0FDECD94-1A69-835B-A45B-56F1ADDDBF7B}"/>
              </a:ext>
            </a:extLst>
          </p:cNvPr>
          <p:cNvSpPr>
            <a:spLocks noGrp="1"/>
          </p:cNvSpPr>
          <p:nvPr>
            <p:ph type="dt" sz="half" idx="10"/>
          </p:nvPr>
        </p:nvSpPr>
        <p:spPr/>
        <p:txBody>
          <a:bodyPr/>
          <a:lstStyle/>
          <a:p>
            <a:pPr rtl="0"/>
            <a:fld id="{8888CB56-C1AA-4DCC-BA3B-8E5BB72F9274}" type="datetime1">
              <a:rPr lang="fr-FR" noProof="0" smtClean="0"/>
              <a:t>02/09/2024</a:t>
            </a:fld>
            <a:endParaRPr lang="fr-FR" noProof="0"/>
          </a:p>
        </p:txBody>
      </p:sp>
      <p:sp>
        <p:nvSpPr>
          <p:cNvPr id="4" name="Espace réservé du pied de page 3">
            <a:extLst>
              <a:ext uri="{FF2B5EF4-FFF2-40B4-BE49-F238E27FC236}">
                <a16:creationId xmlns:a16="http://schemas.microsoft.com/office/drawing/2014/main" id="{F43A4136-D8C4-8767-07E5-B02B093D936D}"/>
              </a:ext>
            </a:extLst>
          </p:cNvPr>
          <p:cNvSpPr>
            <a:spLocks noGrp="1"/>
          </p:cNvSpPr>
          <p:nvPr>
            <p:ph type="ftr" sz="quarter" idx="11"/>
          </p:nvPr>
        </p:nvSpPr>
        <p:spPr/>
        <p:txBody>
          <a:bodyPr/>
          <a:lstStyle/>
          <a:p>
            <a:pPr rtl="0"/>
            <a:r>
              <a:rPr lang="fr-FR" noProof="0" dirty="0"/>
              <a:t>Projet n°7 : Implémenter un modèle de scoring</a:t>
            </a:r>
          </a:p>
        </p:txBody>
      </p:sp>
      <p:sp>
        <p:nvSpPr>
          <p:cNvPr id="5" name="Espace réservé du numéro de diapositive 4">
            <a:extLst>
              <a:ext uri="{FF2B5EF4-FFF2-40B4-BE49-F238E27FC236}">
                <a16:creationId xmlns:a16="http://schemas.microsoft.com/office/drawing/2014/main" id="{6B2BB470-3217-500C-672C-F0CFF05273F5}"/>
              </a:ext>
            </a:extLst>
          </p:cNvPr>
          <p:cNvSpPr>
            <a:spLocks noGrp="1"/>
          </p:cNvSpPr>
          <p:nvPr>
            <p:ph type="sldNum" sz="quarter" idx="12"/>
          </p:nvPr>
        </p:nvSpPr>
        <p:spPr/>
        <p:txBody>
          <a:bodyPr/>
          <a:lstStyle/>
          <a:p>
            <a:pPr rtl="0"/>
            <a:fld id="{31FEFF75-79D2-EE46-877B-299D1510E681}" type="slidenum">
              <a:rPr lang="fr-FR" noProof="0" smtClean="0"/>
              <a:t>2</a:t>
            </a:fld>
            <a:endParaRPr lang="fr-FR" noProof="0" dirty="0"/>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FDC51-936F-4584-8AD4-B3A4EAB11C55}"/>
            </a:ext>
          </a:extLst>
        </p:cNvPr>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FD2D1FF-5A5A-EAA1-3ECB-C26C7E0CF2AE}"/>
              </a:ext>
            </a:extLst>
          </p:cNvPr>
          <p:cNvSpPr>
            <a:spLocks noGrp="1"/>
          </p:cNvSpPr>
          <p:nvPr>
            <p:ph type="body" idx="13"/>
          </p:nvPr>
        </p:nvSpPr>
        <p:spPr>
          <a:xfrm>
            <a:off x="1524000" y="5286195"/>
            <a:ext cx="10138913" cy="704058"/>
          </a:xfrm>
        </p:spPr>
        <p:txBody>
          <a:bodyPr>
            <a:normAutofit/>
          </a:bodyPr>
          <a:lstStyle/>
          <a:p>
            <a:r>
              <a:rPr lang="fr-FR" dirty="0"/>
              <a:t>Etudier la faisabilité de la mise en place d’un moteur de classification de biens de consommation</a:t>
            </a:r>
          </a:p>
        </p:txBody>
      </p:sp>
      <p:sp>
        <p:nvSpPr>
          <p:cNvPr id="4" name="Titre 3">
            <a:extLst>
              <a:ext uri="{FF2B5EF4-FFF2-40B4-BE49-F238E27FC236}">
                <a16:creationId xmlns:a16="http://schemas.microsoft.com/office/drawing/2014/main" id="{B3B44AA4-1EB9-B914-A789-9118D6C2A4A2}"/>
              </a:ext>
            </a:extLst>
          </p:cNvPr>
          <p:cNvSpPr>
            <a:spLocks noGrp="1"/>
          </p:cNvSpPr>
          <p:nvPr>
            <p:ph type="ctrTitle"/>
          </p:nvPr>
        </p:nvSpPr>
        <p:spPr>
          <a:xfrm>
            <a:off x="1523999" y="2715790"/>
            <a:ext cx="10668001" cy="2387600"/>
          </a:xfrm>
        </p:spPr>
        <p:txBody>
          <a:bodyPr>
            <a:normAutofit/>
          </a:bodyPr>
          <a:lstStyle/>
          <a:p>
            <a:r>
              <a:rPr lang="fr-FR" dirty="0">
                <a:latin typeface="Calibri" panose="020F0502020204030204" pitchFamily="34" charset="0"/>
                <a:ea typeface="Calibri" panose="020F0502020204030204" pitchFamily="34" charset="0"/>
                <a:cs typeface="Calibri" panose="020F0502020204030204" pitchFamily="34" charset="0"/>
              </a:rPr>
              <a:t>I. Le contexte du projet et ses attendus</a:t>
            </a:r>
          </a:p>
        </p:txBody>
      </p:sp>
    </p:spTree>
    <p:extLst>
      <p:ext uri="{BB962C8B-B14F-4D97-AF65-F5344CB8AC3E}">
        <p14:creationId xmlns:p14="http://schemas.microsoft.com/office/powerpoint/2010/main" val="149948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59EB1EE-654B-FAE9-7D71-C981A0792388}"/>
              </a:ext>
            </a:extLst>
          </p:cNvPr>
          <p:cNvSpPr>
            <a:spLocks noGrp="1"/>
          </p:cNvSpPr>
          <p:nvPr>
            <p:ph type="dt" sz="half" idx="10"/>
          </p:nvPr>
        </p:nvSpPr>
        <p:spPr/>
        <p:txBody>
          <a:bodyPr/>
          <a:lstStyle/>
          <a:p>
            <a:pPr rtl="0"/>
            <a:fld id="{D24BFDD4-6E1E-4B3A-82F7-89D2050FF464}"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EA6217BE-3B6F-1564-B607-C163A0A45DFD}"/>
              </a:ext>
            </a:extLst>
          </p:cNvPr>
          <p:cNvSpPr>
            <a:spLocks noGrp="1"/>
          </p:cNvSpPr>
          <p:nvPr>
            <p:ph type="ftr" sz="quarter" idx="11"/>
          </p:nvPr>
        </p:nvSpPr>
        <p:spPr/>
        <p:txBody>
          <a:bodyPr/>
          <a:lstStyle/>
          <a:p>
            <a:pPr rtl="0"/>
            <a:r>
              <a:rPr lang="fr-FR" noProof="0"/>
              <a:t>Projet n°7 : Implémenter un modèle de scoring</a:t>
            </a:r>
          </a:p>
        </p:txBody>
      </p:sp>
      <p:sp>
        <p:nvSpPr>
          <p:cNvPr id="4" name="Espace réservé du numéro de diapositive 3">
            <a:extLst>
              <a:ext uri="{FF2B5EF4-FFF2-40B4-BE49-F238E27FC236}">
                <a16:creationId xmlns:a16="http://schemas.microsoft.com/office/drawing/2014/main" id="{F3350EF4-954D-25F0-C422-11BB73710E53}"/>
              </a:ext>
            </a:extLst>
          </p:cNvPr>
          <p:cNvSpPr>
            <a:spLocks noGrp="1"/>
          </p:cNvSpPr>
          <p:nvPr>
            <p:ph type="sldNum" sz="quarter" idx="12"/>
          </p:nvPr>
        </p:nvSpPr>
        <p:spPr/>
        <p:txBody>
          <a:bodyPr/>
          <a:lstStyle/>
          <a:p>
            <a:pPr rtl="0"/>
            <a:fld id="{31FEFF75-79D2-EE46-877B-299D1510E681}" type="slidenum">
              <a:rPr lang="fr-FR" noProof="0" smtClean="0"/>
              <a:t>4</a:t>
            </a:fld>
            <a:endParaRPr lang="fr-FR" noProof="0"/>
          </a:p>
        </p:txBody>
      </p:sp>
      <p:sp>
        <p:nvSpPr>
          <p:cNvPr id="8" name="Titre 20">
            <a:extLst>
              <a:ext uri="{FF2B5EF4-FFF2-40B4-BE49-F238E27FC236}">
                <a16:creationId xmlns:a16="http://schemas.microsoft.com/office/drawing/2014/main" id="{E8AB1B43-3027-5263-D7EF-375F8DA705A4}"/>
              </a:ext>
            </a:extLst>
          </p:cNvPr>
          <p:cNvSpPr txBox="1">
            <a:spLocks/>
          </p:cNvSpPr>
          <p:nvPr/>
        </p:nvSpPr>
        <p:spPr>
          <a:xfrm>
            <a:off x="1777042" y="1080380"/>
            <a:ext cx="10414958" cy="278799"/>
          </a:xfrm>
          <a:prstGeom prst="rect">
            <a:avLst/>
          </a:prstGeom>
        </p:spPr>
        <p:txBody>
          <a:bodyPr vert="horz" lIns="0" tIns="45720" rIns="0" bIns="45720" rtlCol="0" anchor="ctr">
            <a:normAutofit fontScale="92500" lnSpcReduction="10000"/>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r>
              <a:rPr lang="fr-FR" sz="1500" dirty="0">
                <a:latin typeface="+mj-lt"/>
              </a:rPr>
              <a:t>A. Quelle est la mission définit par l’entreprise de e-commerce Place de marché ?</a:t>
            </a:r>
          </a:p>
        </p:txBody>
      </p:sp>
      <p:sp>
        <p:nvSpPr>
          <p:cNvPr id="9" name="Titre 20">
            <a:extLst>
              <a:ext uri="{FF2B5EF4-FFF2-40B4-BE49-F238E27FC236}">
                <a16:creationId xmlns:a16="http://schemas.microsoft.com/office/drawing/2014/main" id="{CF8969C0-C683-F8D8-E6AD-2A1BFA7D4EFC}"/>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I. Contexte &amp; définition de la mission</a:t>
            </a:r>
          </a:p>
        </p:txBody>
      </p:sp>
      <p:sp>
        <p:nvSpPr>
          <p:cNvPr id="10" name="Espace réservé de la date 7">
            <a:extLst>
              <a:ext uri="{FF2B5EF4-FFF2-40B4-BE49-F238E27FC236}">
                <a16:creationId xmlns:a16="http://schemas.microsoft.com/office/drawing/2014/main" id="{71700F90-54FF-889D-A4B9-219EE71DBA6A}"/>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3E3274-8BCD-4E85-8103-279A6E294461}" type="datetime1">
              <a:rPr lang="fr-FR" smtClean="0">
                <a:latin typeface="+mj-lt"/>
              </a:rPr>
              <a:pPr/>
              <a:t>02/09/2024</a:t>
            </a:fld>
            <a:endParaRPr lang="fr-FR">
              <a:latin typeface="+mj-lt"/>
            </a:endParaRPr>
          </a:p>
        </p:txBody>
      </p:sp>
      <p:sp>
        <p:nvSpPr>
          <p:cNvPr id="12" name="Espace réservé du numéro de diapositive 10">
            <a:extLst>
              <a:ext uri="{FF2B5EF4-FFF2-40B4-BE49-F238E27FC236}">
                <a16:creationId xmlns:a16="http://schemas.microsoft.com/office/drawing/2014/main" id="{23F1A09B-9323-9052-8ED8-C5DD811AD15B}"/>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fr-FR" smtClean="0">
                <a:latin typeface="+mj-lt"/>
              </a:rPr>
              <a:pPr/>
              <a:t>4</a:t>
            </a:fld>
            <a:endParaRPr lang="fr-FR">
              <a:latin typeface="+mj-lt"/>
            </a:endParaRPr>
          </a:p>
        </p:txBody>
      </p:sp>
      <p:sp>
        <p:nvSpPr>
          <p:cNvPr id="15" name="ZoneTexte 14">
            <a:extLst>
              <a:ext uri="{FF2B5EF4-FFF2-40B4-BE49-F238E27FC236}">
                <a16:creationId xmlns:a16="http://schemas.microsoft.com/office/drawing/2014/main" id="{30FDF7A4-1BD9-4B71-E79E-0E2A2D7A01CE}"/>
              </a:ext>
            </a:extLst>
          </p:cNvPr>
          <p:cNvSpPr txBox="1"/>
          <p:nvPr/>
        </p:nvSpPr>
        <p:spPr>
          <a:xfrm>
            <a:off x="666742" y="3867329"/>
            <a:ext cx="5584768" cy="1969770"/>
          </a:xfrm>
          <a:prstGeom prst="rect">
            <a:avLst/>
          </a:prstGeom>
          <a:noFill/>
        </p:spPr>
        <p:txBody>
          <a:bodyPr wrap="square" rtlCol="0">
            <a:spAutoFit/>
          </a:bodyPr>
          <a:lstStyle/>
          <a:p>
            <a:r>
              <a:rPr lang="fr-FR" sz="1600" b="1" dirty="0"/>
              <a:t>Notre problématique métier :</a:t>
            </a:r>
          </a:p>
          <a:p>
            <a:endParaRPr lang="fr-FR" sz="1600" b="1" dirty="0"/>
          </a:p>
          <a:p>
            <a:r>
              <a:rPr lang="fr-FR" sz="1600" dirty="0"/>
              <a:t>« Etudier la faisabilité d’automatiser le processus de classification des biens selon leur catégorie »</a:t>
            </a:r>
          </a:p>
          <a:p>
            <a:endParaRPr lang="fr-FR" sz="1600" dirty="0"/>
          </a:p>
          <a:p>
            <a:pPr marL="742950" lvl="1" indent="-285750">
              <a:buFont typeface="Arial" panose="020B0604020202020204" pitchFamily="34" charset="0"/>
              <a:buChar char="•"/>
            </a:pPr>
            <a:r>
              <a:rPr lang="fr-FR" sz="1400" dirty="0">
                <a:latin typeface="+mj-lt"/>
              </a:rPr>
              <a:t>Fiabilité</a:t>
            </a:r>
          </a:p>
          <a:p>
            <a:pPr marL="742950" lvl="1" indent="-285750">
              <a:buFont typeface="Arial" panose="020B0604020202020204" pitchFamily="34" charset="0"/>
              <a:buChar char="•"/>
            </a:pPr>
            <a:r>
              <a:rPr lang="fr-FR" sz="1400" dirty="0">
                <a:latin typeface="+mj-lt"/>
              </a:rPr>
              <a:t>Productivité </a:t>
            </a:r>
          </a:p>
          <a:p>
            <a:pPr marL="742950" lvl="1" indent="-285750">
              <a:buFont typeface="Arial" panose="020B0604020202020204" pitchFamily="34" charset="0"/>
              <a:buChar char="•"/>
            </a:pPr>
            <a:r>
              <a:rPr lang="fr-FR" sz="1400" dirty="0">
                <a:latin typeface="+mj-lt"/>
              </a:rPr>
              <a:t>Standardisation du process </a:t>
            </a:r>
          </a:p>
        </p:txBody>
      </p:sp>
      <p:sp>
        <p:nvSpPr>
          <p:cNvPr id="5" name="ZoneTexte 4">
            <a:extLst>
              <a:ext uri="{FF2B5EF4-FFF2-40B4-BE49-F238E27FC236}">
                <a16:creationId xmlns:a16="http://schemas.microsoft.com/office/drawing/2014/main" id="{AEA5F3CF-23E3-4D0A-E5D7-8E2335550C06}"/>
              </a:ext>
            </a:extLst>
          </p:cNvPr>
          <p:cNvSpPr txBox="1"/>
          <p:nvPr/>
        </p:nvSpPr>
        <p:spPr>
          <a:xfrm>
            <a:off x="666742" y="1643758"/>
            <a:ext cx="6000506" cy="1938992"/>
          </a:xfrm>
          <a:prstGeom prst="rect">
            <a:avLst/>
          </a:prstGeom>
          <a:noFill/>
        </p:spPr>
        <p:txBody>
          <a:bodyPr wrap="square" rtlCol="0">
            <a:spAutoFit/>
          </a:bodyPr>
          <a:lstStyle/>
          <a:p>
            <a:r>
              <a:rPr lang="fr-FR" dirty="0"/>
              <a:t>« Place de marché » est une plateforme de e-commerce :</a:t>
            </a:r>
          </a:p>
          <a:p>
            <a:endParaRPr lang="fr-FR" dirty="0"/>
          </a:p>
          <a:p>
            <a:pPr marL="285750" indent="-285750">
              <a:buFont typeface="Arial" panose="020B0604020202020204" pitchFamily="34" charset="0"/>
              <a:buChar char="•"/>
            </a:pPr>
            <a:r>
              <a:rPr lang="fr-FR" sz="1400" dirty="0">
                <a:latin typeface="+mj-lt"/>
              </a:rPr>
              <a:t>Une plateforme de commerce offrant des produits à la vente divers et variés</a:t>
            </a:r>
          </a:p>
          <a:p>
            <a:pPr marL="285750" indent="-285750">
              <a:buFont typeface="Arial" panose="020B0604020202020204" pitchFamily="34" charset="0"/>
              <a:buChar char="•"/>
            </a:pPr>
            <a:r>
              <a:rPr lang="fr-FR" sz="1400" dirty="0">
                <a:latin typeface="+mj-lt"/>
              </a:rPr>
              <a:t>Les données des produits, issues de la base de données </a:t>
            </a:r>
            <a:r>
              <a:rPr lang="fr-FR" sz="1400" dirty="0" err="1">
                <a:latin typeface="+mj-lt"/>
              </a:rPr>
              <a:t>FlipKart</a:t>
            </a:r>
            <a:r>
              <a:rPr lang="fr-FR" sz="1400" dirty="0">
                <a:latin typeface="+mj-lt"/>
              </a:rPr>
              <a:t>, comprennent des descriptions textuelles et des images.</a:t>
            </a:r>
          </a:p>
          <a:p>
            <a:pPr marL="285750" indent="-285750">
              <a:buFont typeface="Arial" panose="020B0604020202020204" pitchFamily="34" charset="0"/>
              <a:buChar char="•"/>
            </a:pPr>
            <a:r>
              <a:rPr lang="fr-FR" sz="1400" dirty="0">
                <a:latin typeface="+mj-lt"/>
              </a:rPr>
              <a:t>L'attribution manuelle des catégories est fastidieuse et peu fiable.</a:t>
            </a:r>
          </a:p>
          <a:p>
            <a:pPr marL="285750" indent="-285750">
              <a:buFont typeface="Arial" panose="020B0604020202020204" pitchFamily="34" charset="0"/>
              <a:buChar char="•"/>
            </a:pPr>
            <a:r>
              <a:rPr lang="fr-FR" sz="1400" dirty="0">
                <a:latin typeface="+mj-lt"/>
              </a:rPr>
              <a:t>Les catégories sont déjà renseignées pour un petit volume de produits, mais le nombre de produits non catégorisés est destiné à augmenter.</a:t>
            </a:r>
          </a:p>
        </p:txBody>
      </p:sp>
      <p:pic>
        <p:nvPicPr>
          <p:cNvPr id="11" name="Image 10">
            <a:extLst>
              <a:ext uri="{FF2B5EF4-FFF2-40B4-BE49-F238E27FC236}">
                <a16:creationId xmlns:a16="http://schemas.microsoft.com/office/drawing/2014/main" id="{65936716-4B6F-93AD-714A-2BEA7E201075}"/>
              </a:ext>
            </a:extLst>
          </p:cNvPr>
          <p:cNvPicPr>
            <a:picLocks noChangeAspect="1"/>
          </p:cNvPicPr>
          <p:nvPr/>
        </p:nvPicPr>
        <p:blipFill>
          <a:blip r:embed="rId3"/>
          <a:stretch>
            <a:fillRect/>
          </a:stretch>
        </p:blipFill>
        <p:spPr>
          <a:xfrm>
            <a:off x="6667248" y="1644024"/>
            <a:ext cx="5375754" cy="2223305"/>
          </a:xfrm>
          <a:prstGeom prst="rect">
            <a:avLst/>
          </a:prstGeom>
        </p:spPr>
      </p:pic>
    </p:spTree>
    <p:extLst>
      <p:ext uri="{BB962C8B-B14F-4D97-AF65-F5344CB8AC3E}">
        <p14:creationId xmlns:p14="http://schemas.microsoft.com/office/powerpoint/2010/main" val="37316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59EB1EE-654B-FAE9-7D71-C981A0792388}"/>
              </a:ext>
            </a:extLst>
          </p:cNvPr>
          <p:cNvSpPr>
            <a:spLocks noGrp="1"/>
          </p:cNvSpPr>
          <p:nvPr>
            <p:ph type="dt" sz="half" idx="10"/>
          </p:nvPr>
        </p:nvSpPr>
        <p:spPr/>
        <p:txBody>
          <a:bodyPr/>
          <a:lstStyle/>
          <a:p>
            <a:pPr rtl="0"/>
            <a:fld id="{862357EA-7695-4680-BE9F-A7CCE5F8ED50}"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EA6217BE-3B6F-1564-B607-C163A0A45DFD}"/>
              </a:ext>
            </a:extLst>
          </p:cNvPr>
          <p:cNvSpPr>
            <a:spLocks noGrp="1"/>
          </p:cNvSpPr>
          <p:nvPr>
            <p:ph type="ftr" sz="quarter" idx="11"/>
          </p:nvPr>
        </p:nvSpPr>
        <p:spPr/>
        <p:txBody>
          <a:bodyPr/>
          <a:lstStyle/>
          <a:p>
            <a:pPr rtl="0"/>
            <a:r>
              <a:rPr lang="fr-FR" noProof="0"/>
              <a:t>Projet n°7 : Implémenter un modèle de scoring</a:t>
            </a:r>
            <a:endParaRPr lang="fr-FR" noProof="0" dirty="0"/>
          </a:p>
        </p:txBody>
      </p:sp>
      <p:sp>
        <p:nvSpPr>
          <p:cNvPr id="4" name="Espace réservé du numéro de diapositive 3">
            <a:extLst>
              <a:ext uri="{FF2B5EF4-FFF2-40B4-BE49-F238E27FC236}">
                <a16:creationId xmlns:a16="http://schemas.microsoft.com/office/drawing/2014/main" id="{F3350EF4-954D-25F0-C422-11BB73710E53}"/>
              </a:ext>
            </a:extLst>
          </p:cNvPr>
          <p:cNvSpPr>
            <a:spLocks noGrp="1"/>
          </p:cNvSpPr>
          <p:nvPr>
            <p:ph type="sldNum" sz="quarter" idx="12"/>
          </p:nvPr>
        </p:nvSpPr>
        <p:spPr/>
        <p:txBody>
          <a:bodyPr/>
          <a:lstStyle/>
          <a:p>
            <a:pPr rtl="0"/>
            <a:fld id="{31FEFF75-79D2-EE46-877B-299D1510E681}" type="slidenum">
              <a:rPr lang="fr-FR" noProof="0" smtClean="0"/>
              <a:t>5</a:t>
            </a:fld>
            <a:endParaRPr lang="fr-FR" noProof="0"/>
          </a:p>
        </p:txBody>
      </p:sp>
      <p:sp>
        <p:nvSpPr>
          <p:cNvPr id="8" name="Titre 20">
            <a:extLst>
              <a:ext uri="{FF2B5EF4-FFF2-40B4-BE49-F238E27FC236}">
                <a16:creationId xmlns:a16="http://schemas.microsoft.com/office/drawing/2014/main" id="{E8AB1B43-3027-5263-D7EF-375F8DA705A4}"/>
              </a:ext>
            </a:extLst>
          </p:cNvPr>
          <p:cNvSpPr txBox="1">
            <a:spLocks/>
          </p:cNvSpPr>
          <p:nvPr/>
        </p:nvSpPr>
        <p:spPr>
          <a:xfrm>
            <a:off x="1777042" y="1080380"/>
            <a:ext cx="10414958" cy="278799"/>
          </a:xfrm>
          <a:prstGeom prst="rect">
            <a:avLst/>
          </a:prstGeom>
        </p:spPr>
        <p:txBody>
          <a:bodyPr vert="horz" lIns="0" tIns="45720" rIns="0" bIns="45720" rtlCol="0" anchor="ctr">
            <a:normAutofit fontScale="92500" lnSpcReduction="10000"/>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r>
              <a:rPr lang="fr-FR" sz="1500" dirty="0">
                <a:latin typeface="+mj-lt"/>
              </a:rPr>
              <a:t>b. La démarche globale employée lors de cette étude</a:t>
            </a:r>
          </a:p>
        </p:txBody>
      </p:sp>
      <p:sp>
        <p:nvSpPr>
          <p:cNvPr id="9" name="Titre 20">
            <a:extLst>
              <a:ext uri="{FF2B5EF4-FFF2-40B4-BE49-F238E27FC236}">
                <a16:creationId xmlns:a16="http://schemas.microsoft.com/office/drawing/2014/main" id="{CF8969C0-C683-F8D8-E6AD-2A1BFA7D4EFC}"/>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I. Contexte &amp; définition de la mission</a:t>
            </a:r>
          </a:p>
        </p:txBody>
      </p:sp>
      <p:sp>
        <p:nvSpPr>
          <p:cNvPr id="10" name="Espace réservé de la date 7">
            <a:extLst>
              <a:ext uri="{FF2B5EF4-FFF2-40B4-BE49-F238E27FC236}">
                <a16:creationId xmlns:a16="http://schemas.microsoft.com/office/drawing/2014/main" id="{71700F90-54FF-889D-A4B9-219EE71DBA6A}"/>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3E3274-8BCD-4E85-8103-279A6E294461}" type="datetime1">
              <a:rPr lang="fr-FR" smtClean="0">
                <a:latin typeface="+mj-lt"/>
              </a:rPr>
              <a:pPr/>
              <a:t>02/09/2024</a:t>
            </a:fld>
            <a:endParaRPr lang="fr-FR">
              <a:latin typeface="+mj-lt"/>
            </a:endParaRPr>
          </a:p>
        </p:txBody>
      </p:sp>
      <p:sp>
        <p:nvSpPr>
          <p:cNvPr id="12" name="Espace réservé du numéro de diapositive 10">
            <a:extLst>
              <a:ext uri="{FF2B5EF4-FFF2-40B4-BE49-F238E27FC236}">
                <a16:creationId xmlns:a16="http://schemas.microsoft.com/office/drawing/2014/main" id="{23F1A09B-9323-9052-8ED8-C5DD811AD15B}"/>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fr-FR" smtClean="0">
                <a:latin typeface="+mj-lt"/>
              </a:rPr>
              <a:pPr/>
              <a:t>5</a:t>
            </a:fld>
            <a:endParaRPr lang="fr-FR">
              <a:latin typeface="+mj-lt"/>
            </a:endParaRPr>
          </a:p>
        </p:txBody>
      </p:sp>
    </p:spTree>
    <p:extLst>
      <p:ext uri="{BB962C8B-B14F-4D97-AF65-F5344CB8AC3E}">
        <p14:creationId xmlns:p14="http://schemas.microsoft.com/office/powerpoint/2010/main" val="283098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565E494A-28B1-0814-2C3E-0D666B2118FA}"/>
              </a:ext>
            </a:extLst>
          </p:cNvPr>
          <p:cNvSpPr>
            <a:spLocks noGrp="1"/>
          </p:cNvSpPr>
          <p:nvPr>
            <p:ph type="body" idx="13"/>
          </p:nvPr>
        </p:nvSpPr>
        <p:spPr>
          <a:xfrm>
            <a:off x="1524000" y="5286195"/>
            <a:ext cx="10138913" cy="704058"/>
          </a:xfrm>
        </p:spPr>
        <p:txBody>
          <a:bodyPr>
            <a:normAutofit/>
          </a:bodyPr>
          <a:lstStyle/>
          <a:p>
            <a:r>
              <a:rPr lang="fr-FR" dirty="0"/>
              <a:t>création et optimisation du modèle de machine learning</a:t>
            </a:r>
          </a:p>
        </p:txBody>
      </p:sp>
      <p:sp>
        <p:nvSpPr>
          <p:cNvPr id="4" name="Titre 3">
            <a:extLst>
              <a:ext uri="{FF2B5EF4-FFF2-40B4-BE49-F238E27FC236}">
                <a16:creationId xmlns:a16="http://schemas.microsoft.com/office/drawing/2014/main" id="{D27DF719-8225-CEEE-A42E-892FDFD37D1E}"/>
              </a:ext>
            </a:extLst>
          </p:cNvPr>
          <p:cNvSpPr>
            <a:spLocks noGrp="1"/>
          </p:cNvSpPr>
          <p:nvPr>
            <p:ph type="ctrTitle"/>
          </p:nvPr>
        </p:nvSpPr>
        <p:spPr>
          <a:xfrm>
            <a:off x="1523999" y="2715790"/>
            <a:ext cx="8465389" cy="2387600"/>
          </a:xfrm>
        </p:spPr>
        <p:txBody>
          <a:bodyPr>
            <a:normAutofit/>
          </a:bodyPr>
          <a:lstStyle/>
          <a:p>
            <a:r>
              <a:rPr lang="fr-FR" dirty="0">
                <a:latin typeface="Calibri" panose="020F0502020204030204" pitchFamily="34" charset="0"/>
                <a:ea typeface="Calibri" panose="020F0502020204030204" pitchFamily="34" charset="0"/>
                <a:cs typeface="Calibri" panose="020F0502020204030204" pitchFamily="34" charset="0"/>
              </a:rPr>
              <a:t>Ii. La phase de développement</a:t>
            </a:r>
          </a:p>
        </p:txBody>
      </p:sp>
    </p:spTree>
    <p:extLst>
      <p:ext uri="{BB962C8B-B14F-4D97-AF65-F5344CB8AC3E}">
        <p14:creationId xmlns:p14="http://schemas.microsoft.com/office/powerpoint/2010/main" val="283737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17F268-1420-8526-64DD-650724B2DF04}"/>
              </a:ext>
            </a:extLst>
          </p:cNvPr>
          <p:cNvSpPr>
            <a:spLocks noGrp="1"/>
          </p:cNvSpPr>
          <p:nvPr>
            <p:ph type="dt" sz="half" idx="10"/>
          </p:nvPr>
        </p:nvSpPr>
        <p:spPr/>
        <p:txBody>
          <a:bodyPr/>
          <a:lstStyle/>
          <a:p>
            <a:pPr rtl="0"/>
            <a:fld id="{C4921C70-D22A-4063-8804-542C60F008C7}"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BA4F8EF3-92FF-BE76-4C5B-7C701E044A2D}"/>
              </a:ext>
            </a:extLst>
          </p:cNvPr>
          <p:cNvSpPr>
            <a:spLocks noGrp="1"/>
          </p:cNvSpPr>
          <p:nvPr>
            <p:ph type="ftr" sz="quarter" idx="11"/>
          </p:nvPr>
        </p:nvSpPr>
        <p:spPr/>
        <p:txBody>
          <a:bodyPr/>
          <a:lstStyle/>
          <a:p>
            <a:pPr rtl="0"/>
            <a:r>
              <a:rPr lang="fr-FR" noProof="0"/>
              <a:t>Projet n°7 : Implémenter un modèle de scoring</a:t>
            </a:r>
            <a:endParaRPr lang="fr-FR" noProof="0" dirty="0"/>
          </a:p>
        </p:txBody>
      </p:sp>
      <p:sp>
        <p:nvSpPr>
          <p:cNvPr id="4" name="Espace réservé du numéro de diapositive 3">
            <a:extLst>
              <a:ext uri="{FF2B5EF4-FFF2-40B4-BE49-F238E27FC236}">
                <a16:creationId xmlns:a16="http://schemas.microsoft.com/office/drawing/2014/main" id="{100F3A0C-EE78-F988-A2D0-348A71DD553A}"/>
              </a:ext>
            </a:extLst>
          </p:cNvPr>
          <p:cNvSpPr>
            <a:spLocks noGrp="1"/>
          </p:cNvSpPr>
          <p:nvPr>
            <p:ph type="sldNum" sz="quarter" idx="12"/>
          </p:nvPr>
        </p:nvSpPr>
        <p:spPr/>
        <p:txBody>
          <a:bodyPr/>
          <a:lstStyle/>
          <a:p>
            <a:pPr rtl="0"/>
            <a:fld id="{31FEFF75-79D2-EE46-877B-299D1510E681}" type="slidenum">
              <a:rPr lang="fr-FR" noProof="0" smtClean="0"/>
              <a:t>7</a:t>
            </a:fld>
            <a:endParaRPr lang="fr-FR" noProof="0"/>
          </a:p>
        </p:txBody>
      </p:sp>
      <p:sp>
        <p:nvSpPr>
          <p:cNvPr id="7" name="Espace réservé de la date 1">
            <a:extLst>
              <a:ext uri="{FF2B5EF4-FFF2-40B4-BE49-F238E27FC236}">
                <a16:creationId xmlns:a16="http://schemas.microsoft.com/office/drawing/2014/main" id="{7D6B93D0-4C3C-5F95-73A4-3BDD71F2FACB}"/>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41F0B-0628-4AFB-9D92-57F32C06EE3E}" type="datetime1">
              <a:rPr lang="fr-FR" smtClean="0"/>
              <a:pPr/>
              <a:t>02/09/2024</a:t>
            </a:fld>
            <a:endParaRPr lang="fr-FR" dirty="0"/>
          </a:p>
        </p:txBody>
      </p:sp>
      <p:sp>
        <p:nvSpPr>
          <p:cNvPr id="9" name="Espace réservé du numéro de diapositive 3">
            <a:extLst>
              <a:ext uri="{FF2B5EF4-FFF2-40B4-BE49-F238E27FC236}">
                <a16:creationId xmlns:a16="http://schemas.microsoft.com/office/drawing/2014/main" id="{2C3ECD0D-1D0C-75CC-D50E-8654B03B3224}"/>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fr-FR" smtClean="0"/>
              <a:pPr/>
              <a:t>7</a:t>
            </a:fld>
            <a:endParaRPr lang="fr-FR"/>
          </a:p>
        </p:txBody>
      </p:sp>
      <p:sp>
        <p:nvSpPr>
          <p:cNvPr id="10" name="Titre 20">
            <a:extLst>
              <a:ext uri="{FF2B5EF4-FFF2-40B4-BE49-F238E27FC236}">
                <a16:creationId xmlns:a16="http://schemas.microsoft.com/office/drawing/2014/main" id="{1729C6A1-97C8-EDE7-D836-BB3AB5344E17}"/>
              </a:ext>
            </a:extLst>
          </p:cNvPr>
          <p:cNvSpPr txBox="1">
            <a:spLocks/>
          </p:cNvSpPr>
          <p:nvPr/>
        </p:nvSpPr>
        <p:spPr>
          <a:xfrm>
            <a:off x="2058396" y="1043171"/>
            <a:ext cx="10414958" cy="368342"/>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r>
              <a:rPr lang="fr-FR" sz="1500" dirty="0">
                <a:latin typeface="+mj-lt"/>
              </a:rPr>
              <a:t>A. Contenu de la base de données fournie</a:t>
            </a:r>
          </a:p>
        </p:txBody>
      </p:sp>
      <p:sp>
        <p:nvSpPr>
          <p:cNvPr id="18" name="Titre 20">
            <a:extLst>
              <a:ext uri="{FF2B5EF4-FFF2-40B4-BE49-F238E27FC236}">
                <a16:creationId xmlns:a16="http://schemas.microsoft.com/office/drawing/2014/main" id="{3BED0F00-1453-6CB2-915A-83D8D8BBF4F0}"/>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II. La phase de développement</a:t>
            </a:r>
          </a:p>
        </p:txBody>
      </p:sp>
      <p:pic>
        <p:nvPicPr>
          <p:cNvPr id="16" name="Image 15">
            <a:extLst>
              <a:ext uri="{FF2B5EF4-FFF2-40B4-BE49-F238E27FC236}">
                <a16:creationId xmlns:a16="http://schemas.microsoft.com/office/drawing/2014/main" id="{BC37ADD6-6D88-15BA-C64A-B7C032C55DF7}"/>
              </a:ext>
            </a:extLst>
          </p:cNvPr>
          <p:cNvPicPr>
            <a:picLocks noChangeAspect="1"/>
          </p:cNvPicPr>
          <p:nvPr/>
        </p:nvPicPr>
        <p:blipFill>
          <a:blip r:embed="rId3"/>
          <a:stretch>
            <a:fillRect/>
          </a:stretch>
        </p:blipFill>
        <p:spPr>
          <a:xfrm>
            <a:off x="2395584" y="1518959"/>
            <a:ext cx="7400832" cy="4729944"/>
          </a:xfrm>
          <a:prstGeom prst="rect">
            <a:avLst/>
          </a:prstGeom>
        </p:spPr>
      </p:pic>
    </p:spTree>
    <p:extLst>
      <p:ext uri="{BB962C8B-B14F-4D97-AF65-F5344CB8AC3E}">
        <p14:creationId xmlns:p14="http://schemas.microsoft.com/office/powerpoint/2010/main" val="280972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17F268-1420-8526-64DD-650724B2DF04}"/>
              </a:ext>
            </a:extLst>
          </p:cNvPr>
          <p:cNvSpPr>
            <a:spLocks noGrp="1"/>
          </p:cNvSpPr>
          <p:nvPr>
            <p:ph type="dt" sz="half" idx="10"/>
          </p:nvPr>
        </p:nvSpPr>
        <p:spPr/>
        <p:txBody>
          <a:bodyPr/>
          <a:lstStyle/>
          <a:p>
            <a:pPr rtl="0"/>
            <a:fld id="{F60483D6-7EB7-41E9-A1EF-9FFF4B8F38FD}"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BA4F8EF3-92FF-BE76-4C5B-7C701E044A2D}"/>
              </a:ext>
            </a:extLst>
          </p:cNvPr>
          <p:cNvSpPr>
            <a:spLocks noGrp="1"/>
          </p:cNvSpPr>
          <p:nvPr>
            <p:ph type="ftr" sz="quarter" idx="11"/>
          </p:nvPr>
        </p:nvSpPr>
        <p:spPr/>
        <p:txBody>
          <a:bodyPr/>
          <a:lstStyle/>
          <a:p>
            <a:pPr rtl="0"/>
            <a:r>
              <a:rPr lang="fr-FR" noProof="0"/>
              <a:t>Projet n°7 : Implémenter un modèle de scoring</a:t>
            </a:r>
            <a:endParaRPr lang="fr-FR" noProof="0" dirty="0"/>
          </a:p>
        </p:txBody>
      </p:sp>
      <p:sp>
        <p:nvSpPr>
          <p:cNvPr id="4" name="Espace réservé du numéro de diapositive 3">
            <a:extLst>
              <a:ext uri="{FF2B5EF4-FFF2-40B4-BE49-F238E27FC236}">
                <a16:creationId xmlns:a16="http://schemas.microsoft.com/office/drawing/2014/main" id="{100F3A0C-EE78-F988-A2D0-348A71DD553A}"/>
              </a:ext>
            </a:extLst>
          </p:cNvPr>
          <p:cNvSpPr>
            <a:spLocks noGrp="1"/>
          </p:cNvSpPr>
          <p:nvPr>
            <p:ph type="sldNum" sz="quarter" idx="12"/>
          </p:nvPr>
        </p:nvSpPr>
        <p:spPr/>
        <p:txBody>
          <a:bodyPr/>
          <a:lstStyle/>
          <a:p>
            <a:pPr rtl="0"/>
            <a:fld id="{31FEFF75-79D2-EE46-877B-299D1510E681}" type="slidenum">
              <a:rPr lang="fr-FR" noProof="0" smtClean="0"/>
              <a:t>8</a:t>
            </a:fld>
            <a:endParaRPr lang="fr-FR" noProof="0"/>
          </a:p>
        </p:txBody>
      </p:sp>
      <p:sp>
        <p:nvSpPr>
          <p:cNvPr id="7" name="Espace réservé de la date 1">
            <a:extLst>
              <a:ext uri="{FF2B5EF4-FFF2-40B4-BE49-F238E27FC236}">
                <a16:creationId xmlns:a16="http://schemas.microsoft.com/office/drawing/2014/main" id="{7D6B93D0-4C3C-5F95-73A4-3BDD71F2FACB}"/>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41F0B-0628-4AFB-9D92-57F32C06EE3E}" type="datetime1">
              <a:rPr lang="fr-FR" smtClean="0"/>
              <a:pPr/>
              <a:t>02/09/2024</a:t>
            </a:fld>
            <a:endParaRPr lang="fr-FR" dirty="0"/>
          </a:p>
        </p:txBody>
      </p:sp>
      <p:sp>
        <p:nvSpPr>
          <p:cNvPr id="9" name="Espace réservé du numéro de diapositive 3">
            <a:extLst>
              <a:ext uri="{FF2B5EF4-FFF2-40B4-BE49-F238E27FC236}">
                <a16:creationId xmlns:a16="http://schemas.microsoft.com/office/drawing/2014/main" id="{2C3ECD0D-1D0C-75CC-D50E-8654B03B3224}"/>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fr-FR" smtClean="0"/>
              <a:pPr/>
              <a:t>8</a:t>
            </a:fld>
            <a:endParaRPr lang="fr-FR"/>
          </a:p>
        </p:txBody>
      </p:sp>
      <p:sp>
        <p:nvSpPr>
          <p:cNvPr id="10" name="Titre 20">
            <a:extLst>
              <a:ext uri="{FF2B5EF4-FFF2-40B4-BE49-F238E27FC236}">
                <a16:creationId xmlns:a16="http://schemas.microsoft.com/office/drawing/2014/main" id="{1729C6A1-97C8-EDE7-D836-BB3AB5344E17}"/>
              </a:ext>
            </a:extLst>
          </p:cNvPr>
          <p:cNvSpPr txBox="1">
            <a:spLocks/>
          </p:cNvSpPr>
          <p:nvPr/>
        </p:nvSpPr>
        <p:spPr>
          <a:xfrm>
            <a:off x="2058396" y="1043171"/>
            <a:ext cx="10414958" cy="368342"/>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r>
              <a:rPr lang="fr-FR" sz="1500" dirty="0">
                <a:latin typeface="+mj-lt"/>
              </a:rPr>
              <a:t>B. Analyse de la </a:t>
            </a:r>
            <a:r>
              <a:rPr lang="fr-FR" sz="1500" dirty="0" err="1">
                <a:latin typeface="+mj-lt"/>
              </a:rPr>
              <a:t>target</a:t>
            </a:r>
            <a:endParaRPr lang="fr-FR" sz="1500" dirty="0">
              <a:latin typeface="+mj-lt"/>
            </a:endParaRPr>
          </a:p>
        </p:txBody>
      </p:sp>
      <p:sp>
        <p:nvSpPr>
          <p:cNvPr id="18" name="Titre 20">
            <a:extLst>
              <a:ext uri="{FF2B5EF4-FFF2-40B4-BE49-F238E27FC236}">
                <a16:creationId xmlns:a16="http://schemas.microsoft.com/office/drawing/2014/main" id="{3BED0F00-1453-6CB2-915A-83D8D8BBF4F0}"/>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II. La phase de développement</a:t>
            </a:r>
          </a:p>
        </p:txBody>
      </p:sp>
    </p:spTree>
    <p:extLst>
      <p:ext uri="{BB962C8B-B14F-4D97-AF65-F5344CB8AC3E}">
        <p14:creationId xmlns:p14="http://schemas.microsoft.com/office/powerpoint/2010/main" val="54721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17F268-1420-8526-64DD-650724B2DF04}"/>
              </a:ext>
            </a:extLst>
          </p:cNvPr>
          <p:cNvSpPr>
            <a:spLocks noGrp="1"/>
          </p:cNvSpPr>
          <p:nvPr>
            <p:ph type="dt" sz="half" idx="10"/>
          </p:nvPr>
        </p:nvSpPr>
        <p:spPr/>
        <p:txBody>
          <a:bodyPr/>
          <a:lstStyle/>
          <a:p>
            <a:pPr rtl="0"/>
            <a:fld id="{F60483D6-7EB7-41E9-A1EF-9FFF4B8F38FD}" type="datetime1">
              <a:rPr lang="fr-FR" noProof="0" smtClean="0"/>
              <a:t>02/09/2024</a:t>
            </a:fld>
            <a:endParaRPr lang="fr-FR" noProof="0"/>
          </a:p>
        </p:txBody>
      </p:sp>
      <p:sp>
        <p:nvSpPr>
          <p:cNvPr id="3" name="Espace réservé du pied de page 2">
            <a:extLst>
              <a:ext uri="{FF2B5EF4-FFF2-40B4-BE49-F238E27FC236}">
                <a16:creationId xmlns:a16="http://schemas.microsoft.com/office/drawing/2014/main" id="{BA4F8EF3-92FF-BE76-4C5B-7C701E044A2D}"/>
              </a:ext>
            </a:extLst>
          </p:cNvPr>
          <p:cNvSpPr>
            <a:spLocks noGrp="1"/>
          </p:cNvSpPr>
          <p:nvPr>
            <p:ph type="ftr" sz="quarter" idx="11"/>
          </p:nvPr>
        </p:nvSpPr>
        <p:spPr/>
        <p:txBody>
          <a:bodyPr/>
          <a:lstStyle/>
          <a:p>
            <a:pPr rtl="0"/>
            <a:r>
              <a:rPr lang="fr-FR" noProof="0"/>
              <a:t>Projet n°7 : Implémenter un modèle de scoring</a:t>
            </a:r>
            <a:endParaRPr lang="fr-FR" noProof="0" dirty="0"/>
          </a:p>
        </p:txBody>
      </p:sp>
      <p:sp>
        <p:nvSpPr>
          <p:cNvPr id="4" name="Espace réservé du numéro de diapositive 3">
            <a:extLst>
              <a:ext uri="{FF2B5EF4-FFF2-40B4-BE49-F238E27FC236}">
                <a16:creationId xmlns:a16="http://schemas.microsoft.com/office/drawing/2014/main" id="{100F3A0C-EE78-F988-A2D0-348A71DD553A}"/>
              </a:ext>
            </a:extLst>
          </p:cNvPr>
          <p:cNvSpPr>
            <a:spLocks noGrp="1"/>
          </p:cNvSpPr>
          <p:nvPr>
            <p:ph type="sldNum" sz="quarter" idx="12"/>
          </p:nvPr>
        </p:nvSpPr>
        <p:spPr/>
        <p:txBody>
          <a:bodyPr/>
          <a:lstStyle/>
          <a:p>
            <a:pPr rtl="0"/>
            <a:fld id="{31FEFF75-79D2-EE46-877B-299D1510E681}" type="slidenum">
              <a:rPr lang="fr-FR" noProof="0" smtClean="0"/>
              <a:t>9</a:t>
            </a:fld>
            <a:endParaRPr lang="fr-FR" noProof="0"/>
          </a:p>
        </p:txBody>
      </p:sp>
      <p:sp>
        <p:nvSpPr>
          <p:cNvPr id="7" name="Espace réservé de la date 1">
            <a:extLst>
              <a:ext uri="{FF2B5EF4-FFF2-40B4-BE49-F238E27FC236}">
                <a16:creationId xmlns:a16="http://schemas.microsoft.com/office/drawing/2014/main" id="{7D6B93D0-4C3C-5F95-73A4-3BDD71F2FACB}"/>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41F0B-0628-4AFB-9D92-57F32C06EE3E}" type="datetime1">
              <a:rPr lang="fr-FR" smtClean="0"/>
              <a:pPr/>
              <a:t>02/09/2024</a:t>
            </a:fld>
            <a:endParaRPr lang="fr-FR" dirty="0"/>
          </a:p>
        </p:txBody>
      </p:sp>
      <p:sp>
        <p:nvSpPr>
          <p:cNvPr id="9" name="Espace réservé du numéro de diapositive 3">
            <a:extLst>
              <a:ext uri="{FF2B5EF4-FFF2-40B4-BE49-F238E27FC236}">
                <a16:creationId xmlns:a16="http://schemas.microsoft.com/office/drawing/2014/main" id="{2C3ECD0D-1D0C-75CC-D50E-8654B03B3224}"/>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fr-FR" smtClean="0"/>
              <a:pPr/>
              <a:t>9</a:t>
            </a:fld>
            <a:endParaRPr lang="fr-FR"/>
          </a:p>
        </p:txBody>
      </p:sp>
      <p:sp>
        <p:nvSpPr>
          <p:cNvPr id="10" name="Titre 20">
            <a:extLst>
              <a:ext uri="{FF2B5EF4-FFF2-40B4-BE49-F238E27FC236}">
                <a16:creationId xmlns:a16="http://schemas.microsoft.com/office/drawing/2014/main" id="{1729C6A1-97C8-EDE7-D836-BB3AB5344E17}"/>
              </a:ext>
            </a:extLst>
          </p:cNvPr>
          <p:cNvSpPr txBox="1">
            <a:spLocks/>
          </p:cNvSpPr>
          <p:nvPr/>
        </p:nvSpPr>
        <p:spPr>
          <a:xfrm>
            <a:off x="2058396" y="1043171"/>
            <a:ext cx="10414958" cy="368342"/>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r>
              <a:rPr lang="fr-FR" sz="1500" dirty="0">
                <a:latin typeface="+mj-lt"/>
              </a:rPr>
              <a:t>B. Le </a:t>
            </a:r>
            <a:r>
              <a:rPr lang="fr-FR" sz="1500" dirty="0" err="1">
                <a:latin typeface="+mj-lt"/>
              </a:rPr>
              <a:t>preprocessing</a:t>
            </a:r>
            <a:r>
              <a:rPr lang="fr-FR" sz="1500" dirty="0">
                <a:latin typeface="+mj-lt"/>
              </a:rPr>
              <a:t> via un kernel sur </a:t>
            </a:r>
            <a:r>
              <a:rPr lang="fr-FR" sz="1500" dirty="0" err="1">
                <a:latin typeface="+mj-lt"/>
              </a:rPr>
              <a:t>kaggle</a:t>
            </a:r>
            <a:endParaRPr lang="fr-FR" sz="1500" dirty="0">
              <a:latin typeface="+mj-lt"/>
            </a:endParaRPr>
          </a:p>
        </p:txBody>
      </p:sp>
      <p:sp>
        <p:nvSpPr>
          <p:cNvPr id="18" name="Titre 20">
            <a:extLst>
              <a:ext uri="{FF2B5EF4-FFF2-40B4-BE49-F238E27FC236}">
                <a16:creationId xmlns:a16="http://schemas.microsoft.com/office/drawing/2014/main" id="{3BED0F00-1453-6CB2-915A-83D8D8BBF4F0}"/>
              </a:ext>
            </a:extLst>
          </p:cNvPr>
          <p:cNvSpPr txBox="1">
            <a:spLocks/>
          </p:cNvSpPr>
          <p:nvPr/>
        </p:nvSpPr>
        <p:spPr>
          <a:xfrm>
            <a:off x="1524000" y="339644"/>
            <a:ext cx="10414958" cy="833548"/>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fr-FR" dirty="0">
                <a:latin typeface="+mj-lt"/>
              </a:rPr>
              <a:t>II. La phase de développement</a:t>
            </a:r>
          </a:p>
        </p:txBody>
      </p:sp>
    </p:spTree>
    <p:extLst>
      <p:ext uri="{BB962C8B-B14F-4D97-AF65-F5344CB8AC3E}">
        <p14:creationId xmlns:p14="http://schemas.microsoft.com/office/powerpoint/2010/main" val="881574984"/>
      </p:ext>
    </p:extLst>
  </p:cSld>
  <p:clrMapOvr>
    <a:masterClrMapping/>
  </p:clrMapOvr>
</p:sld>
</file>

<file path=ppt/theme/theme1.xml><?xml version="1.0" encoding="utf-8"?>
<a:theme xmlns:a="http://schemas.openxmlformats.org/drawingml/2006/main" name="Thème Offic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570127_TF44450328" id="{05A5C71D-5751-4D66-AC17-330CE514BB2E}" vid="{9DC74778-227D-4583-AA24-B04DE22A3BB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TM02900720[[fn=Intégral]]</Template>
  <TotalTime>10721</TotalTime>
  <Words>855</Words>
  <Application>Microsoft Office PowerPoint</Application>
  <PresentationFormat>Grand écran</PresentationFormat>
  <Paragraphs>151</Paragraphs>
  <Slides>19</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Calibri Light</vt:lpstr>
      <vt:lpstr>Sagona ExtraLight</vt:lpstr>
      <vt:lpstr>Speak Pro</vt:lpstr>
      <vt:lpstr>Thème Office</vt:lpstr>
      <vt:lpstr>Projet N°7 :  implémenter un modèle de scoring</vt:lpstr>
      <vt:lpstr>Sommaire de la présentation:</vt:lpstr>
      <vt:lpstr>I. Le contexte du projet et ses attendus</vt:lpstr>
      <vt:lpstr>Présentation PowerPoint</vt:lpstr>
      <vt:lpstr>Présentation PowerPoint</vt:lpstr>
      <vt:lpstr>Ii. La phase de développement</vt:lpstr>
      <vt:lpstr>Présentation PowerPoint</vt:lpstr>
      <vt:lpstr>Présentation PowerPoint</vt:lpstr>
      <vt:lpstr>Présentation PowerPoint</vt:lpstr>
      <vt:lpstr>Présentation PowerPoint</vt:lpstr>
      <vt:lpstr>Présentation PowerPoint</vt:lpstr>
      <vt:lpstr>Présentation PowerPoint</vt:lpstr>
      <vt:lpstr>III. Phase de déploiement</vt:lpstr>
      <vt:lpstr>IV. Analyse du Data drift</vt:lpstr>
      <vt:lpstr>Présentation PowerPoint</vt:lpstr>
      <vt:lpstr>V. Exemple d’un scoring client</vt:lpstr>
      <vt:lpstr>Vi. Conclusion de l’étude</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N°1 :  Démarrer votre formation de data scientist</dc:title>
  <dc:creator>Justin Vacquerie</dc:creator>
  <cp:lastModifiedBy>Justin Vacquerie</cp:lastModifiedBy>
  <cp:revision>3</cp:revision>
  <dcterms:created xsi:type="dcterms:W3CDTF">2024-01-11T11:16:50Z</dcterms:created>
  <dcterms:modified xsi:type="dcterms:W3CDTF">2024-09-02T07:41:46Z</dcterms:modified>
</cp:coreProperties>
</file>