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en"/>
              <a:t>Window-based Reliable Data Transfer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Sean Custodio &amp; Justin Wei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-Go Back N:</a:t>
            </a:r>
          </a:p>
          <a:p>
            <a:pPr rtl="0" lvl="0">
              <a:buNone/>
            </a:pPr>
            <a:r>
              <a:rPr sz="1800" lang="en"/>
              <a:t>	-Send a frame of packets to client</a:t>
            </a:r>
          </a:p>
          <a:p>
            <a:pPr rtl="0" lvl="0">
              <a:buNone/>
            </a:pPr>
            <a:r>
              <a:rPr sz="1800" lang="en"/>
              <a:t>	-Frame size determined by cwnd</a:t>
            </a:r>
          </a:p>
          <a:p>
            <a:pPr rtl="0" lvl="0">
              <a:buNone/>
            </a:pPr>
            <a:r>
              <a:rPr sz="1800" lang="en"/>
              <a:t>	-Wait to receive acknowledgments for packets in frame</a:t>
            </a:r>
          </a:p>
          <a:p>
            <a:pPr rtl="0" lvl="0">
              <a:buNone/>
            </a:pPr>
            <a:r>
              <a:rPr sz="1800" lang="en"/>
              <a:t>	-If any ack is lost or corrupt, retransmit from the last ack number received</a:t>
            </a:r>
          </a:p>
          <a:p>
            <a:pPr rtl="0" lvl="0">
              <a:buNone/>
            </a:pPr>
            <a:r>
              <a:rPr sz="1800" lang="en"/>
              <a:t>-Simulating Packet Loss and Corruption</a:t>
            </a:r>
          </a:p>
          <a:p>
            <a:pPr rtl="0" lvl="0">
              <a:buNone/>
            </a:pPr>
            <a:r>
              <a:rPr sz="1800" lang="en"/>
              <a:t>	-Used a random number generator to create random variables</a:t>
            </a:r>
          </a:p>
          <a:p>
            <a:pPr rtl="0" lvl="0">
              <a:buNone/>
            </a:pPr>
            <a:r>
              <a:rPr sz="1800" lang="en"/>
              <a:t>	-If random number is within given probability threshold, then discard</a:t>
            </a:r>
          </a:p>
          <a:p>
            <a:pPr>
              <a:buNone/>
            </a:pPr>
            <a:r>
              <a:rPr sz="1800" lang="en"/>
              <a:t>	-Simulated packet loss for client, ack loss for server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Experiences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-Designing project from scratch</a:t>
            </a:r>
          </a:p>
          <a:p>
            <a:pPr rtl="0" lvl="0">
              <a:buNone/>
            </a:pPr>
            <a:r>
              <a:rPr lang="en"/>
              <a:t>-Properly debugging code</a:t>
            </a:r>
          </a:p>
          <a:p>
            <a:pPr rtl="0" lvl="0">
              <a:buNone/>
            </a:pPr>
            <a:r>
              <a:rPr lang="en"/>
              <a:t>-Working together in a group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Lessons/Suggestions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-How to implement Go back N</a:t>
            </a:r>
          </a:p>
          <a:p>
            <a:pPr rtl="0" lvl="0">
              <a:buNone/>
            </a:pPr>
            <a:r>
              <a:rPr lang="en"/>
              <a:t>-Properly packetizing data</a:t>
            </a:r>
          </a:p>
          <a:p>
            <a:pPr rtl="0" lvl="0">
              <a:buNone/>
            </a:pPr>
            <a:r>
              <a:rPr lang="en"/>
              <a:t>-Emulating packet loss and corruption</a:t>
            </a:r>
          </a:p>
          <a:p>
            <a:pPr rtl="0" lvl="0">
              <a:buNone/>
            </a:pPr>
            <a:r>
              <a:rPr lang="en"/>
              <a:t>-Possibly better explanation in project specs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