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6063687a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6063687a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6063687a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6063687a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063687a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063687a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063687a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063687a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6063687a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6063687a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6063687a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6063687a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6063687a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6063687a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6063687a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6063687a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6063687a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6063687a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6063687ab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6063687ab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Campaign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9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0" cy="514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9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9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(16:9)</PresentationFormat>
  <Paragraphs>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Email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Wininger, Justin</cp:lastModifiedBy>
  <cp:revision>1</cp:revision>
  <dcterms:modified xsi:type="dcterms:W3CDTF">2024-06-16T20:01:26Z</dcterms:modified>
</cp:coreProperties>
</file>