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45"/>
  </p:notesMasterIdLst>
  <p:handoutMasterIdLst>
    <p:handoutMasterId r:id="rId46"/>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91" autoAdjust="0"/>
  </p:normalViewPr>
  <p:slideViewPr>
    <p:cSldViewPr snapToGrid="0" showGuides="1">
      <p:cViewPr varScale="1">
        <p:scale>
          <a:sx n="116" d="100"/>
          <a:sy n="116" d="100"/>
        </p:scale>
        <p:origin x="35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D0610A-76C4-469E-9CA4-16C082B9DDEE}" type="datetimeFigureOut">
              <a:rPr kumimoji="1" lang="ja-JP" altLang="en-US" smtClean="0"/>
              <a:t>2019/9/5</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1D986B1-BDBE-4691-8084-0BDC8C9EF461}" type="slidenum">
              <a:rPr kumimoji="1" lang="ja-JP" altLang="en-US" smtClean="0"/>
              <a:t>‹#›</a:t>
            </a:fld>
            <a:endParaRPr kumimoji="1" lang="ja-JP" altLang="en-US"/>
          </a:p>
        </p:txBody>
      </p:sp>
    </p:spTree>
    <p:extLst>
      <p:ext uri="{BB962C8B-B14F-4D97-AF65-F5344CB8AC3E}">
        <p14:creationId xmlns:p14="http://schemas.microsoft.com/office/powerpoint/2010/main" val="309011318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5" name="PlaceHolder 1"/>
          <p:cNvSpPr>
            <a:spLocks noGrp="1" noRot="1" noChangeAspect="1"/>
          </p:cNvSpPr>
          <p:nvPr>
            <p:ph type="sldImg"/>
          </p:nvPr>
        </p:nvSpPr>
        <p:spPr>
          <a:xfrm>
            <a:off x="533520" y="764280"/>
            <a:ext cx="6704640" cy="3771360"/>
          </a:xfrm>
          <a:prstGeom prst="rect">
            <a:avLst/>
          </a:prstGeom>
        </p:spPr>
        <p:txBody>
          <a:bodyPr lIns="0" tIns="0" rIns="0" bIns="0" anchor="ctr"/>
          <a:lstStyle/>
          <a:p>
            <a:pPr algn="ctr"/>
            <a:r>
              <a:rPr lang="en-US" sz="4400" b="0" strike="noStrike" spc="-1">
                <a:latin typeface="Arial"/>
              </a:rPr>
              <a:t>Click to move the slide</a:t>
            </a:r>
          </a:p>
        </p:txBody>
      </p:sp>
      <p:sp>
        <p:nvSpPr>
          <p:cNvPr id="176" name="PlaceHolder 2"/>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Click to edit the notes format</a:t>
            </a:r>
          </a:p>
        </p:txBody>
      </p:sp>
      <p:sp>
        <p:nvSpPr>
          <p:cNvPr id="177" name="PlaceHolder 3"/>
          <p:cNvSpPr>
            <a:spLocks noGrp="1"/>
          </p:cNvSpPr>
          <p:nvPr>
            <p:ph type="hdr"/>
          </p:nvPr>
        </p:nvSpPr>
        <p:spPr>
          <a:xfrm>
            <a:off x="0" y="0"/>
            <a:ext cx="3372840" cy="502560"/>
          </a:xfrm>
          <a:prstGeom prst="rect">
            <a:avLst/>
          </a:prstGeom>
        </p:spPr>
        <p:txBody>
          <a:bodyPr lIns="0" tIns="0" rIns="0" bIns="0"/>
          <a:lstStyle/>
          <a:p>
            <a:r>
              <a:rPr lang="en-US" sz="1400" b="0" strike="noStrike" spc="-1">
                <a:latin typeface="Times New Roman"/>
              </a:rPr>
              <a:t>&lt;header&gt;</a:t>
            </a:r>
          </a:p>
        </p:txBody>
      </p:sp>
      <p:sp>
        <p:nvSpPr>
          <p:cNvPr id="178" name="PlaceHolder 4"/>
          <p:cNvSpPr>
            <a:spLocks noGrp="1"/>
          </p:cNvSpPr>
          <p:nvPr>
            <p:ph type="dt"/>
          </p:nvPr>
        </p:nvSpPr>
        <p:spPr>
          <a:xfrm>
            <a:off x="4399200" y="0"/>
            <a:ext cx="3372840" cy="502560"/>
          </a:xfrm>
          <a:prstGeom prst="rect">
            <a:avLst/>
          </a:prstGeom>
        </p:spPr>
        <p:txBody>
          <a:bodyPr lIns="0" tIns="0" rIns="0" bIns="0"/>
          <a:lstStyle/>
          <a:p>
            <a:pPr algn="r"/>
            <a:r>
              <a:rPr lang="en-US" sz="1400" b="0" strike="noStrike" spc="-1">
                <a:latin typeface="Times New Roman"/>
              </a:rPr>
              <a:t>&lt;date/time&gt;</a:t>
            </a:r>
          </a:p>
        </p:txBody>
      </p:sp>
      <p:sp>
        <p:nvSpPr>
          <p:cNvPr id="179" name="PlaceHolder 5"/>
          <p:cNvSpPr>
            <a:spLocks noGrp="1"/>
          </p:cNvSpPr>
          <p:nvPr>
            <p:ph type="ftr"/>
          </p:nvPr>
        </p:nvSpPr>
        <p:spPr>
          <a:xfrm>
            <a:off x="0" y="9555480"/>
            <a:ext cx="3372840" cy="502560"/>
          </a:xfrm>
          <a:prstGeom prst="rect">
            <a:avLst/>
          </a:prstGeom>
        </p:spPr>
        <p:txBody>
          <a:bodyPr lIns="0" tIns="0" rIns="0" bIns="0" anchor="b"/>
          <a:lstStyle/>
          <a:p>
            <a:r>
              <a:rPr lang="en-US" sz="1400" b="0" strike="noStrike" spc="-1">
                <a:latin typeface="Times New Roman"/>
              </a:rPr>
              <a:t>&lt;footer&gt;</a:t>
            </a:r>
          </a:p>
        </p:txBody>
      </p:sp>
      <p:sp>
        <p:nvSpPr>
          <p:cNvPr id="180" name="PlaceHolder 6"/>
          <p:cNvSpPr>
            <a:spLocks noGrp="1"/>
          </p:cNvSpPr>
          <p:nvPr>
            <p:ph type="sldNum"/>
          </p:nvPr>
        </p:nvSpPr>
        <p:spPr>
          <a:xfrm>
            <a:off x="4399200" y="9555480"/>
            <a:ext cx="3372840" cy="502560"/>
          </a:xfrm>
          <a:prstGeom prst="rect">
            <a:avLst/>
          </a:prstGeom>
        </p:spPr>
        <p:txBody>
          <a:bodyPr lIns="0" tIns="0" rIns="0" bIns="0" anchor="b"/>
          <a:lstStyle/>
          <a:p>
            <a:pPr algn="r"/>
            <a:fld id="{A11E14C3-83EE-443C-A49F-966055769787}"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123821984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CustomShape 1"/>
          <p:cNvSpPr/>
          <p:nvPr/>
        </p:nvSpPr>
        <p:spPr>
          <a:xfrm>
            <a:off x="3718800" y="8650440"/>
            <a:ext cx="3136320" cy="49068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429" name="PlaceHolder 2"/>
          <p:cNvSpPr>
            <a:spLocks noGrp="1"/>
          </p:cNvSpPr>
          <p:nvPr>
            <p:ph type="body"/>
          </p:nvPr>
        </p:nvSpPr>
        <p:spPr>
          <a:xfrm>
            <a:off x="230400" y="4308480"/>
            <a:ext cx="6396120" cy="4078440"/>
          </a:xfrm>
          <a:prstGeom prst="rect">
            <a:avLst/>
          </a:prstGeom>
        </p:spPr>
        <p:txBody>
          <a:bodyPr lIns="0" tIns="0" rIns="0" bIns="0"/>
          <a:lstStyle/>
          <a:p>
            <a:endParaRPr lang="en-US" sz="2000" b="0" strike="noStrike" spc="-1">
              <a:latin typeface="Arial"/>
            </a:endParaRPr>
          </a:p>
        </p:txBody>
      </p:sp>
      <p:sp>
        <p:nvSpPr>
          <p:cNvPr id="430" name="PlaceHolder 3"/>
          <p:cNvSpPr>
            <a:spLocks noGrp="1" noRot="1" noChangeAspect="1"/>
          </p:cNvSpPr>
          <p:nvPr>
            <p:ph type="sldImg"/>
          </p:nvPr>
        </p:nvSpPr>
        <p:spPr>
          <a:xfrm>
            <a:off x="382588" y="685800"/>
            <a:ext cx="6092825" cy="3427413"/>
          </a:xfrm>
          <a:prstGeom prst="rect">
            <a:avLst/>
          </a:prstGeom>
        </p:spPr>
      </p:sp>
    </p:spTree>
    <p:extLst>
      <p:ext uri="{BB962C8B-B14F-4D97-AF65-F5344CB8AC3E}">
        <p14:creationId xmlns:p14="http://schemas.microsoft.com/office/powerpoint/2010/main" val="41591987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CustomShape 1"/>
          <p:cNvSpPr/>
          <p:nvPr/>
        </p:nvSpPr>
        <p:spPr>
          <a:xfrm>
            <a:off x="3718800" y="8650440"/>
            <a:ext cx="3136320" cy="49068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453" name="PlaceHolder 2"/>
          <p:cNvSpPr>
            <a:spLocks noGrp="1"/>
          </p:cNvSpPr>
          <p:nvPr>
            <p:ph type="body"/>
          </p:nvPr>
        </p:nvSpPr>
        <p:spPr>
          <a:xfrm>
            <a:off x="230400" y="4308480"/>
            <a:ext cx="6396120" cy="4078440"/>
          </a:xfrm>
          <a:prstGeom prst="rect">
            <a:avLst/>
          </a:prstGeom>
        </p:spPr>
        <p:txBody>
          <a:bodyPr lIns="0" tIns="0" rIns="0" bIns="0"/>
          <a:lstStyle/>
          <a:p>
            <a:endParaRPr lang="en-US" sz="2000" b="0" strike="noStrike" spc="-1">
              <a:latin typeface="Arial"/>
            </a:endParaRPr>
          </a:p>
        </p:txBody>
      </p:sp>
      <p:sp>
        <p:nvSpPr>
          <p:cNvPr id="454" name="PlaceHolder 3"/>
          <p:cNvSpPr>
            <a:spLocks noGrp="1" noRot="1" noChangeAspect="1"/>
          </p:cNvSpPr>
          <p:nvPr>
            <p:ph type="sldImg"/>
          </p:nvPr>
        </p:nvSpPr>
        <p:spPr>
          <a:xfrm>
            <a:off x="382588" y="685800"/>
            <a:ext cx="6092825" cy="3427413"/>
          </a:xfrm>
          <a:prstGeom prst="rect">
            <a:avLst/>
          </a:prstGeom>
        </p:spPr>
      </p:sp>
    </p:spTree>
    <p:extLst>
      <p:ext uri="{BB962C8B-B14F-4D97-AF65-F5344CB8AC3E}">
        <p14:creationId xmlns:p14="http://schemas.microsoft.com/office/powerpoint/2010/main" val="1727104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533400" y="763588"/>
            <a:ext cx="6704013" cy="3771900"/>
          </a:xfrm>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451363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 name="PlaceHolder 1"/>
          <p:cNvSpPr>
            <a:spLocks noGrp="1"/>
          </p:cNvSpPr>
          <p:nvPr>
            <p:ph type="body"/>
          </p:nvPr>
        </p:nvSpPr>
        <p:spPr>
          <a:xfrm>
            <a:off x="230040" y="4308840"/>
            <a:ext cx="6396480" cy="4077720"/>
          </a:xfrm>
          <a:prstGeom prst="rect">
            <a:avLst/>
          </a:prstGeom>
        </p:spPr>
        <p:txBody>
          <a:bodyPr lIns="0" tIns="0" rIns="0" bIns="0"/>
          <a:lstStyle/>
          <a:p>
            <a:endParaRPr lang="en-US" sz="2000" b="0" strike="noStrike" spc="-1">
              <a:latin typeface="Arial"/>
            </a:endParaRPr>
          </a:p>
        </p:txBody>
      </p:sp>
      <p:sp>
        <p:nvSpPr>
          <p:cNvPr id="456" name="CustomShape 2"/>
          <p:cNvSpPr/>
          <p:nvPr/>
        </p:nvSpPr>
        <p:spPr>
          <a:xfrm>
            <a:off x="3718800" y="8650440"/>
            <a:ext cx="3136320" cy="49068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200" b="0" strike="noStrike" spc="-1">
                <a:solidFill>
                  <a:srgbClr val="000000"/>
                </a:solidFill>
                <a:latin typeface="Arial"/>
                <a:ea typeface="Arial"/>
              </a:rPr>
              <a:t>Notes </a:t>
            </a:r>
            <a:endParaRPr lang="en-US" sz="1200" b="0" strike="noStrike" spc="-1">
              <a:latin typeface="Arial"/>
            </a:endParaRPr>
          </a:p>
        </p:txBody>
      </p:sp>
      <p:sp>
        <p:nvSpPr>
          <p:cNvPr id="457" name="PlaceHolder 3"/>
          <p:cNvSpPr>
            <a:spLocks noGrp="1" noRot="1" noChangeAspect="1"/>
          </p:cNvSpPr>
          <p:nvPr>
            <p:ph type="sldImg"/>
          </p:nvPr>
        </p:nvSpPr>
        <p:spPr>
          <a:xfrm>
            <a:off x="382588" y="685800"/>
            <a:ext cx="6092825" cy="3427413"/>
          </a:xfrm>
          <a:prstGeom prst="rect">
            <a:avLst/>
          </a:prstGeom>
        </p:spPr>
      </p:sp>
    </p:spTree>
    <p:extLst>
      <p:ext uri="{BB962C8B-B14F-4D97-AF65-F5344CB8AC3E}">
        <p14:creationId xmlns:p14="http://schemas.microsoft.com/office/powerpoint/2010/main" val="3463231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PlaceHolder 1"/>
          <p:cNvSpPr>
            <a:spLocks noGrp="1"/>
          </p:cNvSpPr>
          <p:nvPr>
            <p:ph type="body"/>
          </p:nvPr>
        </p:nvSpPr>
        <p:spPr>
          <a:xfrm>
            <a:off x="230040" y="4308840"/>
            <a:ext cx="6396480" cy="4077720"/>
          </a:xfrm>
          <a:prstGeom prst="rect">
            <a:avLst/>
          </a:prstGeom>
        </p:spPr>
        <p:txBody>
          <a:bodyPr lIns="0" tIns="0" rIns="0" bIns="0"/>
          <a:lstStyle/>
          <a:p>
            <a:endParaRPr lang="en-US" sz="2000" b="0" strike="noStrike" spc="-1">
              <a:latin typeface="Arial"/>
            </a:endParaRPr>
          </a:p>
        </p:txBody>
      </p:sp>
      <p:sp>
        <p:nvSpPr>
          <p:cNvPr id="432" name="CustomShape 2"/>
          <p:cNvSpPr/>
          <p:nvPr/>
        </p:nvSpPr>
        <p:spPr>
          <a:xfrm>
            <a:off x="3718800" y="8650440"/>
            <a:ext cx="3136320" cy="49068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200" b="0" strike="noStrike" spc="-1">
                <a:solidFill>
                  <a:srgbClr val="000000"/>
                </a:solidFill>
                <a:latin typeface="Arial"/>
                <a:ea typeface="Arial"/>
              </a:rPr>
              <a:t>Memo </a:t>
            </a:r>
            <a:endParaRPr lang="en-US" sz="1200" b="0" strike="noStrike" spc="-1">
              <a:latin typeface="Arial"/>
            </a:endParaRPr>
          </a:p>
        </p:txBody>
      </p:sp>
      <p:sp>
        <p:nvSpPr>
          <p:cNvPr id="433" name="PlaceHolder 3"/>
          <p:cNvSpPr>
            <a:spLocks noGrp="1" noRot="1" noChangeAspect="1"/>
          </p:cNvSpPr>
          <p:nvPr>
            <p:ph type="sldImg"/>
          </p:nvPr>
        </p:nvSpPr>
        <p:spPr>
          <a:xfrm>
            <a:off x="382588" y="685800"/>
            <a:ext cx="6092825" cy="3427413"/>
          </a:xfrm>
          <a:prstGeom prst="rect">
            <a:avLst/>
          </a:prstGeom>
        </p:spPr>
      </p:sp>
    </p:spTree>
    <p:extLst>
      <p:ext uri="{BB962C8B-B14F-4D97-AF65-F5344CB8AC3E}">
        <p14:creationId xmlns:p14="http://schemas.microsoft.com/office/powerpoint/2010/main" val="2436381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CustomShape 1"/>
          <p:cNvSpPr/>
          <p:nvPr/>
        </p:nvSpPr>
        <p:spPr>
          <a:xfrm>
            <a:off x="3718800" y="8650440"/>
            <a:ext cx="3136320" cy="49068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435" name="PlaceHolder 2"/>
          <p:cNvSpPr>
            <a:spLocks noGrp="1"/>
          </p:cNvSpPr>
          <p:nvPr>
            <p:ph type="body"/>
          </p:nvPr>
        </p:nvSpPr>
        <p:spPr>
          <a:xfrm>
            <a:off x="230400" y="4308480"/>
            <a:ext cx="6396120" cy="4078440"/>
          </a:xfrm>
          <a:prstGeom prst="rect">
            <a:avLst/>
          </a:prstGeom>
        </p:spPr>
        <p:txBody>
          <a:bodyPr lIns="0" tIns="0" rIns="0" bIns="0"/>
          <a:lstStyle/>
          <a:p>
            <a:endParaRPr lang="en-US" sz="2000" b="0" strike="noStrike" spc="-1">
              <a:latin typeface="Arial"/>
            </a:endParaRPr>
          </a:p>
        </p:txBody>
      </p:sp>
      <p:sp>
        <p:nvSpPr>
          <p:cNvPr id="436" name="PlaceHolder 3"/>
          <p:cNvSpPr>
            <a:spLocks noGrp="1" noRot="1" noChangeAspect="1"/>
          </p:cNvSpPr>
          <p:nvPr>
            <p:ph type="sldImg"/>
          </p:nvPr>
        </p:nvSpPr>
        <p:spPr>
          <a:xfrm>
            <a:off x="382588" y="685800"/>
            <a:ext cx="6092825" cy="3427413"/>
          </a:xfrm>
          <a:prstGeom prst="rect">
            <a:avLst/>
          </a:prstGeom>
        </p:spPr>
      </p:sp>
    </p:spTree>
    <p:extLst>
      <p:ext uri="{BB962C8B-B14F-4D97-AF65-F5344CB8AC3E}">
        <p14:creationId xmlns:p14="http://schemas.microsoft.com/office/powerpoint/2010/main" val="1657355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CustomShape 1"/>
          <p:cNvSpPr/>
          <p:nvPr/>
        </p:nvSpPr>
        <p:spPr>
          <a:xfrm>
            <a:off x="3718800" y="8650440"/>
            <a:ext cx="3136320" cy="49068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438" name="PlaceHolder 2"/>
          <p:cNvSpPr>
            <a:spLocks noGrp="1"/>
          </p:cNvSpPr>
          <p:nvPr>
            <p:ph type="body"/>
          </p:nvPr>
        </p:nvSpPr>
        <p:spPr>
          <a:xfrm>
            <a:off x="230400" y="4308480"/>
            <a:ext cx="6396120" cy="4078440"/>
          </a:xfrm>
          <a:prstGeom prst="rect">
            <a:avLst/>
          </a:prstGeom>
        </p:spPr>
        <p:txBody>
          <a:bodyPr lIns="0" tIns="0" rIns="0" bIns="0"/>
          <a:lstStyle/>
          <a:p>
            <a:endParaRPr lang="en-US" sz="2000" b="0" strike="noStrike" spc="-1">
              <a:latin typeface="Arial"/>
            </a:endParaRPr>
          </a:p>
        </p:txBody>
      </p:sp>
      <p:sp>
        <p:nvSpPr>
          <p:cNvPr id="439" name="PlaceHolder 3"/>
          <p:cNvSpPr>
            <a:spLocks noGrp="1" noRot="1" noChangeAspect="1"/>
          </p:cNvSpPr>
          <p:nvPr>
            <p:ph type="sldImg"/>
          </p:nvPr>
        </p:nvSpPr>
        <p:spPr>
          <a:xfrm>
            <a:off x="382588" y="685800"/>
            <a:ext cx="6092825" cy="3427413"/>
          </a:xfrm>
          <a:prstGeom prst="rect">
            <a:avLst/>
          </a:prstGeom>
        </p:spPr>
      </p:sp>
    </p:spTree>
    <p:extLst>
      <p:ext uri="{BB962C8B-B14F-4D97-AF65-F5344CB8AC3E}">
        <p14:creationId xmlns:p14="http://schemas.microsoft.com/office/powerpoint/2010/main" val="2571777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3718800" y="8650440"/>
            <a:ext cx="3136320" cy="49068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441" name="PlaceHolder 2"/>
          <p:cNvSpPr>
            <a:spLocks noGrp="1"/>
          </p:cNvSpPr>
          <p:nvPr>
            <p:ph type="body"/>
          </p:nvPr>
        </p:nvSpPr>
        <p:spPr>
          <a:xfrm>
            <a:off x="230400" y="4308480"/>
            <a:ext cx="6396120" cy="4078440"/>
          </a:xfrm>
          <a:prstGeom prst="rect">
            <a:avLst/>
          </a:prstGeom>
        </p:spPr>
        <p:txBody>
          <a:bodyPr lIns="0" tIns="0" rIns="0" bIns="0"/>
          <a:lstStyle/>
          <a:p>
            <a:endParaRPr lang="en-US" sz="2000" b="0" strike="noStrike" spc="-1" dirty="0">
              <a:latin typeface="Arial"/>
            </a:endParaRPr>
          </a:p>
        </p:txBody>
      </p:sp>
      <p:sp>
        <p:nvSpPr>
          <p:cNvPr id="442" name="PlaceHolder 3"/>
          <p:cNvSpPr>
            <a:spLocks noGrp="1" noRot="1" noChangeAspect="1"/>
          </p:cNvSpPr>
          <p:nvPr>
            <p:ph type="sldImg"/>
          </p:nvPr>
        </p:nvSpPr>
        <p:spPr>
          <a:xfrm>
            <a:off x="382588" y="685800"/>
            <a:ext cx="6092825" cy="3427413"/>
          </a:xfrm>
          <a:prstGeom prst="rect">
            <a:avLst/>
          </a:prstGeom>
        </p:spPr>
      </p:sp>
    </p:spTree>
    <p:extLst>
      <p:ext uri="{BB962C8B-B14F-4D97-AF65-F5344CB8AC3E}">
        <p14:creationId xmlns:p14="http://schemas.microsoft.com/office/powerpoint/2010/main" val="469274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CustomShape 1"/>
          <p:cNvSpPr/>
          <p:nvPr/>
        </p:nvSpPr>
        <p:spPr>
          <a:xfrm>
            <a:off x="3718800" y="8650440"/>
            <a:ext cx="3136320" cy="49068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444" name="PlaceHolder 2"/>
          <p:cNvSpPr>
            <a:spLocks noGrp="1"/>
          </p:cNvSpPr>
          <p:nvPr>
            <p:ph type="body"/>
          </p:nvPr>
        </p:nvSpPr>
        <p:spPr>
          <a:xfrm>
            <a:off x="230400" y="4308480"/>
            <a:ext cx="6396120" cy="4078440"/>
          </a:xfrm>
          <a:prstGeom prst="rect">
            <a:avLst/>
          </a:prstGeom>
        </p:spPr>
        <p:txBody>
          <a:bodyPr lIns="0" tIns="0" rIns="0" bIns="0"/>
          <a:lstStyle/>
          <a:p>
            <a:endParaRPr lang="en-US" sz="2000" b="0" strike="noStrike" spc="-1">
              <a:latin typeface="Arial"/>
            </a:endParaRPr>
          </a:p>
        </p:txBody>
      </p:sp>
      <p:sp>
        <p:nvSpPr>
          <p:cNvPr id="445" name="PlaceHolder 3"/>
          <p:cNvSpPr>
            <a:spLocks noGrp="1" noRot="1" noChangeAspect="1"/>
          </p:cNvSpPr>
          <p:nvPr>
            <p:ph type="sldImg"/>
          </p:nvPr>
        </p:nvSpPr>
        <p:spPr>
          <a:xfrm>
            <a:off x="382588" y="685800"/>
            <a:ext cx="6092825" cy="3427413"/>
          </a:xfrm>
          <a:prstGeom prst="rect">
            <a:avLst/>
          </a:prstGeom>
        </p:spPr>
      </p:sp>
    </p:spTree>
    <p:extLst>
      <p:ext uri="{BB962C8B-B14F-4D97-AF65-F5344CB8AC3E}">
        <p14:creationId xmlns:p14="http://schemas.microsoft.com/office/powerpoint/2010/main" val="2915548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533400" y="763588"/>
            <a:ext cx="6704013" cy="3771900"/>
          </a:xfrm>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313795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CustomShape 1"/>
          <p:cNvSpPr/>
          <p:nvPr/>
        </p:nvSpPr>
        <p:spPr>
          <a:xfrm>
            <a:off x="3718800" y="8650440"/>
            <a:ext cx="3136320" cy="49068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447" name="PlaceHolder 2"/>
          <p:cNvSpPr>
            <a:spLocks noGrp="1"/>
          </p:cNvSpPr>
          <p:nvPr>
            <p:ph type="body"/>
          </p:nvPr>
        </p:nvSpPr>
        <p:spPr>
          <a:xfrm>
            <a:off x="230400" y="4308480"/>
            <a:ext cx="6396120" cy="4078440"/>
          </a:xfrm>
          <a:prstGeom prst="rect">
            <a:avLst/>
          </a:prstGeom>
        </p:spPr>
        <p:txBody>
          <a:bodyPr lIns="0" tIns="0" rIns="0" bIns="0"/>
          <a:lstStyle/>
          <a:p>
            <a:endParaRPr lang="en-US" sz="2000" b="0" strike="noStrike" spc="-1">
              <a:latin typeface="Arial"/>
            </a:endParaRPr>
          </a:p>
        </p:txBody>
      </p:sp>
      <p:sp>
        <p:nvSpPr>
          <p:cNvPr id="448" name="PlaceHolder 3"/>
          <p:cNvSpPr>
            <a:spLocks noGrp="1" noRot="1" noChangeAspect="1"/>
          </p:cNvSpPr>
          <p:nvPr>
            <p:ph type="sldImg"/>
          </p:nvPr>
        </p:nvSpPr>
        <p:spPr>
          <a:xfrm>
            <a:off x="382588" y="685800"/>
            <a:ext cx="6092825" cy="3427413"/>
          </a:xfrm>
          <a:prstGeom prst="rect">
            <a:avLst/>
          </a:prstGeom>
        </p:spPr>
      </p:sp>
    </p:spTree>
    <p:extLst>
      <p:ext uri="{BB962C8B-B14F-4D97-AF65-F5344CB8AC3E}">
        <p14:creationId xmlns:p14="http://schemas.microsoft.com/office/powerpoint/2010/main" val="2646475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3718800" y="8650440"/>
            <a:ext cx="3136320" cy="49068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450" name="PlaceHolder 2"/>
          <p:cNvSpPr>
            <a:spLocks noGrp="1"/>
          </p:cNvSpPr>
          <p:nvPr>
            <p:ph type="body"/>
          </p:nvPr>
        </p:nvSpPr>
        <p:spPr>
          <a:xfrm>
            <a:off x="230400" y="4308480"/>
            <a:ext cx="6396120" cy="4078440"/>
          </a:xfrm>
          <a:prstGeom prst="rect">
            <a:avLst/>
          </a:prstGeom>
        </p:spPr>
        <p:txBody>
          <a:bodyPr lIns="0" tIns="0" rIns="0" bIns="0"/>
          <a:lstStyle/>
          <a:p>
            <a:endParaRPr lang="en-US" sz="2000" b="0" strike="noStrike" spc="-1">
              <a:latin typeface="Arial"/>
            </a:endParaRPr>
          </a:p>
        </p:txBody>
      </p:sp>
      <p:sp>
        <p:nvSpPr>
          <p:cNvPr id="451" name="PlaceHolder 3"/>
          <p:cNvSpPr>
            <a:spLocks noGrp="1" noRot="1" noChangeAspect="1"/>
          </p:cNvSpPr>
          <p:nvPr>
            <p:ph type="sldImg"/>
          </p:nvPr>
        </p:nvSpPr>
        <p:spPr>
          <a:xfrm>
            <a:off x="382588" y="685800"/>
            <a:ext cx="6092825" cy="3427413"/>
          </a:xfrm>
          <a:prstGeom prst="rect">
            <a:avLst/>
          </a:prstGeom>
        </p:spPr>
      </p:sp>
    </p:spTree>
    <p:extLst>
      <p:ext uri="{BB962C8B-B14F-4D97-AF65-F5344CB8AC3E}">
        <p14:creationId xmlns:p14="http://schemas.microsoft.com/office/powerpoint/2010/main" val="1013509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6"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1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2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2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2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3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0"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7"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5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5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5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5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6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6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6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6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6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6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6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7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7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7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7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7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CustomShape 1"/>
          <p:cNvSpPr/>
          <p:nvPr userDrawn="1"/>
        </p:nvSpPr>
        <p:spPr>
          <a:xfrm>
            <a:off x="-18986" y="6396613"/>
            <a:ext cx="12191041" cy="455454"/>
          </a:xfrm>
          <a:prstGeom prst="rect">
            <a:avLst/>
          </a:prstGeom>
          <a:solidFill>
            <a:srgbClr val="3F3F3F"/>
          </a:solidFill>
          <a:ln w="12600">
            <a:solidFill>
              <a:srgbClr val="42719B"/>
            </a:solidFill>
            <a:miter/>
          </a:ln>
        </p:spPr>
        <p:style>
          <a:lnRef idx="0">
            <a:scrgbClr r="0" g="0" b="0"/>
          </a:lnRef>
          <a:fillRef idx="0">
            <a:scrgbClr r="0" g="0" b="0"/>
          </a:fillRef>
          <a:effectRef idx="0">
            <a:scrgbClr r="0" g="0" b="0"/>
          </a:effectRef>
          <a:fontRef idx="minor"/>
        </p:style>
      </p:sp>
      <p:pic>
        <p:nvPicPr>
          <p:cNvPr id="10" name="Google Shape;100;p17"/>
          <p:cNvPicPr/>
          <p:nvPr/>
        </p:nvPicPr>
        <p:blipFill>
          <a:blip r:embed="rId14"/>
          <a:stretch/>
        </p:blipFill>
        <p:spPr>
          <a:xfrm>
            <a:off x="9884520" y="5493600"/>
            <a:ext cx="1468440" cy="787320"/>
          </a:xfrm>
          <a:prstGeom prst="rect">
            <a:avLst/>
          </a:prstGeom>
          <a:ln>
            <a:noFill/>
          </a:ln>
        </p:spPr>
      </p:pic>
      <p:sp>
        <p:nvSpPr>
          <p:cNvPr id="2" name="CustomShape 2"/>
          <p:cNvSpPr/>
          <p:nvPr/>
        </p:nvSpPr>
        <p:spPr>
          <a:xfrm>
            <a:off x="10618740" y="6408982"/>
            <a:ext cx="1459939" cy="469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0" strike="noStrike" spc="-1" dirty="0">
                <a:solidFill>
                  <a:srgbClr val="FFFFFF"/>
                </a:solidFill>
                <a:latin typeface="Calibri"/>
                <a:ea typeface="Calibri"/>
              </a:rPr>
              <a:t> </a:t>
            </a:r>
            <a:r>
              <a:rPr lang="en-US" sz="1400" b="0" strike="noStrike" spc="-1" dirty="0" smtClean="0">
                <a:solidFill>
                  <a:srgbClr val="FFFFFF"/>
                </a:solidFill>
                <a:latin typeface="Arial"/>
                <a:ea typeface="Arial"/>
              </a:rPr>
              <a:t>Page</a:t>
            </a:r>
            <a:r>
              <a:rPr lang="ja-JP" altLang="en-US" sz="1400" b="0" strike="noStrike" spc="-1" dirty="0" smtClean="0">
                <a:solidFill>
                  <a:srgbClr val="FFFFFF"/>
                </a:solidFill>
                <a:latin typeface="Arial"/>
                <a:ea typeface="Arial"/>
              </a:rPr>
              <a:t>　</a:t>
            </a:r>
            <a:fld id="{782A8D4B-AB2C-4AFE-A214-6AE00DFD0DDC}" type="slidenum">
              <a:rPr lang="ja-JP" altLang="en-US" sz="1400" smtClean="0">
                <a:solidFill>
                  <a:schemeClr val="bg1"/>
                </a:solidFill>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ja-JP" altLang="en-US" sz="1400" dirty="0" smtClean="0">
              <a:solidFill>
                <a:schemeClr val="bg1"/>
              </a:solidFill>
            </a:endParaRPr>
          </a:p>
          <a:p>
            <a:pPr algn="r">
              <a:lnSpc>
                <a:spcPct val="100000"/>
              </a:lnSpc>
            </a:pPr>
            <a:r>
              <a:rPr lang="ja-JP" altLang="en-US" sz="1400" b="0" strike="noStrike" spc="-1" dirty="0" smtClean="0">
                <a:solidFill>
                  <a:srgbClr val="FFFFFF"/>
                </a:solidFill>
                <a:latin typeface="Arial"/>
                <a:ea typeface="Arial"/>
              </a:rPr>
              <a:t>　</a:t>
            </a:r>
            <a:r>
              <a:rPr lang="en-US" sz="1400" b="0" strike="noStrike" spc="-1" dirty="0" smtClean="0">
                <a:solidFill>
                  <a:srgbClr val="FFFFFF"/>
                </a:solidFill>
                <a:latin typeface="Arial"/>
                <a:ea typeface="Arial"/>
              </a:rPr>
              <a:t> </a:t>
            </a:r>
            <a:r>
              <a:rPr lang="ja-JP" altLang="en-US" sz="1400" b="0" strike="noStrike" spc="-1" dirty="0" smtClean="0">
                <a:solidFill>
                  <a:srgbClr val="FFFFFF"/>
                </a:solidFill>
                <a:latin typeface="Arial"/>
                <a:ea typeface="Arial"/>
              </a:rPr>
              <a:t>　</a:t>
            </a:r>
            <a:endParaRPr lang="en-US" sz="1400" b="0" strike="noStrike" spc="-1" dirty="0">
              <a:latin typeface="Arial"/>
            </a:endParaRPr>
          </a:p>
        </p:txBody>
      </p:sp>
      <p:sp>
        <p:nvSpPr>
          <p:cNvPr id="3" name="CustomShape 3"/>
          <p:cNvSpPr/>
          <p:nvPr/>
        </p:nvSpPr>
        <p:spPr>
          <a:xfrm>
            <a:off x="1967100" y="6396613"/>
            <a:ext cx="7917420" cy="469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r">
              <a:lnSpc>
                <a:spcPct val="110000"/>
              </a:lnSpc>
            </a:pPr>
            <a:r>
              <a:rPr lang="en-US" sz="1400" b="0" strike="noStrike" spc="-1" dirty="0">
                <a:solidFill>
                  <a:srgbClr val="FFFFFF"/>
                </a:solidFill>
                <a:latin typeface="Arial"/>
                <a:ea typeface="Arial"/>
              </a:rPr>
              <a:t>© 2016-2018 Siemens AG, Linux </a:t>
            </a:r>
            <a:r>
              <a:rPr lang="en-US" sz="1400" b="0" strike="noStrike" spc="-1" dirty="0" smtClean="0">
                <a:solidFill>
                  <a:srgbClr val="FFFFFF"/>
                </a:solidFill>
                <a:latin typeface="Arial"/>
                <a:ea typeface="Arial"/>
              </a:rPr>
              <a:t>Foundation </a:t>
            </a:r>
            <a:r>
              <a:rPr lang="ja-JP" altLang="en-US" sz="1400" b="0" strike="noStrike" spc="-1" dirty="0" smtClean="0">
                <a:solidFill>
                  <a:srgbClr val="FFFFFF"/>
                </a:solidFill>
                <a:latin typeface="Arial"/>
                <a:ea typeface="Arial"/>
              </a:rPr>
              <a:t>　</a:t>
            </a:r>
            <a:r>
              <a:rPr lang="en-US" altLang="ja-JP" sz="1400" b="0" strike="noStrike" spc="-1" dirty="0" smtClean="0">
                <a:solidFill>
                  <a:srgbClr val="FFFFFF"/>
                </a:solidFill>
                <a:latin typeface="+mn-lt"/>
                <a:ea typeface="Arial"/>
              </a:rPr>
              <a:t>(Translated by Kouki Hama)</a:t>
            </a:r>
            <a:r>
              <a:rPr lang="en-US" sz="1400" b="0" strike="noStrike" spc="-1" dirty="0" smtClean="0">
                <a:solidFill>
                  <a:srgbClr val="FFFFFF"/>
                </a:solidFill>
                <a:latin typeface="Arial"/>
                <a:ea typeface="Arial"/>
              </a:rPr>
              <a:t>  </a:t>
            </a:r>
            <a:r>
              <a:rPr lang="en-US" sz="1400" b="0" strike="noStrike" spc="-1" dirty="0">
                <a:solidFill>
                  <a:srgbClr val="FFFFFF"/>
                </a:solidFill>
                <a:latin typeface="Arial"/>
                <a:ea typeface="Arial"/>
              </a:rPr>
              <a:t>-  CC-BY-SA 4.0</a:t>
            </a:r>
            <a:endParaRPr lang="en-US" sz="1400" b="0" strike="noStrike" spc="-1" dirty="0">
              <a:latin typeface="Arial"/>
            </a:endParaRPr>
          </a:p>
        </p:txBody>
      </p:sp>
      <p:sp>
        <p:nvSpPr>
          <p:cNvPr id="4" name="CustomShape 4"/>
          <p:cNvSpPr/>
          <p:nvPr/>
        </p:nvSpPr>
        <p:spPr>
          <a:xfrm>
            <a:off x="410760" y="6387480"/>
            <a:ext cx="4329360" cy="469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10000"/>
              </a:lnSpc>
            </a:pPr>
            <a:r>
              <a:rPr lang="en-US" sz="1400" b="0" strike="noStrike" spc="-1">
                <a:solidFill>
                  <a:srgbClr val="FFFFFF"/>
                </a:solidFill>
                <a:latin typeface="Arial"/>
                <a:ea typeface="Arial"/>
              </a:rPr>
              <a:t>The FOSSology Project</a:t>
            </a:r>
            <a:endParaRPr lang="en-US" sz="1400" b="0" strike="noStrike" spc="-1">
              <a:latin typeface="Arial"/>
            </a:endParaRPr>
          </a:p>
        </p:txBody>
      </p:sp>
      <p:sp>
        <p:nvSpPr>
          <p:cNvPr id="5" name="CustomShape 5"/>
          <p:cNvSpPr/>
          <p:nvPr/>
        </p:nvSpPr>
        <p:spPr>
          <a:xfrm>
            <a:off x="9818640" y="5286600"/>
            <a:ext cx="1681200" cy="1046520"/>
          </a:xfrm>
          <a:prstGeom prst="rect">
            <a:avLst/>
          </a:prstGeom>
          <a:solidFill>
            <a:schemeClr val="lt1"/>
          </a:solidFill>
          <a:ln>
            <a:noFill/>
          </a:ln>
        </p:spPr>
        <p:style>
          <a:lnRef idx="0">
            <a:scrgbClr r="0" g="0" b="0"/>
          </a:lnRef>
          <a:fillRef idx="0">
            <a:scrgbClr r="0" g="0" b="0"/>
          </a:fillRef>
          <a:effectRef idx="0">
            <a:scrgbClr r="0" g="0" b="0"/>
          </a:effectRef>
          <a:fontRef idx="minor"/>
        </p:style>
      </p:sp>
      <p:pic>
        <p:nvPicPr>
          <p:cNvPr id="6" name="Google Shape;108;p18"/>
          <p:cNvPicPr/>
          <p:nvPr/>
        </p:nvPicPr>
        <p:blipFill>
          <a:blip r:embed="rId15"/>
          <a:stretch/>
        </p:blipFill>
        <p:spPr>
          <a:xfrm>
            <a:off x="460080" y="355680"/>
            <a:ext cx="11270520" cy="3687120"/>
          </a:xfrm>
          <a:prstGeom prst="rect">
            <a:avLst/>
          </a:prstGeom>
          <a:ln>
            <a:noFill/>
          </a:ln>
        </p:spPr>
      </p:pic>
      <p:sp>
        <p:nvSpPr>
          <p:cNvPr id="7" name="PlaceHolder 6"/>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latin typeface="Arial"/>
              </a:rPr>
              <a:t>Click to edit the title text format</a:t>
            </a:r>
          </a:p>
        </p:txBody>
      </p:sp>
      <p:sp>
        <p:nvSpPr>
          <p:cNvPr id="8" name="PlaceHolder 7"/>
          <p:cNvSpPr>
            <a:spLocks noGrp="1"/>
          </p:cNvSpPr>
          <p:nvPr>
            <p:ph type="body"/>
          </p:nvPr>
        </p:nvSpPr>
        <p:spPr>
          <a:xfrm>
            <a:off x="609480" y="1604520"/>
            <a:ext cx="1097208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dirty="0">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dirty="0">
                <a:latin typeface="Arial"/>
              </a:rPr>
              <a:t>Second Outline Level</a:t>
            </a:r>
          </a:p>
          <a:p>
            <a:pPr marL="1296000" lvl="2" indent="-288000">
              <a:spcBef>
                <a:spcPts val="850"/>
              </a:spcBef>
              <a:buClr>
                <a:srgbClr val="000000"/>
              </a:buClr>
              <a:buSzPct val="45000"/>
              <a:buFont typeface="Wingdings" charset="2"/>
              <a:buChar char=""/>
            </a:pPr>
            <a:r>
              <a:rPr lang="en-US" sz="1800" b="0" strike="noStrike" spc="-1" dirty="0">
                <a:latin typeface="Arial"/>
              </a:rPr>
              <a:t>Third Outline Level</a:t>
            </a:r>
          </a:p>
          <a:p>
            <a:pPr marL="1728000" lvl="3" indent="-216000">
              <a:spcBef>
                <a:spcPts val="567"/>
              </a:spcBef>
              <a:buClr>
                <a:srgbClr val="000000"/>
              </a:buClr>
              <a:buSzPct val="75000"/>
              <a:buFont typeface="Symbol" charset="2"/>
              <a:buChar char=""/>
            </a:pPr>
            <a:r>
              <a:rPr lang="en-US" sz="1800" b="0" strike="noStrike" spc="-1" dirty="0">
                <a:latin typeface="Arial"/>
              </a:rPr>
              <a:t>Fourth Outline Level</a:t>
            </a:r>
          </a:p>
          <a:p>
            <a:pPr marL="2160000" lvl="4" indent="-216000">
              <a:spcBef>
                <a:spcPts val="283"/>
              </a:spcBef>
              <a:buClr>
                <a:srgbClr val="000000"/>
              </a:buClr>
              <a:buSzPct val="45000"/>
              <a:buFont typeface="Wingdings" charset="2"/>
              <a:buChar char=""/>
            </a:pPr>
            <a:r>
              <a:rPr lang="en-US" sz="1800" b="0" strike="noStrike" spc="-1" dirty="0">
                <a:latin typeface="Arial"/>
              </a:rPr>
              <a:t>Fifth Outline Level</a:t>
            </a:r>
          </a:p>
          <a:p>
            <a:pPr marL="2592000" lvl="5" indent="-216000">
              <a:spcBef>
                <a:spcPts val="283"/>
              </a:spcBef>
              <a:buClr>
                <a:srgbClr val="000000"/>
              </a:buClr>
              <a:buSzPct val="45000"/>
              <a:buFont typeface="Wingdings" charset="2"/>
              <a:buChar char=""/>
            </a:pPr>
            <a:r>
              <a:rPr lang="en-US" sz="1800" b="0" strike="noStrike" spc="-1" dirty="0">
                <a:latin typeface="Arial"/>
              </a:rPr>
              <a:t>Sixth Outline Level</a:t>
            </a:r>
          </a:p>
          <a:p>
            <a:pPr marL="3024000" lvl="6" indent="-216000">
              <a:spcBef>
                <a:spcPts val="283"/>
              </a:spcBef>
              <a:buClr>
                <a:srgbClr val="000000"/>
              </a:buClr>
              <a:buSzPct val="45000"/>
              <a:buFont typeface="Wingdings" charset="2"/>
              <a:buChar char=""/>
            </a:pPr>
            <a:r>
              <a:rPr lang="en-US" sz="1800" b="0" strike="noStrike" spc="-1" dirty="0">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CustomShape 1"/>
          <p:cNvSpPr/>
          <p:nvPr/>
        </p:nvSpPr>
        <p:spPr>
          <a:xfrm>
            <a:off x="0" y="6387480"/>
            <a:ext cx="12191040" cy="469440"/>
          </a:xfrm>
          <a:prstGeom prst="rect">
            <a:avLst/>
          </a:prstGeom>
          <a:solidFill>
            <a:srgbClr val="3F3F3F"/>
          </a:solidFill>
          <a:ln w="12600">
            <a:solidFill>
              <a:srgbClr val="42719B"/>
            </a:solidFill>
            <a:miter/>
          </a:ln>
        </p:spPr>
        <p:style>
          <a:lnRef idx="0">
            <a:scrgbClr r="0" g="0" b="0"/>
          </a:lnRef>
          <a:fillRef idx="0">
            <a:scrgbClr r="0" g="0" b="0"/>
          </a:fillRef>
          <a:effectRef idx="0">
            <a:scrgbClr r="0" g="0" b="0"/>
          </a:effectRef>
          <a:fontRef idx="minor"/>
        </p:style>
      </p:sp>
      <p:pic>
        <p:nvPicPr>
          <p:cNvPr id="46" name="Google Shape;9;p1"/>
          <p:cNvPicPr/>
          <p:nvPr/>
        </p:nvPicPr>
        <p:blipFill>
          <a:blip r:embed="rId14"/>
          <a:stretch/>
        </p:blipFill>
        <p:spPr>
          <a:xfrm>
            <a:off x="9884520" y="5493600"/>
            <a:ext cx="1468080" cy="787320"/>
          </a:xfrm>
          <a:prstGeom prst="rect">
            <a:avLst/>
          </a:prstGeom>
          <a:ln>
            <a:noFill/>
          </a:ln>
        </p:spPr>
      </p:pic>
      <p:sp>
        <p:nvSpPr>
          <p:cNvPr id="47" name="CustomShape 2"/>
          <p:cNvSpPr/>
          <p:nvPr/>
        </p:nvSpPr>
        <p:spPr>
          <a:xfrm>
            <a:off x="348223" y="6448877"/>
            <a:ext cx="3245400" cy="469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1400" b="0" strike="noStrike" spc="-1" dirty="0">
                <a:solidFill>
                  <a:srgbClr val="FFFFFF"/>
                </a:solidFill>
                <a:latin typeface="Arial"/>
                <a:ea typeface="Arial"/>
              </a:rPr>
              <a:t>The FOSSology Project</a:t>
            </a:r>
            <a:endParaRPr lang="en-US" sz="1400" b="0" strike="noStrike" spc="-1" dirty="0">
              <a:latin typeface="Arial"/>
            </a:endParaRPr>
          </a:p>
        </p:txBody>
      </p:sp>
      <p:sp>
        <p:nvSpPr>
          <p:cNvPr id="48" name="CustomShape 3"/>
          <p:cNvSpPr/>
          <p:nvPr/>
        </p:nvSpPr>
        <p:spPr>
          <a:xfrm>
            <a:off x="2247281" y="6448877"/>
            <a:ext cx="7778167" cy="469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r">
              <a:lnSpc>
                <a:spcPct val="110000"/>
              </a:lnSpc>
            </a:pPr>
            <a:r>
              <a:rPr lang="en-US" sz="1400" b="0" strike="noStrike" spc="-1" dirty="0" smtClean="0">
                <a:solidFill>
                  <a:srgbClr val="FFFFFF"/>
                </a:solidFill>
                <a:latin typeface="Arial"/>
                <a:ea typeface="Arial"/>
              </a:rPr>
              <a:t>© 2016-2018 Siemens AG, Linux Foundation</a:t>
            </a:r>
            <a:r>
              <a:rPr lang="ja-JP" altLang="en-US" sz="1400" b="0" strike="noStrike" spc="-1" dirty="0" smtClean="0">
                <a:solidFill>
                  <a:srgbClr val="FFFFFF"/>
                </a:solidFill>
                <a:latin typeface="Arial"/>
                <a:ea typeface="Arial"/>
              </a:rPr>
              <a:t>　</a:t>
            </a:r>
            <a:r>
              <a:rPr lang="en-US" altLang="ja-JP" sz="1400" b="0" strike="noStrike" spc="-1" dirty="0" smtClean="0">
                <a:solidFill>
                  <a:srgbClr val="FFFFFF"/>
                </a:solidFill>
                <a:latin typeface="+mn-lt"/>
                <a:ea typeface="Arial"/>
              </a:rPr>
              <a:t>(Translated by Kouki Hama)</a:t>
            </a:r>
            <a:r>
              <a:rPr lang="en-US" sz="1400" b="0" strike="noStrike" spc="-1" dirty="0" smtClean="0">
                <a:solidFill>
                  <a:srgbClr val="FFFFFF"/>
                </a:solidFill>
                <a:latin typeface="Arial"/>
                <a:ea typeface="Arial"/>
              </a:rPr>
              <a:t> -  CC-BY-SA 4.0</a:t>
            </a:r>
            <a:endParaRPr lang="en-US" sz="1400" b="0" strike="noStrike" spc="-1" dirty="0">
              <a:latin typeface="Arial"/>
            </a:endParaRPr>
          </a:p>
        </p:txBody>
      </p:sp>
      <p:pic>
        <p:nvPicPr>
          <p:cNvPr id="49" name="Google Shape;45;p7"/>
          <p:cNvPicPr/>
          <p:nvPr/>
        </p:nvPicPr>
        <p:blipFill>
          <a:blip r:embed="rId15"/>
          <a:srcRect t="88194" b="-88194"/>
          <a:stretch/>
        </p:blipFill>
        <p:spPr>
          <a:xfrm>
            <a:off x="-41400" y="-64800"/>
            <a:ext cx="12398040" cy="4055760"/>
          </a:xfrm>
          <a:prstGeom prst="rect">
            <a:avLst/>
          </a:prstGeom>
          <a:ln>
            <a:noFill/>
          </a:ln>
        </p:spPr>
      </p:pic>
      <p:sp>
        <p:nvSpPr>
          <p:cNvPr id="50" name="PlaceHolder 4"/>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51"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
        <p:nvSpPr>
          <p:cNvPr id="11" name="CustomShape 2"/>
          <p:cNvSpPr/>
          <p:nvPr userDrawn="1"/>
        </p:nvSpPr>
        <p:spPr>
          <a:xfrm>
            <a:off x="10824519" y="6436820"/>
            <a:ext cx="1254160" cy="370759"/>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0" strike="noStrike" spc="-1" dirty="0">
                <a:solidFill>
                  <a:srgbClr val="FFFFFF"/>
                </a:solidFill>
                <a:latin typeface="Calibri"/>
                <a:ea typeface="Calibri"/>
              </a:rPr>
              <a:t> </a:t>
            </a:r>
            <a:r>
              <a:rPr lang="en-US" sz="1400" b="0" strike="noStrike" spc="-1" dirty="0" smtClean="0">
                <a:solidFill>
                  <a:srgbClr val="FFFFFF"/>
                </a:solidFill>
                <a:latin typeface="Arial"/>
                <a:ea typeface="Arial"/>
              </a:rPr>
              <a:t>Page</a:t>
            </a:r>
            <a:r>
              <a:rPr lang="ja-JP" altLang="en-US" sz="1400" b="0" strike="noStrike" spc="-1" dirty="0" smtClean="0">
                <a:solidFill>
                  <a:srgbClr val="FFFFFF"/>
                </a:solidFill>
                <a:latin typeface="Arial"/>
                <a:ea typeface="Arial"/>
              </a:rPr>
              <a:t>　</a:t>
            </a:r>
            <a:fld id="{782A8D4B-AB2C-4AFE-A214-6AE00DFD0DDC}" type="slidenum">
              <a:rPr lang="ja-JP" altLang="en-US" sz="1400" smtClean="0">
                <a:solidFill>
                  <a:schemeClr val="bg1"/>
                </a:solidFill>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ja-JP" altLang="en-US" sz="1400" dirty="0" smtClean="0">
              <a:solidFill>
                <a:schemeClr val="bg1"/>
              </a:solidFill>
            </a:endParaRPr>
          </a:p>
          <a:p>
            <a:pPr algn="r">
              <a:lnSpc>
                <a:spcPct val="100000"/>
              </a:lnSpc>
            </a:pPr>
            <a:r>
              <a:rPr lang="ja-JP" altLang="en-US" sz="1400" b="0" strike="noStrike" spc="-1" dirty="0" smtClean="0">
                <a:solidFill>
                  <a:srgbClr val="FFFFFF"/>
                </a:solidFill>
                <a:latin typeface="Arial"/>
                <a:ea typeface="Arial"/>
              </a:rPr>
              <a:t>　</a:t>
            </a:r>
            <a:r>
              <a:rPr lang="en-US" sz="1400" b="0" strike="noStrike" spc="-1" dirty="0" smtClean="0">
                <a:solidFill>
                  <a:srgbClr val="FFFFFF"/>
                </a:solidFill>
                <a:latin typeface="Arial"/>
                <a:ea typeface="Arial"/>
              </a:rPr>
              <a:t> </a:t>
            </a:r>
            <a:r>
              <a:rPr lang="ja-JP" altLang="en-US" sz="1400" b="0" strike="noStrike" spc="-1" dirty="0" smtClean="0">
                <a:solidFill>
                  <a:srgbClr val="FFFFFF"/>
                </a:solidFill>
                <a:latin typeface="Arial"/>
                <a:ea typeface="Arial"/>
              </a:rPr>
              <a:t>　</a:t>
            </a:r>
            <a:endParaRPr lang="en-US" sz="14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 name="CustomShape 1"/>
          <p:cNvSpPr/>
          <p:nvPr/>
        </p:nvSpPr>
        <p:spPr>
          <a:xfrm>
            <a:off x="0" y="6408982"/>
            <a:ext cx="12191040" cy="447938"/>
          </a:xfrm>
          <a:prstGeom prst="rect">
            <a:avLst/>
          </a:prstGeom>
          <a:solidFill>
            <a:srgbClr val="3F3F3F"/>
          </a:solidFill>
          <a:ln w="12600">
            <a:solidFill>
              <a:srgbClr val="42719B"/>
            </a:solidFill>
            <a:miter/>
          </a:ln>
        </p:spPr>
        <p:style>
          <a:lnRef idx="0">
            <a:scrgbClr r="0" g="0" b="0"/>
          </a:lnRef>
          <a:fillRef idx="0">
            <a:scrgbClr r="0" g="0" b="0"/>
          </a:fillRef>
          <a:effectRef idx="0">
            <a:scrgbClr r="0" g="0" b="0"/>
          </a:effectRef>
          <a:fontRef idx="minor"/>
        </p:style>
      </p:sp>
      <p:pic>
        <p:nvPicPr>
          <p:cNvPr id="89" name="Google Shape;54;p9"/>
          <p:cNvPicPr/>
          <p:nvPr/>
        </p:nvPicPr>
        <p:blipFill>
          <a:blip r:embed="rId14"/>
          <a:stretch/>
        </p:blipFill>
        <p:spPr>
          <a:xfrm>
            <a:off x="9884520" y="5493600"/>
            <a:ext cx="1468440" cy="787320"/>
          </a:xfrm>
          <a:prstGeom prst="rect">
            <a:avLst/>
          </a:prstGeom>
          <a:ln>
            <a:noFill/>
          </a:ln>
        </p:spPr>
      </p:pic>
      <p:sp>
        <p:nvSpPr>
          <p:cNvPr id="90" name="CustomShape 2"/>
          <p:cNvSpPr/>
          <p:nvPr/>
        </p:nvSpPr>
        <p:spPr>
          <a:xfrm>
            <a:off x="292811" y="6408982"/>
            <a:ext cx="2940480" cy="469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1400" b="0" strike="noStrike" spc="-1" dirty="0">
                <a:solidFill>
                  <a:srgbClr val="FFFFFF"/>
                </a:solidFill>
                <a:latin typeface="Arial"/>
                <a:ea typeface="Arial"/>
              </a:rPr>
              <a:t>The FOSSology Project</a:t>
            </a:r>
            <a:endParaRPr lang="en-US" sz="1400" b="0" strike="noStrike" spc="-1" dirty="0">
              <a:latin typeface="Arial"/>
            </a:endParaRPr>
          </a:p>
        </p:txBody>
      </p:sp>
      <p:sp>
        <p:nvSpPr>
          <p:cNvPr id="91" name="CustomShape 3"/>
          <p:cNvSpPr/>
          <p:nvPr/>
        </p:nvSpPr>
        <p:spPr>
          <a:xfrm>
            <a:off x="2183180" y="6408982"/>
            <a:ext cx="7883458" cy="469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r">
              <a:lnSpc>
                <a:spcPct val="110000"/>
              </a:lnSpc>
            </a:pPr>
            <a:r>
              <a:rPr lang="en-US" sz="1400" b="0" strike="noStrike" spc="-1" dirty="0">
                <a:solidFill>
                  <a:srgbClr val="FFFFFF"/>
                </a:solidFill>
                <a:latin typeface="Arial"/>
                <a:ea typeface="Arial"/>
              </a:rPr>
              <a:t>© 2016-2018 Siemens AG, Linux Foundation </a:t>
            </a:r>
            <a:r>
              <a:rPr lang="en-US" sz="1400" b="0" strike="noStrike" spc="-1" dirty="0" smtClean="0">
                <a:solidFill>
                  <a:srgbClr val="FFFFFF"/>
                </a:solidFill>
                <a:latin typeface="+mn-lt"/>
                <a:ea typeface="Arial"/>
              </a:rPr>
              <a:t>(Translated by Kouki Hama)</a:t>
            </a:r>
            <a:r>
              <a:rPr lang="ja-JP" altLang="en-US" sz="1400" b="0" strike="noStrike" spc="-1" dirty="0" smtClean="0">
                <a:solidFill>
                  <a:srgbClr val="FFFFFF"/>
                </a:solidFill>
                <a:latin typeface="+mn-lt"/>
                <a:ea typeface="Arial"/>
              </a:rPr>
              <a:t>　</a:t>
            </a:r>
            <a:r>
              <a:rPr lang="en-US" sz="1400" b="0" strike="noStrike" spc="-1" dirty="0" smtClean="0">
                <a:solidFill>
                  <a:srgbClr val="FFFFFF"/>
                </a:solidFill>
                <a:latin typeface="+mn-lt"/>
                <a:ea typeface="Arial"/>
              </a:rPr>
              <a:t>-  </a:t>
            </a:r>
            <a:r>
              <a:rPr lang="en-US" sz="1400" b="0" strike="noStrike" spc="-1" dirty="0">
                <a:solidFill>
                  <a:srgbClr val="FFFFFF"/>
                </a:solidFill>
                <a:latin typeface="Arial"/>
                <a:ea typeface="Arial"/>
              </a:rPr>
              <a:t>CC-BY-SA 4.0</a:t>
            </a:r>
            <a:endParaRPr lang="en-US" sz="1400" b="0" strike="noStrike" spc="-1" dirty="0">
              <a:latin typeface="Arial"/>
            </a:endParaRPr>
          </a:p>
        </p:txBody>
      </p:sp>
      <p:pic>
        <p:nvPicPr>
          <p:cNvPr id="92" name="Google Shape;91;p15"/>
          <p:cNvPicPr/>
          <p:nvPr/>
        </p:nvPicPr>
        <p:blipFill>
          <a:blip r:embed="rId15"/>
          <a:srcRect t="88194" b="-88194"/>
          <a:stretch/>
        </p:blipFill>
        <p:spPr>
          <a:xfrm>
            <a:off x="-41400" y="-64800"/>
            <a:ext cx="12398040" cy="4055760"/>
          </a:xfrm>
          <a:prstGeom prst="rect">
            <a:avLst/>
          </a:prstGeom>
          <a:ln>
            <a:noFill/>
          </a:ln>
        </p:spPr>
      </p:pic>
      <p:sp>
        <p:nvSpPr>
          <p:cNvPr id="93" name="PlaceHolder 4"/>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9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
        <p:nvSpPr>
          <p:cNvPr id="10" name="CustomShape 2"/>
          <p:cNvSpPr/>
          <p:nvPr userDrawn="1"/>
        </p:nvSpPr>
        <p:spPr>
          <a:xfrm>
            <a:off x="10906897" y="6408982"/>
            <a:ext cx="1171782" cy="378996"/>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0" strike="noStrike" spc="-1" dirty="0">
                <a:solidFill>
                  <a:srgbClr val="FFFFFF"/>
                </a:solidFill>
                <a:latin typeface="Calibri"/>
                <a:ea typeface="Calibri"/>
              </a:rPr>
              <a:t> </a:t>
            </a:r>
            <a:r>
              <a:rPr lang="en-US" sz="1400" b="0" strike="noStrike" spc="-1" dirty="0" smtClean="0">
                <a:solidFill>
                  <a:srgbClr val="FFFFFF"/>
                </a:solidFill>
                <a:latin typeface="Arial"/>
                <a:ea typeface="Arial"/>
              </a:rPr>
              <a:t>Page</a:t>
            </a:r>
            <a:r>
              <a:rPr lang="ja-JP" altLang="en-US" sz="1400" b="0" strike="noStrike" spc="-1" dirty="0" smtClean="0">
                <a:solidFill>
                  <a:srgbClr val="FFFFFF"/>
                </a:solidFill>
                <a:latin typeface="Arial"/>
                <a:ea typeface="Arial"/>
              </a:rPr>
              <a:t>　</a:t>
            </a:r>
            <a:fld id="{782A8D4B-AB2C-4AFE-A214-6AE00DFD0DDC}" type="slidenum">
              <a:rPr lang="ja-JP" altLang="en-US" sz="1400" smtClean="0">
                <a:solidFill>
                  <a:schemeClr val="bg1"/>
                </a:solidFill>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ja-JP" altLang="en-US" sz="1400" dirty="0" smtClean="0">
              <a:solidFill>
                <a:schemeClr val="bg1"/>
              </a:solidFill>
            </a:endParaRPr>
          </a:p>
          <a:p>
            <a:pPr algn="r">
              <a:lnSpc>
                <a:spcPct val="100000"/>
              </a:lnSpc>
            </a:pPr>
            <a:r>
              <a:rPr lang="ja-JP" altLang="en-US" sz="1400" b="0" strike="noStrike" spc="-1" dirty="0" smtClean="0">
                <a:solidFill>
                  <a:srgbClr val="FFFFFF"/>
                </a:solidFill>
                <a:latin typeface="Arial"/>
                <a:ea typeface="Arial"/>
              </a:rPr>
              <a:t>　</a:t>
            </a:r>
            <a:r>
              <a:rPr lang="en-US" sz="1400" b="0" strike="noStrike" spc="-1" dirty="0" smtClean="0">
                <a:solidFill>
                  <a:srgbClr val="FFFFFF"/>
                </a:solidFill>
                <a:latin typeface="Arial"/>
                <a:ea typeface="Arial"/>
              </a:rPr>
              <a:t> </a:t>
            </a:r>
            <a:r>
              <a:rPr lang="ja-JP" altLang="en-US" sz="1400" b="0" strike="noStrike" spc="-1" dirty="0" smtClean="0">
                <a:solidFill>
                  <a:srgbClr val="FFFFFF"/>
                </a:solidFill>
                <a:latin typeface="Arial"/>
                <a:ea typeface="Arial"/>
              </a:rPr>
              <a:t>　</a:t>
            </a:r>
            <a:endParaRPr lang="en-US" sz="14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 name="CustomShape 1"/>
          <p:cNvSpPr/>
          <p:nvPr/>
        </p:nvSpPr>
        <p:spPr>
          <a:xfrm>
            <a:off x="0" y="6387480"/>
            <a:ext cx="12191040" cy="469440"/>
          </a:xfrm>
          <a:prstGeom prst="rect">
            <a:avLst/>
          </a:prstGeom>
          <a:solidFill>
            <a:srgbClr val="3F3F3F"/>
          </a:solidFill>
          <a:ln w="12600">
            <a:solidFill>
              <a:srgbClr val="42719B"/>
            </a:solidFill>
            <a:miter/>
          </a:ln>
        </p:spPr>
        <p:style>
          <a:lnRef idx="0">
            <a:scrgbClr r="0" g="0" b="0"/>
          </a:lnRef>
          <a:fillRef idx="0">
            <a:scrgbClr r="0" g="0" b="0"/>
          </a:fillRef>
          <a:effectRef idx="0">
            <a:scrgbClr r="0" g="0" b="0"/>
          </a:effectRef>
          <a:fontRef idx="minor"/>
        </p:style>
      </p:sp>
      <p:pic>
        <p:nvPicPr>
          <p:cNvPr id="132" name="Google Shape;100;p17"/>
          <p:cNvPicPr/>
          <p:nvPr/>
        </p:nvPicPr>
        <p:blipFill>
          <a:blip r:embed="rId14"/>
          <a:stretch/>
        </p:blipFill>
        <p:spPr>
          <a:xfrm>
            <a:off x="9884520" y="5493600"/>
            <a:ext cx="1468440" cy="787320"/>
          </a:xfrm>
          <a:prstGeom prst="rect">
            <a:avLst/>
          </a:prstGeom>
          <a:ln>
            <a:noFill/>
          </a:ln>
        </p:spPr>
      </p:pic>
      <p:sp>
        <p:nvSpPr>
          <p:cNvPr id="134" name="CustomShape 3"/>
          <p:cNvSpPr/>
          <p:nvPr/>
        </p:nvSpPr>
        <p:spPr>
          <a:xfrm>
            <a:off x="2575440" y="6388560"/>
            <a:ext cx="7501353" cy="469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r">
              <a:lnSpc>
                <a:spcPct val="110000"/>
              </a:lnSpc>
            </a:pPr>
            <a:r>
              <a:rPr lang="en-US" sz="1400" b="0" strike="noStrike" spc="-1" dirty="0">
                <a:solidFill>
                  <a:srgbClr val="FFFFFF"/>
                </a:solidFill>
                <a:latin typeface="Arial"/>
                <a:ea typeface="Arial"/>
              </a:rPr>
              <a:t>© 2016-2018 Siemens AG, Linux Foundation </a:t>
            </a:r>
            <a:r>
              <a:rPr lang="en-US" sz="1400" b="0" strike="noStrike" spc="-1" dirty="0" smtClean="0">
                <a:solidFill>
                  <a:srgbClr val="FFFFFF"/>
                </a:solidFill>
                <a:latin typeface="+mn-lt"/>
                <a:ea typeface="Arial"/>
              </a:rPr>
              <a:t>(Translated by Kouki Hama)</a:t>
            </a:r>
            <a:r>
              <a:rPr lang="ja-JP" altLang="en-US" sz="1400" b="0" strike="noStrike" spc="-1" dirty="0" smtClean="0">
                <a:solidFill>
                  <a:srgbClr val="FFFFFF"/>
                </a:solidFill>
                <a:latin typeface="+mn-lt"/>
                <a:ea typeface="Arial"/>
              </a:rPr>
              <a:t>　</a:t>
            </a:r>
            <a:r>
              <a:rPr lang="en-US" sz="1400" b="0" strike="noStrike" spc="-1" dirty="0" smtClean="0">
                <a:solidFill>
                  <a:srgbClr val="FFFFFF"/>
                </a:solidFill>
                <a:latin typeface="+mn-lt"/>
                <a:ea typeface="Arial"/>
              </a:rPr>
              <a:t>-  </a:t>
            </a:r>
            <a:r>
              <a:rPr lang="en-US" sz="1400" b="0" strike="noStrike" spc="-1" dirty="0">
                <a:solidFill>
                  <a:srgbClr val="FFFFFF"/>
                </a:solidFill>
                <a:latin typeface="Arial"/>
                <a:ea typeface="Arial"/>
              </a:rPr>
              <a:t>CC-BY-SA 4.0</a:t>
            </a:r>
            <a:endParaRPr lang="en-US" sz="1400" b="0" strike="noStrike" spc="-1" dirty="0">
              <a:latin typeface="Arial"/>
            </a:endParaRPr>
          </a:p>
        </p:txBody>
      </p:sp>
      <p:sp>
        <p:nvSpPr>
          <p:cNvPr id="135" name="CustomShape 4"/>
          <p:cNvSpPr/>
          <p:nvPr/>
        </p:nvSpPr>
        <p:spPr>
          <a:xfrm>
            <a:off x="410760" y="6387480"/>
            <a:ext cx="4329360" cy="469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10000"/>
              </a:lnSpc>
            </a:pPr>
            <a:r>
              <a:rPr lang="en-US" sz="1400" b="0" strike="noStrike" spc="-1">
                <a:solidFill>
                  <a:srgbClr val="FFFFFF"/>
                </a:solidFill>
                <a:latin typeface="Arial"/>
                <a:ea typeface="Arial"/>
              </a:rPr>
              <a:t>The FOSSology Project</a:t>
            </a:r>
            <a:endParaRPr lang="en-US" sz="1400" b="0" strike="noStrike" spc="-1">
              <a:latin typeface="Arial"/>
            </a:endParaRPr>
          </a:p>
        </p:txBody>
      </p:sp>
      <p:pic>
        <p:nvPicPr>
          <p:cNvPr id="136" name="Google Shape;126;p23"/>
          <p:cNvPicPr/>
          <p:nvPr/>
        </p:nvPicPr>
        <p:blipFill>
          <a:blip r:embed="rId15"/>
          <a:srcRect t="88194" b="-88194"/>
          <a:stretch/>
        </p:blipFill>
        <p:spPr>
          <a:xfrm>
            <a:off x="-41400" y="-64800"/>
            <a:ext cx="12398040" cy="4055760"/>
          </a:xfrm>
          <a:prstGeom prst="rect">
            <a:avLst/>
          </a:prstGeom>
          <a:ln>
            <a:noFill/>
          </a:ln>
        </p:spPr>
      </p:pic>
      <p:sp>
        <p:nvSpPr>
          <p:cNvPr id="137"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138"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
        <p:nvSpPr>
          <p:cNvPr id="11" name="CustomShape 2"/>
          <p:cNvSpPr/>
          <p:nvPr userDrawn="1"/>
        </p:nvSpPr>
        <p:spPr>
          <a:xfrm>
            <a:off x="10421031" y="6387480"/>
            <a:ext cx="1459939" cy="469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0" strike="noStrike" spc="-1" dirty="0">
                <a:solidFill>
                  <a:srgbClr val="FFFFFF"/>
                </a:solidFill>
                <a:latin typeface="Calibri"/>
                <a:ea typeface="Calibri"/>
              </a:rPr>
              <a:t> </a:t>
            </a:r>
            <a:r>
              <a:rPr lang="en-US" sz="1400" b="0" strike="noStrike" spc="-1" dirty="0" smtClean="0">
                <a:solidFill>
                  <a:srgbClr val="FFFFFF"/>
                </a:solidFill>
                <a:latin typeface="Arial"/>
                <a:ea typeface="Arial"/>
              </a:rPr>
              <a:t>Page</a:t>
            </a:r>
            <a:r>
              <a:rPr lang="ja-JP" altLang="en-US" sz="1400" b="0" strike="noStrike" spc="-1" dirty="0" smtClean="0">
                <a:solidFill>
                  <a:srgbClr val="FFFFFF"/>
                </a:solidFill>
                <a:latin typeface="Arial"/>
                <a:ea typeface="Arial"/>
              </a:rPr>
              <a:t>　</a:t>
            </a:r>
            <a:fld id="{782A8D4B-AB2C-4AFE-A214-6AE00DFD0DDC}" type="slidenum">
              <a:rPr lang="ja-JP" altLang="en-US" sz="1400" smtClean="0">
                <a:solidFill>
                  <a:schemeClr val="bg1"/>
                </a:solidFill>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ja-JP" altLang="en-US" sz="1400" dirty="0" smtClean="0">
              <a:solidFill>
                <a:schemeClr val="bg1"/>
              </a:solidFill>
            </a:endParaRPr>
          </a:p>
          <a:p>
            <a:pPr algn="r">
              <a:lnSpc>
                <a:spcPct val="100000"/>
              </a:lnSpc>
            </a:pPr>
            <a:r>
              <a:rPr lang="ja-JP" altLang="en-US" sz="1400" b="0" strike="noStrike" spc="-1" dirty="0" smtClean="0">
                <a:solidFill>
                  <a:srgbClr val="FFFFFF"/>
                </a:solidFill>
                <a:latin typeface="Arial"/>
                <a:ea typeface="Arial"/>
              </a:rPr>
              <a:t>　</a:t>
            </a:r>
            <a:r>
              <a:rPr lang="en-US" sz="1400" b="0" strike="noStrike" spc="-1" dirty="0" smtClean="0">
                <a:solidFill>
                  <a:srgbClr val="FFFFFF"/>
                </a:solidFill>
                <a:latin typeface="Arial"/>
                <a:ea typeface="Arial"/>
              </a:rPr>
              <a:t> </a:t>
            </a:r>
            <a:r>
              <a:rPr lang="ja-JP" altLang="en-US" sz="1400" b="0" strike="noStrike" spc="-1" dirty="0" smtClean="0">
                <a:solidFill>
                  <a:srgbClr val="FFFFFF"/>
                </a:solidFill>
                <a:latin typeface="Arial"/>
                <a:ea typeface="Arial"/>
              </a:rPr>
              <a:t>　</a:t>
            </a:r>
            <a:endParaRPr lang="en-US" sz="14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hyperlink" Target="https://drive.google.com/file/d/0B-KX3xvGmNDOTHJacHpLYmRiR2M/view?usp=sharing" TargetMode="Externa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hyperlink" Target="https://drive.google.com/file/d/0B-KX3xvGmNDOTHJacHpLYmRiR2M/view?usp=sharing" TargetMode="Externa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hyperlink" Target="mailto:fossology-steering@fossology.org" TargetMode="External"/><Relationship Id="rId2" Type="http://schemas.openxmlformats.org/officeDocument/2006/relationships/hyperlink" Target="http://www.fossology.org" TargetMode="External"/><Relationship Id="rId1" Type="http://schemas.openxmlformats.org/officeDocument/2006/relationships/slideLayout" Target="../slideLayouts/slideLayout37.xml"/><Relationship Id="rId5" Type="http://schemas.openxmlformats.org/officeDocument/2006/relationships/image" Target="../media/image14.png"/><Relationship Id="rId4" Type="http://schemas.openxmlformats.org/officeDocument/2006/relationships/hyperlink" Target="https://github.com/fossology/fossology" TargetMode="External"/></Relationships>
</file>

<file path=ppt/slides/_rels/slide39.xml.rels><?xml version="1.0" encoding="UTF-8" standalone="yes"?>
<Relationships xmlns="http://schemas.openxmlformats.org/package/2006/relationships"><Relationship Id="rId2" Type="http://schemas.openxmlformats.org/officeDocument/2006/relationships/hyperlink" Target="https://goo.gl/QGR4B4"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8" Type="http://schemas.openxmlformats.org/officeDocument/2006/relationships/hyperlink" Target="https://github.com/sw360/sw360portal" TargetMode="External"/><Relationship Id="rId3" Type="http://schemas.openxmlformats.org/officeDocument/2006/relationships/hyperlink" Target="https://creativecommons.org/licenses/by-sa/4.0/" TargetMode="External"/><Relationship Id="rId7" Type="http://schemas.openxmlformats.org/officeDocument/2006/relationships/hyperlink" Target="https://www.openchainproject.org"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hyperlink" Target="https://www.spdx.org" TargetMode="External"/><Relationship Id="rId5" Type="http://schemas.openxmlformats.org/officeDocument/2006/relationships/hyperlink" Target="https://github.com/fossology/fossology" TargetMode="External"/><Relationship Id="rId4" Type="http://schemas.openxmlformats.org/officeDocument/2006/relationships/hyperlink" Target="https://www.fossology.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307800" y="4501080"/>
            <a:ext cx="11270520" cy="102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000" b="1" strike="noStrike" spc="-1">
                <a:solidFill>
                  <a:srgbClr val="000000"/>
                </a:solidFill>
                <a:latin typeface="Arial"/>
                <a:ea typeface="Arial"/>
              </a:rPr>
              <a:t>FOSSology: Hands On - Becoming Efficient </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CustomShape 1"/>
          <p:cNvSpPr/>
          <p:nvPr/>
        </p:nvSpPr>
        <p:spPr>
          <a:xfrm>
            <a:off x="0" y="-101520"/>
            <a:ext cx="1410120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一括検索</a:t>
            </a:r>
            <a:r>
              <a:rPr lang="en-US" sz="3200" b="1" strike="noStrike" spc="-1" dirty="0" smtClean="0">
                <a:solidFill>
                  <a:srgbClr val="000000"/>
                </a:solidFill>
                <a:latin typeface="Arial"/>
                <a:ea typeface="Arial"/>
              </a:rPr>
              <a:t> </a:t>
            </a:r>
            <a:r>
              <a:rPr lang="en-US" sz="3200" b="1" strike="noStrike" spc="-1" dirty="0">
                <a:solidFill>
                  <a:srgbClr val="000000"/>
                </a:solidFill>
                <a:latin typeface="Arial"/>
                <a:ea typeface="Arial"/>
              </a:rPr>
              <a:t>– </a:t>
            </a:r>
            <a:r>
              <a:rPr lang="ja-JP" altLang="en-US" sz="3200" b="1" strike="noStrike" spc="-1" dirty="0" smtClean="0">
                <a:solidFill>
                  <a:srgbClr val="000000"/>
                </a:solidFill>
                <a:latin typeface="Arial"/>
                <a:ea typeface="Arial"/>
              </a:rPr>
              <a:t>いくつかの</a:t>
            </a:r>
            <a:r>
              <a:rPr lang="ja-JP" altLang="en-US" sz="3200" b="1" spc="-1" dirty="0" smtClean="0">
                <a:solidFill>
                  <a:srgbClr val="000000"/>
                </a:solidFill>
                <a:latin typeface="Arial"/>
                <a:ea typeface="Arial"/>
              </a:rPr>
              <a:t>検討すべきこと</a:t>
            </a:r>
            <a:endParaRPr lang="en-US" sz="3200" b="0" strike="noStrike" spc="-1" dirty="0">
              <a:latin typeface="Arial"/>
            </a:endParaRPr>
          </a:p>
        </p:txBody>
      </p:sp>
      <p:sp>
        <p:nvSpPr>
          <p:cNvPr id="252" name="CustomShape 2"/>
          <p:cNvSpPr/>
          <p:nvPr/>
        </p:nvSpPr>
        <p:spPr>
          <a:xfrm>
            <a:off x="626760" y="1496880"/>
            <a:ext cx="2206800" cy="870840"/>
          </a:xfrm>
          <a:prstGeom prst="rect">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trike="noStrike" spc="-1" dirty="0" smtClean="0">
                <a:solidFill>
                  <a:srgbClr val="000000"/>
                </a:solidFill>
                <a:latin typeface="Arial"/>
                <a:ea typeface="Arial"/>
              </a:rPr>
              <a:t>一括スキャン対象</a:t>
            </a:r>
            <a:endParaRPr lang="en-US" sz="1900" b="0" strike="noStrike" spc="-1" dirty="0">
              <a:latin typeface="Arial"/>
            </a:endParaRPr>
          </a:p>
        </p:txBody>
      </p:sp>
      <p:sp>
        <p:nvSpPr>
          <p:cNvPr id="253" name="CustomShape 3"/>
          <p:cNvSpPr/>
          <p:nvPr/>
        </p:nvSpPr>
        <p:spPr>
          <a:xfrm>
            <a:off x="626760" y="4812120"/>
            <a:ext cx="2206800" cy="870840"/>
          </a:xfrm>
          <a:prstGeom prst="rect">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0" strike="noStrike" spc="-1" dirty="0" smtClean="0">
                <a:latin typeface="Arial"/>
              </a:rPr>
              <a:t>特徴的なテキストフレーズ無し</a:t>
            </a:r>
            <a:endParaRPr lang="en-US" sz="1900" b="0" strike="noStrike" spc="-1" dirty="0">
              <a:latin typeface="Arial"/>
            </a:endParaRPr>
          </a:p>
        </p:txBody>
      </p:sp>
      <p:sp>
        <p:nvSpPr>
          <p:cNvPr id="254" name="CustomShape 4"/>
          <p:cNvSpPr/>
          <p:nvPr/>
        </p:nvSpPr>
        <p:spPr>
          <a:xfrm>
            <a:off x="626760" y="2601000"/>
            <a:ext cx="2206800" cy="870840"/>
          </a:xfrm>
          <a:prstGeom prst="rect">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pc="-1" dirty="0" smtClean="0">
                <a:solidFill>
                  <a:srgbClr val="000000"/>
                </a:solidFill>
                <a:latin typeface="Arial"/>
                <a:ea typeface="Arial"/>
              </a:rPr>
              <a:t>大量バルクスキャンセクション</a:t>
            </a:r>
            <a:endParaRPr lang="en-US" sz="1900" b="0" strike="noStrike" spc="-1" dirty="0">
              <a:latin typeface="Arial"/>
            </a:endParaRPr>
          </a:p>
        </p:txBody>
      </p:sp>
      <p:sp>
        <p:nvSpPr>
          <p:cNvPr id="255" name="CustomShape 5"/>
          <p:cNvSpPr/>
          <p:nvPr/>
        </p:nvSpPr>
        <p:spPr>
          <a:xfrm>
            <a:off x="626760" y="3705120"/>
            <a:ext cx="2206800" cy="870840"/>
          </a:xfrm>
          <a:prstGeom prst="rect">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pc="-1" dirty="0" smtClean="0">
                <a:solidFill>
                  <a:srgbClr val="000000"/>
                </a:solidFill>
                <a:latin typeface="Arial"/>
                <a:ea typeface="Arial"/>
              </a:rPr>
              <a:t>コメント文字列</a:t>
            </a:r>
            <a:endParaRPr lang="en-US" sz="1900" b="0" strike="noStrike" spc="-1" dirty="0">
              <a:latin typeface="Arial"/>
            </a:endParaRPr>
          </a:p>
        </p:txBody>
      </p:sp>
      <p:sp>
        <p:nvSpPr>
          <p:cNvPr id="256" name="CustomShape 6"/>
          <p:cNvSpPr/>
          <p:nvPr/>
        </p:nvSpPr>
        <p:spPr>
          <a:xfrm>
            <a:off x="2967840" y="2625120"/>
            <a:ext cx="8696160" cy="8226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190440" lvl="1" indent="-195840">
              <a:lnSpc>
                <a:spcPct val="100000"/>
              </a:lnSpc>
              <a:buClr>
                <a:srgbClr val="879BAA"/>
              </a:buClr>
              <a:buFont typeface="Arial"/>
              <a:buChar char="•"/>
            </a:pPr>
            <a:r>
              <a:rPr lang="ja-JP" altLang="en-US" sz="1900" spc="-1" dirty="0" smtClean="0">
                <a:solidFill>
                  <a:srgbClr val="000000"/>
                </a:solidFill>
                <a:latin typeface="Arial"/>
              </a:rPr>
              <a:t>テキストの比率が小さい場合より大きい方が、精度が向上する。</a:t>
            </a:r>
            <a:endParaRPr lang="en-US" sz="1900" b="0" strike="noStrike" spc="-1" dirty="0">
              <a:latin typeface="Arial"/>
            </a:endParaRPr>
          </a:p>
          <a:p>
            <a:pPr marL="190440" lvl="1" indent="-195840">
              <a:lnSpc>
                <a:spcPct val="100000"/>
              </a:lnSpc>
              <a:buClr>
                <a:srgbClr val="879BAA"/>
              </a:buClr>
              <a:buFont typeface="Arial"/>
              <a:buChar char="•"/>
            </a:pPr>
            <a:r>
              <a:rPr lang="ja-JP" altLang="en-US" sz="1900" spc="-1" dirty="0" smtClean="0">
                <a:solidFill>
                  <a:srgbClr val="000000"/>
                </a:solidFill>
                <a:latin typeface="Arial"/>
                <a:ea typeface="Arial"/>
              </a:rPr>
              <a:t>しか</a:t>
            </a:r>
            <a:r>
              <a:rPr lang="ja-JP" altLang="en-US" sz="1900" spc="-1" dirty="0">
                <a:solidFill>
                  <a:srgbClr val="000000"/>
                </a:solidFill>
                <a:latin typeface="Arial"/>
                <a:ea typeface="Arial"/>
              </a:rPr>
              <a:t>し</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コピーライト</a:t>
            </a:r>
            <a:r>
              <a:rPr lang="ja-JP" altLang="en-US" sz="1900" spc="-1" dirty="0">
                <a:solidFill>
                  <a:srgbClr val="000000"/>
                </a:solidFill>
                <a:latin typeface="Arial"/>
                <a:ea typeface="Arial"/>
              </a:rPr>
              <a:t>ステートメント</a:t>
            </a:r>
            <a:r>
              <a:rPr lang="ja-JP" altLang="en-US" sz="1900" b="0" strike="noStrike" spc="-1" dirty="0" smtClean="0">
                <a:solidFill>
                  <a:srgbClr val="000000"/>
                </a:solidFill>
                <a:latin typeface="Arial"/>
                <a:ea typeface="Arial"/>
              </a:rPr>
              <a:t>に関する記述といったものは通常アップロード物内で</a:t>
            </a:r>
            <a:r>
              <a:rPr lang="ja-JP" altLang="en-US" sz="1900" spc="-1" dirty="0">
                <a:solidFill>
                  <a:srgbClr val="000000"/>
                </a:solidFill>
                <a:latin typeface="Arial"/>
                <a:ea typeface="Arial"/>
              </a:rPr>
              <a:t>異</a:t>
            </a:r>
            <a:r>
              <a:rPr lang="ja-JP" altLang="en-US" sz="1900" spc="-1" dirty="0" smtClean="0">
                <a:solidFill>
                  <a:srgbClr val="000000"/>
                </a:solidFill>
                <a:latin typeface="Arial"/>
                <a:ea typeface="Arial"/>
              </a:rPr>
              <a:t>なる</a:t>
            </a:r>
            <a:r>
              <a:rPr lang="ja-JP" altLang="en-US" sz="1900" b="0" strike="noStrike" spc="-1" dirty="0" smtClean="0">
                <a:solidFill>
                  <a:srgbClr val="000000"/>
                </a:solidFill>
                <a:latin typeface="Arial"/>
                <a:ea typeface="Arial"/>
              </a:rPr>
              <a:t>ので考慮しない</a:t>
            </a:r>
            <a:endParaRPr lang="en-US" sz="1900" b="0" strike="noStrike" spc="-1" dirty="0">
              <a:latin typeface="Arial"/>
            </a:endParaRPr>
          </a:p>
        </p:txBody>
      </p:sp>
      <p:sp>
        <p:nvSpPr>
          <p:cNvPr id="257" name="CustomShape 7"/>
          <p:cNvSpPr/>
          <p:nvPr/>
        </p:nvSpPr>
        <p:spPr>
          <a:xfrm>
            <a:off x="2967840" y="3729240"/>
            <a:ext cx="8696160" cy="8226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190440" lvl="1" indent="-195840">
              <a:lnSpc>
                <a:spcPct val="100000"/>
              </a:lnSpc>
              <a:buClr>
                <a:srgbClr val="879BAA"/>
              </a:buClr>
              <a:buFont typeface="Arial"/>
              <a:buChar char="•"/>
            </a:pPr>
            <a:r>
              <a:rPr lang="en-US" sz="1900" b="0" strike="noStrike" spc="-1" dirty="0" smtClean="0">
                <a:solidFill>
                  <a:srgbClr val="000000"/>
                </a:solidFill>
                <a:latin typeface="Arial"/>
                <a:ea typeface="Arial"/>
              </a:rPr>
              <a:t>  </a:t>
            </a:r>
            <a:r>
              <a:rPr lang="en-US" sz="1900" b="0" strike="noStrike" spc="-1" dirty="0">
                <a:solidFill>
                  <a:srgbClr val="000000"/>
                </a:solidFill>
                <a:latin typeface="Arial"/>
                <a:ea typeface="Arial"/>
              </a:rPr>
              <a:t>#, //, * , /* </a:t>
            </a:r>
            <a:r>
              <a:rPr lang="ja-JP" altLang="en-US" sz="1900" b="0" strike="noStrike" spc="-1" dirty="0" smtClean="0">
                <a:solidFill>
                  <a:srgbClr val="000000"/>
                </a:solidFill>
                <a:latin typeface="Arial"/>
                <a:ea typeface="Arial"/>
              </a:rPr>
              <a:t>といったコメント文字列　</a:t>
            </a:r>
            <a:r>
              <a:rPr lang="ja-JP" altLang="en-US" sz="1900" spc="-1" dirty="0" smtClean="0">
                <a:solidFill>
                  <a:srgbClr val="000000"/>
                </a:solidFill>
                <a:latin typeface="Arial"/>
                <a:ea typeface="Arial"/>
              </a:rPr>
              <a:t>はひとまず除外されるので、コピーしても問題ない</a:t>
            </a:r>
            <a:endParaRPr lang="en-US" sz="1900" b="0" strike="noStrike" spc="-1" dirty="0">
              <a:latin typeface="Arial"/>
            </a:endParaRPr>
          </a:p>
          <a:p>
            <a:pPr marL="190440" lvl="1" indent="-195840">
              <a:lnSpc>
                <a:spcPct val="100000"/>
              </a:lnSpc>
              <a:buClr>
                <a:srgbClr val="879BAA"/>
              </a:buClr>
              <a:buFont typeface="Arial"/>
              <a:buChar char="•"/>
            </a:pPr>
            <a:r>
              <a:rPr lang="ja-JP" altLang="en-US" sz="1900" spc="-1" dirty="0" smtClean="0">
                <a:solidFill>
                  <a:srgbClr val="000000"/>
                </a:solidFill>
                <a:latin typeface="Arial"/>
              </a:rPr>
              <a:t>しかし、</a:t>
            </a:r>
            <a:r>
              <a:rPr lang="en-US" altLang="ja-JP" sz="1900" spc="-1" dirty="0" smtClean="0">
                <a:solidFill>
                  <a:srgbClr val="000000"/>
                </a:solidFill>
                <a:latin typeface="Arial"/>
              </a:rPr>
              <a:t>(</a:t>
            </a:r>
            <a:r>
              <a:rPr lang="en-US" altLang="ja-JP" sz="1900" spc="-1" dirty="0" smtClean="0">
                <a:solidFill>
                  <a:srgbClr val="000000"/>
                </a:solidFill>
                <a:ea typeface="Arial"/>
              </a:rPr>
              <a:t>„%“</a:t>
            </a:r>
            <a:r>
              <a:rPr lang="en-US" altLang="ja-JP" sz="1900" spc="-1" dirty="0" smtClean="0">
                <a:solidFill>
                  <a:srgbClr val="000000"/>
                </a:solidFill>
                <a:latin typeface="Arial"/>
              </a:rPr>
              <a:t>)</a:t>
            </a:r>
            <a:r>
              <a:rPr lang="ja-JP" altLang="en-US" sz="1900" spc="-1" dirty="0" smtClean="0">
                <a:solidFill>
                  <a:srgbClr val="000000"/>
                </a:solidFill>
                <a:latin typeface="Arial"/>
              </a:rPr>
              <a:t>といった他の文字列は除去されない。そこは差分を生む。</a:t>
            </a:r>
            <a:endParaRPr lang="en-US" sz="1900" b="0" strike="noStrike" spc="-1" dirty="0">
              <a:latin typeface="Arial"/>
            </a:endParaRPr>
          </a:p>
        </p:txBody>
      </p:sp>
      <p:sp>
        <p:nvSpPr>
          <p:cNvPr id="258" name="CustomShape 8"/>
          <p:cNvSpPr/>
          <p:nvPr/>
        </p:nvSpPr>
        <p:spPr>
          <a:xfrm>
            <a:off x="2967840" y="4949100"/>
            <a:ext cx="9000360" cy="821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190440" lvl="1" indent="-195840">
              <a:lnSpc>
                <a:spcPct val="100000"/>
              </a:lnSpc>
              <a:buClr>
                <a:srgbClr val="879BAA"/>
              </a:buClr>
              <a:buFont typeface="Arial"/>
              <a:buChar char="•"/>
            </a:pPr>
            <a:r>
              <a:rPr lang="ja-JP" altLang="en-US" sz="1900" spc="-1" dirty="0">
                <a:solidFill>
                  <a:srgbClr val="000000"/>
                </a:solidFill>
                <a:ea typeface="Arial"/>
              </a:rPr>
              <a:t>編集機能を使用してライセンススキャン結果を直接修正することを</a:t>
            </a:r>
            <a:r>
              <a:rPr lang="ja-JP" altLang="en-US" sz="1900" spc="-1" dirty="0" smtClean="0">
                <a:solidFill>
                  <a:srgbClr val="000000"/>
                </a:solidFill>
                <a:ea typeface="Arial"/>
              </a:rPr>
              <a:t>検討</a:t>
            </a:r>
            <a:endParaRPr lang="en-US" sz="1900" b="0" strike="noStrike" spc="-1" dirty="0">
              <a:latin typeface="Arial"/>
            </a:endParaRPr>
          </a:p>
          <a:p>
            <a:pPr marL="190440" lvl="1" indent="-195840">
              <a:lnSpc>
                <a:spcPct val="100000"/>
              </a:lnSpc>
              <a:buClr>
                <a:srgbClr val="879BAA"/>
              </a:buClr>
              <a:buFont typeface="Arial"/>
              <a:buChar char="•"/>
            </a:pPr>
            <a:r>
              <a:rPr lang="ja-JP" altLang="en-US" sz="1900" spc="-1" dirty="0">
                <a:solidFill>
                  <a:srgbClr val="000000"/>
                </a:solidFill>
                <a:ea typeface="Arial"/>
              </a:rPr>
              <a:t>ライセンスブラウザビューの編集機能では、テキストフレーズは定義</a:t>
            </a:r>
            <a:r>
              <a:rPr lang="ja-JP" altLang="en-US" sz="1900" spc="-1" dirty="0" smtClean="0">
                <a:solidFill>
                  <a:srgbClr val="000000"/>
                </a:solidFill>
                <a:ea typeface="Arial"/>
              </a:rPr>
              <a:t>されない</a:t>
            </a:r>
            <a:endParaRPr lang="en-US" sz="1900" b="0" strike="noStrike" spc="-1" dirty="0" smtClean="0">
              <a:solidFill>
                <a:srgbClr val="000000"/>
              </a:solidFill>
              <a:latin typeface="Arial"/>
              <a:ea typeface="Arial"/>
            </a:endParaRPr>
          </a:p>
        </p:txBody>
      </p:sp>
      <p:sp>
        <p:nvSpPr>
          <p:cNvPr id="259" name="CustomShape 9"/>
          <p:cNvSpPr/>
          <p:nvPr/>
        </p:nvSpPr>
        <p:spPr>
          <a:xfrm>
            <a:off x="2967840" y="1658160"/>
            <a:ext cx="8696160" cy="548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7200" lvl="1">
              <a:lnSpc>
                <a:spcPct val="100000"/>
              </a:lnSpc>
              <a:buClr>
                <a:srgbClr val="879BAA"/>
              </a:buClr>
            </a:pPr>
            <a:endParaRPr lang="en-US" sz="1900" b="0" strike="noStrike" spc="-1" dirty="0" smtClean="0">
              <a:solidFill>
                <a:srgbClr val="000000"/>
              </a:solidFill>
              <a:latin typeface="Arial"/>
              <a:ea typeface="Arial"/>
            </a:endParaRPr>
          </a:p>
          <a:p>
            <a:pPr marL="190440" lvl="1" indent="-183240">
              <a:lnSpc>
                <a:spcPct val="100000"/>
              </a:lnSpc>
              <a:buClr>
                <a:srgbClr val="879BAA"/>
              </a:buClr>
              <a:buFont typeface="Arial"/>
              <a:buChar char="•"/>
            </a:pPr>
            <a:r>
              <a:rPr lang="ja-JP" altLang="en-US" sz="1900" spc="-1" dirty="0" smtClean="0">
                <a:solidFill>
                  <a:srgbClr val="000000"/>
                </a:solidFill>
                <a:latin typeface="Arial"/>
                <a:ea typeface="Arial"/>
              </a:rPr>
              <a:t>一括</a:t>
            </a:r>
            <a:r>
              <a:rPr lang="ja-JP" altLang="en-US" sz="1900" spc="-1" dirty="0">
                <a:solidFill>
                  <a:srgbClr val="000000"/>
                </a:solidFill>
                <a:latin typeface="Arial"/>
                <a:ea typeface="Arial"/>
              </a:rPr>
              <a:t>検索</a:t>
            </a:r>
            <a:r>
              <a:rPr lang="ja-JP" altLang="en-US" sz="1900" spc="-1" dirty="0" smtClean="0">
                <a:solidFill>
                  <a:srgbClr val="000000"/>
                </a:solidFill>
                <a:latin typeface="Arial"/>
                <a:ea typeface="Arial"/>
              </a:rPr>
              <a:t>は適用フォルダだけでなく、全アップロード物に対して行われる</a:t>
            </a:r>
            <a:r>
              <a:rPr lang="en-US" sz="1700" b="0" strike="noStrike" spc="-1" dirty="0" smtClean="0">
                <a:solidFill>
                  <a:srgbClr val="000000"/>
                </a:solidFill>
                <a:latin typeface="Arial"/>
                <a:ea typeface="Arial"/>
              </a:rPr>
              <a:t> </a:t>
            </a:r>
            <a:endParaRPr lang="en-US" sz="1700" b="0" strike="noStrike" spc="-1" dirty="0">
              <a:latin typeface="Arial"/>
            </a:endParaRPr>
          </a:p>
          <a:p>
            <a:pPr>
              <a:lnSpc>
                <a:spcPct val="100000"/>
              </a:lnSpc>
            </a:pPr>
            <a:endParaRPr lang="en-US" sz="17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ustomShape 2"/>
          <p:cNvSpPr/>
          <p:nvPr/>
        </p:nvSpPr>
        <p:spPr>
          <a:xfrm>
            <a:off x="0" y="609480"/>
            <a:ext cx="1410120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コピーライト</a:t>
            </a:r>
            <a:r>
              <a:rPr lang="ja-JP" altLang="en-US" sz="3200" b="1" spc="-1" dirty="0">
                <a:solidFill>
                  <a:srgbClr val="000000"/>
                </a:solidFill>
                <a:latin typeface="Arial"/>
                <a:ea typeface="Arial"/>
              </a:rPr>
              <a:t>ステートメント</a:t>
            </a:r>
            <a:r>
              <a:rPr lang="ja-JP" altLang="en-US" sz="3200" b="1" strike="noStrike" spc="-1" dirty="0" smtClean="0">
                <a:solidFill>
                  <a:srgbClr val="000000"/>
                </a:solidFill>
                <a:latin typeface="Arial"/>
                <a:ea typeface="Arial"/>
              </a:rPr>
              <a:t>への操作手順</a:t>
            </a:r>
            <a:r>
              <a:rPr lang="en-US" sz="3200" b="1" strike="noStrike" spc="-1" dirty="0" smtClean="0">
                <a:solidFill>
                  <a:srgbClr val="000000"/>
                </a:solidFill>
                <a:latin typeface="Arial"/>
                <a:ea typeface="Arial"/>
              </a:rPr>
              <a:t/>
            </a:r>
            <a:br>
              <a:rPr lang="en-US" sz="3200" b="1" strike="noStrike" spc="-1" dirty="0" smtClean="0">
                <a:solidFill>
                  <a:srgbClr val="000000"/>
                </a:solidFill>
                <a:latin typeface="Arial"/>
                <a:ea typeface="Arial"/>
              </a:rPr>
            </a:b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CustomShape 1"/>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ea typeface="Arial"/>
              </a:rPr>
              <a:t>特徴</a:t>
            </a:r>
            <a:r>
              <a:rPr lang="en-US" altLang="ja-JP" sz="3200" b="1" spc="-1" dirty="0">
                <a:solidFill>
                  <a:srgbClr val="000000"/>
                </a:solidFill>
                <a:ea typeface="Arial"/>
              </a:rPr>
              <a:t>: </a:t>
            </a:r>
            <a:r>
              <a:rPr lang="ja-JP" altLang="en-US" sz="3200" b="1" spc="-1" dirty="0" smtClean="0">
                <a:solidFill>
                  <a:srgbClr val="000000"/>
                </a:solidFill>
                <a:ea typeface="Arial"/>
              </a:rPr>
              <a:t>コピーライト</a:t>
            </a:r>
            <a:r>
              <a:rPr lang="ja-JP" altLang="en-US" sz="3200" b="1" spc="-1" dirty="0">
                <a:solidFill>
                  <a:srgbClr val="000000"/>
                </a:solidFill>
                <a:ea typeface="Arial"/>
              </a:rPr>
              <a:t>ステートメント</a:t>
            </a:r>
            <a:r>
              <a:rPr lang="ja-JP" altLang="en-US" sz="3200" b="1" spc="-1" dirty="0" smtClean="0">
                <a:solidFill>
                  <a:srgbClr val="000000"/>
                </a:solidFill>
                <a:ea typeface="Arial"/>
              </a:rPr>
              <a:t>へ</a:t>
            </a:r>
            <a:r>
              <a:rPr lang="ja-JP" altLang="en-US" sz="3200" b="1" spc="-1" dirty="0">
                <a:solidFill>
                  <a:srgbClr val="000000"/>
                </a:solidFill>
                <a:ea typeface="Arial"/>
              </a:rPr>
              <a:t>の操作手順</a:t>
            </a:r>
            <a:endParaRPr lang="en-US" sz="3200" b="0" strike="noStrike" spc="-1" dirty="0">
              <a:latin typeface="Arial"/>
            </a:endParaRPr>
          </a:p>
        </p:txBody>
      </p:sp>
      <p:sp>
        <p:nvSpPr>
          <p:cNvPr id="264" name="CustomShape 2"/>
          <p:cNvSpPr/>
          <p:nvPr/>
        </p:nvSpPr>
        <p:spPr>
          <a:xfrm>
            <a:off x="734760" y="1152180"/>
            <a:ext cx="11081520" cy="244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ja-JP" altLang="en-US" sz="1600" b="0" i="1" strike="noStrike" spc="-1" dirty="0" smtClean="0">
                <a:solidFill>
                  <a:srgbClr val="000000"/>
                </a:solidFill>
                <a:latin typeface="Arial"/>
                <a:ea typeface="Arial"/>
              </a:rPr>
              <a:t>ライセンスレビューのショートカット作業について</a:t>
            </a:r>
            <a:endParaRPr lang="en-US" sz="1600" b="0" strike="noStrike" spc="-1" dirty="0">
              <a:latin typeface="Arial"/>
            </a:endParaRPr>
          </a:p>
        </p:txBody>
      </p:sp>
      <p:sp>
        <p:nvSpPr>
          <p:cNvPr id="265" name="CustomShape 3"/>
          <p:cNvSpPr/>
          <p:nvPr/>
        </p:nvSpPr>
        <p:spPr>
          <a:xfrm>
            <a:off x="4384781" y="1773360"/>
            <a:ext cx="7617921" cy="548640"/>
          </a:xfrm>
          <a:prstGeom prst="rect">
            <a:avLst/>
          </a:prstGeom>
          <a:solidFill>
            <a:srgbClr val="ABC969"/>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1" spc="-1" dirty="0">
                <a:solidFill>
                  <a:srgbClr val="000000"/>
                </a:solidFill>
                <a:latin typeface="Arial"/>
              </a:rPr>
              <a:t>解決策</a:t>
            </a:r>
            <a:endParaRPr lang="en-US" sz="2000" b="0" strike="noStrike" spc="-1" dirty="0">
              <a:latin typeface="Arial"/>
            </a:endParaRPr>
          </a:p>
        </p:txBody>
      </p:sp>
      <p:sp>
        <p:nvSpPr>
          <p:cNvPr id="266" name="CustomShape 4"/>
          <p:cNvSpPr/>
          <p:nvPr/>
        </p:nvSpPr>
        <p:spPr>
          <a:xfrm>
            <a:off x="4384782" y="2323440"/>
            <a:ext cx="7617922" cy="4038858"/>
          </a:xfrm>
          <a:prstGeom prst="rect">
            <a:avLst/>
          </a:prstGeom>
          <a:no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190440" lvl="1" indent="-195840">
              <a:lnSpc>
                <a:spcPct val="100000"/>
              </a:lnSpc>
              <a:buClr>
                <a:srgbClr val="879BAA"/>
              </a:buClr>
              <a:buFont typeface="Noto Sans Symbols"/>
              <a:buChar char="∙"/>
            </a:pPr>
            <a:r>
              <a:rPr lang="en-US" sz="1900" b="0" strike="noStrike" spc="-1" dirty="0" smtClean="0">
                <a:solidFill>
                  <a:srgbClr val="000000"/>
                </a:solidFill>
                <a:latin typeface="Arial"/>
                <a:ea typeface="Arial"/>
              </a:rPr>
              <a:t>FOSSology</a:t>
            </a:r>
            <a:r>
              <a:rPr lang="ja-JP" altLang="en-US" sz="1900" b="0" strike="noStrike" spc="-1" dirty="0" smtClean="0">
                <a:solidFill>
                  <a:srgbClr val="000000"/>
                </a:solidFill>
                <a:latin typeface="Arial"/>
                <a:ea typeface="Arial"/>
              </a:rPr>
              <a:t>の検索は正規表現を基本にしている</a:t>
            </a:r>
            <a:endParaRPr lang="en-US" sz="1900" b="0" strike="noStrike" spc="-1" dirty="0" smtClean="0">
              <a:latin typeface="Arial"/>
            </a:endParaRPr>
          </a:p>
          <a:p>
            <a:pPr marL="355680" lvl="2" indent="-170280">
              <a:lnSpc>
                <a:spcPct val="100000"/>
              </a:lnSpc>
              <a:buClr>
                <a:srgbClr val="879BAA"/>
              </a:buClr>
              <a:buFont typeface="Noto Sans Symbols"/>
              <a:buChar char="∙"/>
            </a:pPr>
            <a:r>
              <a:rPr lang="ja-JP" altLang="en-US" sz="1900" spc="-1" dirty="0" smtClean="0">
                <a:solidFill>
                  <a:srgbClr val="000000"/>
                </a:solidFill>
                <a:latin typeface="Arial"/>
                <a:ea typeface="Arial"/>
              </a:rPr>
              <a:t>コピーライト</a:t>
            </a:r>
            <a:r>
              <a:rPr lang="ja-JP" altLang="en-US" sz="1900" spc="-1" dirty="0">
                <a:solidFill>
                  <a:srgbClr val="000000"/>
                </a:solidFill>
                <a:latin typeface="Arial"/>
                <a:ea typeface="Arial"/>
              </a:rPr>
              <a:t>ステートメント</a:t>
            </a:r>
            <a:r>
              <a:rPr lang="en-US" sz="1900" b="0" strike="noStrike" spc="-1" dirty="0" smtClean="0">
                <a:solidFill>
                  <a:srgbClr val="000000"/>
                </a:solidFill>
                <a:latin typeface="Arial"/>
                <a:ea typeface="Arial"/>
              </a:rPr>
              <a:t> (yes, also </a:t>
            </a:r>
            <a:r>
              <a:rPr lang="en-US" sz="1900" b="0" strike="noStrike" spc="-1" dirty="0" smtClean="0">
                <a:solidFill>
                  <a:srgbClr val="000000"/>
                </a:solidFill>
                <a:latin typeface="Noto Sans Symbols"/>
                <a:ea typeface="Noto Sans Symbols"/>
              </a:rPr>
              <a:t>©</a:t>
            </a:r>
            <a:r>
              <a:rPr lang="en-US" sz="1900" b="0" strike="noStrike" spc="-1" dirty="0" smtClean="0">
                <a:solidFill>
                  <a:srgbClr val="000000"/>
                </a:solidFill>
                <a:latin typeface="Arial"/>
                <a:ea typeface="Arial"/>
              </a:rPr>
              <a:t> in UTF-8, 1152, …)</a:t>
            </a:r>
            <a:endParaRPr lang="en-US" sz="1900" b="0" strike="noStrike" spc="-1" dirty="0" smtClean="0">
              <a:latin typeface="Arial"/>
            </a:endParaRPr>
          </a:p>
          <a:p>
            <a:pPr marL="355680" lvl="2" indent="-170280">
              <a:lnSpc>
                <a:spcPct val="100000"/>
              </a:lnSpc>
              <a:buClr>
                <a:srgbClr val="879BAA"/>
              </a:buClr>
              <a:buFont typeface="Noto Sans Symbols"/>
              <a:buChar char="∙"/>
            </a:pPr>
            <a:r>
              <a:rPr lang="en-US" sz="1900" b="0" strike="noStrike" spc="-1" dirty="0" smtClean="0">
                <a:solidFill>
                  <a:srgbClr val="000000"/>
                </a:solidFill>
                <a:latin typeface="Arial"/>
                <a:ea typeface="Arial"/>
              </a:rPr>
              <a:t>Authored </a:t>
            </a:r>
            <a:r>
              <a:rPr lang="en-US" sz="1900" b="0" strike="noStrike" spc="-1" dirty="0">
                <a:solidFill>
                  <a:srgbClr val="000000"/>
                </a:solidFill>
                <a:latin typeface="Arial"/>
                <a:ea typeface="Arial"/>
              </a:rPr>
              <a:t>by, contributed by, e-mail addresses</a:t>
            </a:r>
            <a:endParaRPr lang="en-US" sz="1900" b="0" strike="noStrike" spc="-1" dirty="0">
              <a:latin typeface="Arial"/>
            </a:endParaRPr>
          </a:p>
          <a:p>
            <a:pPr marL="355680" lvl="2" indent="-170280">
              <a:lnSpc>
                <a:spcPct val="100000"/>
              </a:lnSpc>
              <a:buClr>
                <a:srgbClr val="879BAA"/>
              </a:buClr>
              <a:buFont typeface="Noto Sans Symbols"/>
              <a:buChar char="∙"/>
            </a:pPr>
            <a:r>
              <a:rPr lang="en-US" sz="1900" b="0" strike="noStrike" spc="-1" dirty="0">
                <a:solidFill>
                  <a:srgbClr val="000000"/>
                </a:solidFill>
                <a:latin typeface="Arial"/>
                <a:ea typeface="Arial"/>
              </a:rPr>
              <a:t>E-Mail </a:t>
            </a:r>
            <a:r>
              <a:rPr lang="ja-JP" altLang="en-US" sz="1900" spc="-1" dirty="0">
                <a:solidFill>
                  <a:srgbClr val="000000"/>
                </a:solidFill>
                <a:latin typeface="Arial"/>
                <a:ea typeface="Arial"/>
              </a:rPr>
              <a:t>アドレス</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と</a:t>
            </a:r>
            <a:r>
              <a:rPr lang="en-US" sz="1900" b="0" strike="noStrike" spc="-1" dirty="0" smtClean="0">
                <a:solidFill>
                  <a:srgbClr val="000000"/>
                </a:solidFill>
                <a:latin typeface="Arial"/>
                <a:ea typeface="Arial"/>
              </a:rPr>
              <a:t> </a:t>
            </a:r>
            <a:r>
              <a:rPr lang="en-US" sz="1900" b="0" strike="noStrike" spc="-1" dirty="0">
                <a:solidFill>
                  <a:srgbClr val="000000"/>
                </a:solidFill>
                <a:latin typeface="Arial"/>
                <a:ea typeface="Arial"/>
              </a:rPr>
              <a:t>http/https URLs</a:t>
            </a:r>
            <a:endParaRPr lang="en-US" sz="1900" b="0" strike="noStrike" spc="-1" dirty="0">
              <a:latin typeface="Arial"/>
            </a:endParaRPr>
          </a:p>
          <a:p>
            <a:pPr marL="190440" lvl="1" indent="-195840">
              <a:lnSpc>
                <a:spcPct val="100000"/>
              </a:lnSpc>
              <a:spcBef>
                <a:spcPts val="1301"/>
              </a:spcBef>
              <a:buClr>
                <a:srgbClr val="879BAA"/>
              </a:buClr>
              <a:buFont typeface="Noto Sans Symbols"/>
              <a:buChar char="∙"/>
            </a:pPr>
            <a:r>
              <a:rPr lang="ja-JP" altLang="en-US" sz="1900" b="0" strike="noStrike" spc="-1" dirty="0" smtClean="0">
                <a:solidFill>
                  <a:srgbClr val="000000"/>
                </a:solidFill>
                <a:latin typeface="Arial"/>
                <a:ea typeface="Arial"/>
              </a:rPr>
              <a:t>ファイル単位で保存！</a:t>
            </a:r>
            <a:endParaRPr lang="en-US" sz="1900" b="0" strike="noStrike" spc="-1" dirty="0">
              <a:latin typeface="Arial"/>
            </a:endParaRPr>
          </a:p>
          <a:p>
            <a:pPr marL="355680" lvl="2" indent="-170280">
              <a:lnSpc>
                <a:spcPct val="100000"/>
              </a:lnSpc>
              <a:buClr>
                <a:srgbClr val="879BAA"/>
              </a:buClr>
              <a:buFont typeface="Noto Sans Symbols"/>
              <a:buChar char="∙"/>
            </a:pPr>
            <a:r>
              <a:rPr lang="ja-JP" altLang="en-US" sz="1900" spc="-1" dirty="0" smtClean="0">
                <a:solidFill>
                  <a:srgbClr val="000000"/>
                </a:solidFill>
                <a:latin typeface="Arial"/>
              </a:rPr>
              <a:t>ファイルハッシュにより管理</a:t>
            </a:r>
            <a:endParaRPr lang="en-US" sz="1900" b="0" strike="noStrike" spc="-1" dirty="0">
              <a:latin typeface="Arial"/>
            </a:endParaRPr>
          </a:p>
          <a:p>
            <a:pPr marL="355680" lvl="2" indent="-170280">
              <a:lnSpc>
                <a:spcPct val="100000"/>
              </a:lnSpc>
              <a:buClr>
                <a:srgbClr val="879BAA"/>
              </a:buClr>
              <a:buFont typeface="Noto Sans Symbols"/>
              <a:buChar char="∙"/>
            </a:pPr>
            <a:r>
              <a:rPr lang="ja-JP" altLang="en-US" sz="1900" spc="-1" dirty="0" smtClean="0">
                <a:solidFill>
                  <a:srgbClr val="000000"/>
                </a:solidFill>
                <a:latin typeface="Arial"/>
              </a:rPr>
              <a:t>コピーライトファイル編集、将来のアップロード物のため編集</a:t>
            </a:r>
            <a:endParaRPr lang="en-US" sz="1900" b="0" strike="noStrike" spc="-1" dirty="0">
              <a:latin typeface="Arial"/>
            </a:endParaRPr>
          </a:p>
          <a:p>
            <a:pPr marL="355680" lvl="2" indent="-170280">
              <a:lnSpc>
                <a:spcPct val="100000"/>
              </a:lnSpc>
              <a:buClr>
                <a:srgbClr val="879BAA"/>
              </a:buClr>
              <a:buFont typeface="Noto Sans Symbols"/>
              <a:buChar char="∙"/>
            </a:pPr>
            <a:r>
              <a:rPr lang="ja-JP" altLang="en-US" sz="1900" b="0" strike="noStrike" spc="-1" dirty="0" smtClean="0">
                <a:latin typeface="Arial"/>
              </a:rPr>
              <a:t>消えたコピーライトステートメントを</a:t>
            </a:r>
            <a:r>
              <a:rPr lang="ja-JP" altLang="en-US" sz="1900" spc="-1" dirty="0">
                <a:latin typeface="Arial"/>
              </a:rPr>
              <a:t>可能</a:t>
            </a:r>
            <a:r>
              <a:rPr lang="ja-JP" altLang="en-US" sz="1900" spc="-1" dirty="0" smtClean="0">
                <a:latin typeface="Arial"/>
              </a:rPr>
              <a:t>な限り復元する</a:t>
            </a:r>
            <a:endParaRPr lang="en-US" sz="1900" b="0" strike="noStrike" spc="-1" dirty="0">
              <a:latin typeface="Arial"/>
            </a:endParaRPr>
          </a:p>
          <a:p>
            <a:pPr marL="355680" lvl="2" indent="-170280">
              <a:lnSpc>
                <a:spcPct val="100000"/>
              </a:lnSpc>
              <a:buClr>
                <a:srgbClr val="879BAA"/>
              </a:buClr>
              <a:buFont typeface="Noto Sans Symbols"/>
              <a:buChar char="∙"/>
            </a:pPr>
            <a:r>
              <a:rPr lang="ja-JP" altLang="en-US" sz="1900" b="0" strike="noStrike" spc="-1" dirty="0" smtClean="0">
                <a:solidFill>
                  <a:srgbClr val="000000"/>
                </a:solidFill>
                <a:latin typeface="Arial"/>
                <a:ea typeface="Arial"/>
              </a:rPr>
              <a:t>テーブルシート編集のものアップ</a:t>
            </a:r>
            <a:endParaRPr lang="en-US" sz="1900" b="0" strike="noStrike" spc="-1" dirty="0">
              <a:latin typeface="Arial"/>
            </a:endParaRPr>
          </a:p>
          <a:p>
            <a:pPr>
              <a:lnSpc>
                <a:spcPct val="100000"/>
              </a:lnSpc>
            </a:pPr>
            <a:endParaRPr lang="en-US" sz="1900" b="0" strike="noStrike" spc="-1" dirty="0">
              <a:latin typeface="Arial"/>
            </a:endParaRPr>
          </a:p>
        </p:txBody>
      </p:sp>
      <p:sp>
        <p:nvSpPr>
          <p:cNvPr id="267" name="CustomShape 5"/>
          <p:cNvSpPr/>
          <p:nvPr/>
        </p:nvSpPr>
        <p:spPr>
          <a:xfrm>
            <a:off x="407501" y="1773360"/>
            <a:ext cx="3977280" cy="4587499"/>
          </a:xfrm>
          <a:prstGeom prst="homePlate">
            <a:avLst>
              <a:gd name="adj" fmla="val 7764"/>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432000" rIns="72000" bIns="72000"/>
          <a:lstStyle/>
          <a:p>
            <a:pPr marL="190440" indent="-189360">
              <a:lnSpc>
                <a:spcPct val="100000"/>
              </a:lnSpc>
            </a:pPr>
            <a:endParaRPr lang="en-US" sz="1800" b="0" strike="noStrike" spc="-1" dirty="0">
              <a:latin typeface="Arial"/>
            </a:endParaRPr>
          </a:p>
          <a:p>
            <a:pPr marL="190440" lvl="1" indent="-195840">
              <a:lnSpc>
                <a:spcPct val="100000"/>
              </a:lnSpc>
              <a:buClr>
                <a:srgbClr val="879BAA"/>
              </a:buClr>
              <a:buFont typeface="Noto Sans Symbols"/>
              <a:buChar char="∙"/>
            </a:pPr>
            <a:r>
              <a:rPr lang="ja-JP" altLang="en-US" sz="1900" spc="-1" dirty="0" smtClean="0">
                <a:solidFill>
                  <a:srgbClr val="000000"/>
                </a:solidFill>
                <a:latin typeface="Arial"/>
                <a:ea typeface="Arial"/>
              </a:rPr>
              <a:t>多くのライセンスが</a:t>
            </a:r>
            <a:r>
              <a:rPr lang="ja-JP" altLang="en-US" sz="1900" b="0" strike="noStrike" spc="-1" dirty="0" smtClean="0">
                <a:solidFill>
                  <a:srgbClr val="000000"/>
                </a:solidFill>
                <a:latin typeface="Arial"/>
                <a:ea typeface="Arial"/>
              </a:rPr>
              <a:t>コピーライトのリストを表記することを義務としている。</a:t>
            </a:r>
            <a:endParaRPr lang="en-US" sz="1900" b="0" strike="noStrike" spc="-1" dirty="0" smtClean="0">
              <a:solidFill>
                <a:srgbClr val="000000"/>
              </a:solidFill>
              <a:latin typeface="Arial"/>
              <a:ea typeface="Arial"/>
            </a:endParaRPr>
          </a:p>
          <a:p>
            <a:pPr marL="190440" lvl="1" indent="-195840">
              <a:lnSpc>
                <a:spcPct val="100000"/>
              </a:lnSpc>
              <a:buClr>
                <a:srgbClr val="879BAA"/>
              </a:buClr>
              <a:buFont typeface="Noto Sans Symbols"/>
              <a:buChar char="∙"/>
            </a:pPr>
            <a:endParaRPr lang="en-US" altLang="ja-JP" sz="1900" spc="-1" dirty="0">
              <a:solidFill>
                <a:srgbClr val="000000"/>
              </a:solidFill>
              <a:latin typeface="Arial"/>
              <a:ea typeface="Arial"/>
            </a:endParaRPr>
          </a:p>
          <a:p>
            <a:pPr marL="190440" lvl="1" indent="-195840">
              <a:lnSpc>
                <a:spcPct val="100000"/>
              </a:lnSpc>
              <a:buClr>
                <a:srgbClr val="879BAA"/>
              </a:buClr>
              <a:buFont typeface="Noto Sans Symbols"/>
              <a:buChar char="∙"/>
            </a:pPr>
            <a:r>
              <a:rPr lang="ja-JP" altLang="en-US" sz="1900" b="0" strike="noStrike" spc="-1" dirty="0" smtClean="0">
                <a:solidFill>
                  <a:srgbClr val="000000"/>
                </a:solidFill>
                <a:latin typeface="Arial"/>
                <a:ea typeface="Arial"/>
              </a:rPr>
              <a:t>例</a:t>
            </a:r>
            <a:r>
              <a:rPr lang="en-US" altLang="ja-JP" sz="1900" b="0" strike="noStrike" spc="-1" dirty="0" smtClean="0">
                <a:solidFill>
                  <a:srgbClr val="000000"/>
                </a:solidFill>
                <a:latin typeface="Arial"/>
                <a:ea typeface="Arial"/>
              </a:rPr>
              <a:t>:</a:t>
            </a:r>
            <a:r>
              <a:rPr lang="en-US" sz="1900" b="0" strike="noStrike" spc="-1" dirty="0" smtClean="0">
                <a:solidFill>
                  <a:srgbClr val="000000"/>
                </a:solidFill>
                <a:latin typeface="Arial"/>
                <a:ea typeface="Arial"/>
              </a:rPr>
              <a:t>BSD</a:t>
            </a:r>
            <a:r>
              <a:rPr lang="ja-JP" altLang="en-US" sz="1900" b="0" strike="noStrike" spc="-1" dirty="0" smtClean="0">
                <a:solidFill>
                  <a:srgbClr val="000000"/>
                </a:solidFill>
                <a:latin typeface="Arial"/>
                <a:ea typeface="Arial"/>
              </a:rPr>
              <a:t>の場合</a:t>
            </a:r>
            <a:r>
              <a:rPr lang="en-US" sz="1900" b="0" strike="noStrike" spc="-1" dirty="0" smtClean="0">
                <a:solidFill>
                  <a:srgbClr val="000000"/>
                </a:solidFill>
                <a:latin typeface="Arial"/>
                <a:ea typeface="Arial"/>
              </a:rPr>
              <a:t>: </a:t>
            </a:r>
            <a:r>
              <a:rPr lang="en-US" sz="1900" b="0" i="1" strike="noStrike" spc="-1" dirty="0" smtClean="0">
                <a:solidFill>
                  <a:srgbClr val="000000"/>
                </a:solidFill>
                <a:latin typeface="Arial"/>
                <a:ea typeface="Arial"/>
              </a:rPr>
              <a:t>“Redistributions in binary form must reproduce the above copyright notice,…”</a:t>
            </a:r>
          </a:p>
          <a:p>
            <a:pPr marL="190440" lvl="1" indent="-195840">
              <a:lnSpc>
                <a:spcPct val="100000"/>
              </a:lnSpc>
              <a:buClr>
                <a:srgbClr val="879BAA"/>
              </a:buClr>
              <a:buFont typeface="Noto Sans Symbols"/>
              <a:buChar char="∙"/>
            </a:pPr>
            <a:r>
              <a:rPr lang="ja-JP" altLang="en-US" sz="1050" i="1" spc="-1" dirty="0" smtClean="0">
                <a:solidFill>
                  <a:srgbClr val="000000"/>
                </a:solidFill>
                <a:latin typeface="Arial"/>
              </a:rPr>
              <a:t>訳：</a:t>
            </a:r>
            <a:r>
              <a:rPr lang="ja-JP" altLang="en-US" sz="1050" i="1" spc="-1" dirty="0">
                <a:solidFill>
                  <a:srgbClr val="000000"/>
                </a:solidFill>
                <a:ea typeface="Arial"/>
              </a:rPr>
              <a:t>バイナリ形式での再配布では、コピーライト表示を複製する必要がある</a:t>
            </a:r>
            <a:r>
              <a:rPr lang="en-US" altLang="ja-JP" sz="1050" i="1" spc="-1" dirty="0">
                <a:solidFill>
                  <a:srgbClr val="000000"/>
                </a:solidFill>
                <a:ea typeface="Arial"/>
              </a:rPr>
              <a:t>,…”</a:t>
            </a:r>
            <a:endParaRPr lang="en-US" sz="1050" b="0" strike="noStrike" spc="-1" dirty="0">
              <a:latin typeface="Arial"/>
            </a:endParaRPr>
          </a:p>
          <a:p>
            <a:pPr marL="190440" lvl="1" indent="-195840">
              <a:lnSpc>
                <a:spcPct val="100000"/>
              </a:lnSpc>
              <a:spcBef>
                <a:spcPts val="1301"/>
              </a:spcBef>
              <a:buClr>
                <a:srgbClr val="879BAA"/>
              </a:buClr>
              <a:buFont typeface="Noto Sans Symbols"/>
              <a:buChar char="∙"/>
            </a:pPr>
            <a:r>
              <a:rPr lang="ja-JP" altLang="en-US" sz="1900" b="1" spc="-1" dirty="0" smtClean="0">
                <a:solidFill>
                  <a:srgbClr val="000000"/>
                </a:solidFill>
                <a:ea typeface="Arial"/>
              </a:rPr>
              <a:t>アップロード</a:t>
            </a:r>
            <a:r>
              <a:rPr lang="ja-JP" altLang="en-US" sz="1900" b="1" spc="-1" dirty="0">
                <a:solidFill>
                  <a:srgbClr val="000000"/>
                </a:solidFill>
                <a:ea typeface="Arial"/>
              </a:rPr>
              <a:t>に関連するすべて</a:t>
            </a:r>
            <a:r>
              <a:rPr lang="ja-JP" altLang="en-US" sz="1900" b="1" spc="-1" dirty="0" smtClean="0">
                <a:solidFill>
                  <a:srgbClr val="000000"/>
                </a:solidFill>
                <a:ea typeface="Arial"/>
              </a:rPr>
              <a:t>のコピーライトステートメントを</a:t>
            </a:r>
            <a:r>
              <a:rPr lang="ja-JP" altLang="en-US" sz="1900" b="1" spc="-1" dirty="0">
                <a:solidFill>
                  <a:srgbClr val="000000"/>
                </a:solidFill>
                <a:ea typeface="Arial"/>
              </a:rPr>
              <a:t>確認するにはどうすれば</a:t>
            </a:r>
            <a:r>
              <a:rPr lang="ja-JP" altLang="en-US" sz="1900" b="1" spc="-1" dirty="0" smtClean="0">
                <a:solidFill>
                  <a:srgbClr val="000000"/>
                </a:solidFill>
                <a:ea typeface="Arial"/>
              </a:rPr>
              <a:t>よいか？</a:t>
            </a:r>
            <a:endParaRPr lang="en-US" sz="1900" b="0" strike="noStrike" spc="-1" dirty="0">
              <a:latin typeface="Arial"/>
            </a:endParaRPr>
          </a:p>
          <a:p>
            <a:pPr>
              <a:lnSpc>
                <a:spcPct val="100000"/>
              </a:lnSpc>
            </a:pPr>
            <a:endParaRPr lang="en-US" sz="1900" b="0" strike="noStrike" spc="-1" dirty="0">
              <a:latin typeface="Arial"/>
            </a:endParaRPr>
          </a:p>
          <a:p>
            <a:pPr>
              <a:lnSpc>
                <a:spcPct val="100000"/>
              </a:lnSpc>
            </a:pPr>
            <a:endParaRPr lang="en-US" sz="1900" b="0" strike="noStrike" spc="-1" dirty="0">
              <a:latin typeface="Arial"/>
            </a:endParaRPr>
          </a:p>
        </p:txBody>
      </p:sp>
      <p:sp>
        <p:nvSpPr>
          <p:cNvPr id="268" name="CustomShape 6"/>
          <p:cNvSpPr/>
          <p:nvPr/>
        </p:nvSpPr>
        <p:spPr>
          <a:xfrm>
            <a:off x="407500" y="1773360"/>
            <a:ext cx="3750840" cy="548640"/>
          </a:xfrm>
          <a:custGeom>
            <a:avLst/>
            <a:gdLst/>
            <a:ahLst/>
            <a:cxnLst/>
            <a:rect l="l" t="t" r="r" b="b"/>
            <a:pathLst>
              <a:path w="120000" h="120000">
                <a:moveTo>
                  <a:pt x="0" y="0"/>
                </a:moveTo>
                <a:lnTo>
                  <a:pt x="118448" y="0"/>
                </a:lnTo>
                <a:lnTo>
                  <a:pt x="120000" y="120000"/>
                </a:lnTo>
                <a:lnTo>
                  <a:pt x="0" y="120000"/>
                </a:lnTo>
                <a:close/>
              </a:path>
            </a:pathLst>
          </a:custGeom>
          <a:solidFill>
            <a:srgbClr val="FFB900"/>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1" spc="-1" dirty="0" smtClean="0">
                <a:solidFill>
                  <a:srgbClr val="000000"/>
                </a:solidFill>
                <a:latin typeface="Arial"/>
              </a:rPr>
              <a:t>ユース</a:t>
            </a:r>
            <a:r>
              <a:rPr lang="ja-JP" altLang="en-US" sz="2000" b="1" spc="-1" dirty="0">
                <a:solidFill>
                  <a:srgbClr val="000000"/>
                </a:solidFill>
                <a:latin typeface="Arial"/>
              </a:rPr>
              <a:t>ケース</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731160" y="1413000"/>
            <a:ext cx="11459160" cy="486396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271" name="CustomShape 2"/>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smtClean="0">
                <a:solidFill>
                  <a:srgbClr val="000000"/>
                </a:solidFill>
                <a:ea typeface="Arial"/>
              </a:rPr>
              <a:t>特徴：コピーライト</a:t>
            </a:r>
            <a:r>
              <a:rPr lang="ja-JP" altLang="en-US" sz="3200" b="1" spc="-1" dirty="0">
                <a:solidFill>
                  <a:srgbClr val="000000"/>
                </a:solidFill>
                <a:ea typeface="Arial"/>
              </a:rPr>
              <a:t>ステートメント</a:t>
            </a:r>
            <a:r>
              <a:rPr lang="ja-JP" altLang="en-US" sz="3200" b="1" spc="-1" dirty="0" smtClean="0">
                <a:solidFill>
                  <a:srgbClr val="000000"/>
                </a:solidFill>
                <a:ea typeface="Arial"/>
              </a:rPr>
              <a:t>へ</a:t>
            </a:r>
            <a:r>
              <a:rPr lang="ja-JP" altLang="en-US" sz="3200" b="1" spc="-1" dirty="0">
                <a:solidFill>
                  <a:srgbClr val="000000"/>
                </a:solidFill>
                <a:ea typeface="Arial"/>
              </a:rPr>
              <a:t>の操作手順</a:t>
            </a:r>
            <a:endParaRPr lang="en-US" sz="3200" b="0" strike="noStrike" spc="-1" dirty="0">
              <a:latin typeface="Arial"/>
            </a:endParaRPr>
          </a:p>
        </p:txBody>
      </p:sp>
      <p:sp>
        <p:nvSpPr>
          <p:cNvPr id="272" name="CustomShape 3"/>
          <p:cNvSpPr/>
          <p:nvPr/>
        </p:nvSpPr>
        <p:spPr>
          <a:xfrm>
            <a:off x="1094400" y="1773360"/>
            <a:ext cx="5540040" cy="4030920"/>
          </a:xfrm>
          <a:prstGeom prst="rect">
            <a:avLst/>
          </a:prstGeom>
          <a:noFill/>
          <a:ln>
            <a:noFill/>
          </a:ln>
        </p:spPr>
        <p:style>
          <a:lnRef idx="0">
            <a:scrgbClr r="0" g="0" b="0"/>
          </a:lnRef>
          <a:fillRef idx="0">
            <a:scrgbClr r="0" g="0" b="0"/>
          </a:fillRef>
          <a:effectRef idx="0">
            <a:scrgbClr r="0" g="0" b="0"/>
          </a:effectRef>
          <a:fontRef idx="minor"/>
        </p:style>
      </p:sp>
      <p:sp>
        <p:nvSpPr>
          <p:cNvPr id="273" name="CustomShape 4"/>
          <p:cNvSpPr/>
          <p:nvPr/>
        </p:nvSpPr>
        <p:spPr>
          <a:xfrm>
            <a:off x="1096560" y="2190960"/>
            <a:ext cx="5164560" cy="3961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000">
              <a:lnSpc>
                <a:spcPct val="100000"/>
              </a:lnSpc>
              <a:buClr>
                <a:srgbClr val="879BAA"/>
              </a:buClr>
              <a:buFont typeface="Noto Sans Symbols"/>
              <a:buChar char="∙"/>
            </a:pPr>
            <a:r>
              <a:rPr lang="ja-JP" altLang="en-US" sz="1900" b="0" strike="noStrike" spc="-1" dirty="0" smtClean="0">
                <a:solidFill>
                  <a:srgbClr val="000000"/>
                </a:solidFill>
                <a:latin typeface="Arial"/>
                <a:ea typeface="Arial"/>
              </a:rPr>
              <a:t>コピーライトの調査結果は主計ビューで表示される</a:t>
            </a:r>
            <a:endParaRPr lang="en-US" sz="1900" b="0" strike="noStrike" spc="-1" dirty="0" smtClean="0">
              <a:latin typeface="Arial"/>
            </a:endParaRPr>
          </a:p>
          <a:p>
            <a:pPr marL="673200" lvl="2" indent="-234000">
              <a:lnSpc>
                <a:spcPct val="100000"/>
              </a:lnSpc>
              <a:buClr>
                <a:srgbClr val="879BAA"/>
              </a:buClr>
              <a:buFont typeface="Noto Sans Symbols"/>
              <a:buChar char="∙"/>
            </a:pPr>
            <a:r>
              <a:rPr lang="ja-JP" altLang="en-US" sz="1900" b="0" strike="noStrike" spc="-1" dirty="0" smtClean="0">
                <a:solidFill>
                  <a:srgbClr val="000000"/>
                </a:solidFill>
                <a:latin typeface="Arial"/>
                <a:ea typeface="Arial"/>
              </a:rPr>
              <a:t>単一ファイルで</a:t>
            </a:r>
            <a:endParaRPr lang="en-US" sz="1900" b="0" strike="noStrike" spc="-1" dirty="0" smtClean="0">
              <a:solidFill>
                <a:srgbClr val="000000"/>
              </a:solidFill>
              <a:latin typeface="Arial"/>
              <a:ea typeface="Arial"/>
            </a:endParaRPr>
          </a:p>
          <a:p>
            <a:pPr marL="673200" lvl="2" indent="-234000">
              <a:lnSpc>
                <a:spcPct val="100000"/>
              </a:lnSpc>
              <a:buClr>
                <a:srgbClr val="879BAA"/>
              </a:buClr>
              <a:buFont typeface="Noto Sans Symbols"/>
              <a:buChar char="∙"/>
            </a:pPr>
            <a:r>
              <a:rPr lang="ja-JP" altLang="en-US" sz="1900" spc="-1" dirty="0">
                <a:solidFill>
                  <a:srgbClr val="000000"/>
                </a:solidFill>
                <a:latin typeface="Arial"/>
              </a:rPr>
              <a:t>フォルダ</a:t>
            </a:r>
            <a:r>
              <a:rPr lang="ja-JP" altLang="en-US" sz="1900" spc="-1" dirty="0" smtClean="0">
                <a:solidFill>
                  <a:srgbClr val="000000"/>
                </a:solidFill>
                <a:latin typeface="Arial"/>
              </a:rPr>
              <a:t>レベルで見つかった全項目で</a:t>
            </a:r>
            <a:endParaRPr lang="en-US" sz="1900" b="0" strike="noStrike" spc="-1" dirty="0">
              <a:latin typeface="Arial"/>
            </a:endParaRPr>
          </a:p>
          <a:p>
            <a:pPr marL="673200" lvl="2" indent="-234000">
              <a:lnSpc>
                <a:spcPct val="100000"/>
              </a:lnSpc>
              <a:buClr>
                <a:srgbClr val="879BAA"/>
              </a:buClr>
              <a:buFont typeface="Noto Sans Symbols"/>
              <a:buChar char="∙"/>
            </a:pPr>
            <a:r>
              <a:rPr lang="ja-JP" altLang="en-US" sz="1900" b="0" strike="noStrike" spc="-1" dirty="0" smtClean="0">
                <a:solidFill>
                  <a:srgbClr val="000000"/>
                </a:solidFill>
                <a:latin typeface="Arial"/>
                <a:ea typeface="Arial"/>
              </a:rPr>
              <a:t>アップロード物の全項目で</a:t>
            </a:r>
            <a:endParaRPr lang="en-US" sz="1900" b="0" strike="noStrike" spc="-1" dirty="0" smtClean="0">
              <a:solidFill>
                <a:srgbClr val="000000"/>
              </a:solidFill>
              <a:latin typeface="Arial"/>
              <a:ea typeface="Arial"/>
            </a:endParaRPr>
          </a:p>
          <a:p>
            <a:pPr marL="216000" lvl="1" indent="-234000">
              <a:lnSpc>
                <a:spcPct val="100000"/>
              </a:lnSpc>
              <a:buClr>
                <a:srgbClr val="879BAA"/>
              </a:buClr>
              <a:buFont typeface="Noto Sans Symbols"/>
              <a:buChar char="∙"/>
            </a:pPr>
            <a:r>
              <a:rPr lang="ja-JP" altLang="en-US" sz="1900" spc="-1" dirty="0" smtClean="0">
                <a:solidFill>
                  <a:srgbClr val="000000"/>
                </a:solidFill>
                <a:latin typeface="Arial"/>
                <a:ea typeface="Arial"/>
              </a:rPr>
              <a:t>コピーライトステートメントを消す</a:t>
            </a:r>
            <a:r>
              <a:rPr lang="ja-JP" altLang="en-US" sz="1900" spc="-1" dirty="0">
                <a:solidFill>
                  <a:srgbClr val="000000"/>
                </a:solidFill>
                <a:latin typeface="Arial"/>
                <a:ea typeface="Arial"/>
              </a:rPr>
              <a:t>こ</a:t>
            </a:r>
            <a:r>
              <a:rPr lang="ja-JP" altLang="en-US" sz="1900" spc="-1" dirty="0" smtClean="0">
                <a:solidFill>
                  <a:srgbClr val="000000"/>
                </a:solidFill>
                <a:latin typeface="Arial"/>
                <a:ea typeface="Arial"/>
              </a:rPr>
              <a:t>とができる</a:t>
            </a:r>
            <a:endParaRPr lang="en-US" sz="1900" b="0" strike="noStrike" spc="-1" dirty="0">
              <a:latin typeface="Arial"/>
            </a:endParaRPr>
          </a:p>
          <a:p>
            <a:pPr marL="673200" lvl="2" indent="-234000">
              <a:lnSpc>
                <a:spcPct val="100000"/>
              </a:lnSpc>
              <a:buClr>
                <a:srgbClr val="879BAA"/>
              </a:buClr>
              <a:buFont typeface="Noto Sans Symbols"/>
              <a:buChar char="∙"/>
            </a:pPr>
            <a:r>
              <a:rPr lang="ja-JP" altLang="en-US" sz="1900" spc="-1" dirty="0" smtClean="0">
                <a:solidFill>
                  <a:srgbClr val="000000"/>
                </a:solidFill>
                <a:latin typeface="Arial"/>
              </a:rPr>
              <a:t>偽陽性</a:t>
            </a:r>
            <a:endParaRPr lang="en-US" sz="1900" b="0" strike="noStrike" spc="-1" dirty="0" smtClean="0">
              <a:solidFill>
                <a:srgbClr val="000000"/>
              </a:solidFill>
              <a:latin typeface="Arial"/>
              <a:ea typeface="Arial"/>
            </a:endParaRPr>
          </a:p>
          <a:p>
            <a:pPr marL="216000" lvl="1" indent="-234000">
              <a:lnSpc>
                <a:spcPct val="100000"/>
              </a:lnSpc>
              <a:buClr>
                <a:srgbClr val="879BAA"/>
              </a:buClr>
              <a:buFont typeface="Noto Sans Symbols"/>
              <a:buChar char="∙"/>
            </a:pPr>
            <a:r>
              <a:rPr lang="ja-JP" altLang="en-US" sz="1900" spc="-1" dirty="0" smtClean="0"/>
              <a:t>コピーライトステートメントは参照元</a:t>
            </a:r>
            <a:r>
              <a:rPr lang="ja-JP" altLang="en-US" sz="1900" spc="-1" dirty="0"/>
              <a:t>ファイルまで追跡</a:t>
            </a:r>
            <a:r>
              <a:rPr lang="ja-JP" altLang="en-US" sz="1900" spc="-1" dirty="0" smtClean="0"/>
              <a:t>できる</a:t>
            </a:r>
            <a:endParaRPr lang="en-US" sz="1900" b="0" strike="noStrike" spc="-1" dirty="0">
              <a:latin typeface="Arial"/>
            </a:endParaRPr>
          </a:p>
        </p:txBody>
      </p:sp>
      <p:sp>
        <p:nvSpPr>
          <p:cNvPr id="274" name="CustomShape 5"/>
          <p:cNvSpPr/>
          <p:nvPr/>
        </p:nvSpPr>
        <p:spPr>
          <a:xfrm>
            <a:off x="1124280" y="1700640"/>
            <a:ext cx="5055840" cy="490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trike="noStrike" spc="-1" dirty="0" smtClean="0">
                <a:solidFill>
                  <a:srgbClr val="005F87"/>
                </a:solidFill>
                <a:uFillTx/>
                <a:latin typeface="Arial"/>
                <a:ea typeface="Arial"/>
              </a:rPr>
              <a:t>ユーザインターフェイス</a:t>
            </a:r>
            <a:endParaRPr lang="en-US" sz="2400" b="0" strike="noStrike" spc="-1" dirty="0">
              <a:latin typeface="Arial"/>
            </a:endParaRPr>
          </a:p>
        </p:txBody>
      </p:sp>
      <p:pic>
        <p:nvPicPr>
          <p:cNvPr id="275" name="Google Shape;293;p37"/>
          <p:cNvPicPr/>
          <p:nvPr/>
        </p:nvPicPr>
        <p:blipFill>
          <a:blip r:embed="rId2"/>
          <a:stretch/>
        </p:blipFill>
        <p:spPr>
          <a:xfrm>
            <a:off x="6635880" y="1699920"/>
            <a:ext cx="5098680" cy="4154760"/>
          </a:xfrm>
          <a:prstGeom prst="rect">
            <a:avLst/>
          </a:prstGeom>
          <a:ln>
            <a:noFill/>
          </a:ln>
          <a:effectLst>
            <a:outerShdw>
              <a:srgbClr val="000000">
                <a:alpha val="40000"/>
              </a:srgbClr>
            </a:outerShdw>
          </a:effec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2"/>
          <p:cNvSpPr/>
          <p:nvPr/>
        </p:nvSpPr>
        <p:spPr>
          <a:xfrm>
            <a:off x="0" y="609480"/>
            <a:ext cx="1410120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a:t>
            </a:r>
            <a:r>
              <a:rPr lang="ja-JP" altLang="en-US" sz="3200" b="1" spc="-1" dirty="0">
                <a:solidFill>
                  <a:srgbClr val="000000"/>
                </a:solidFill>
                <a:ea typeface="Arial"/>
              </a:rPr>
              <a:t>ライセンスブラウザーのライセンス決定機能</a:t>
            </a:r>
            <a:r>
              <a:rPr lang="ja-JP" altLang="en-US" sz="3200" b="1" spc="-1" dirty="0" smtClean="0">
                <a:solidFill>
                  <a:srgbClr val="000000"/>
                </a:solidFill>
                <a:ea typeface="Arial"/>
              </a:rPr>
              <a:t>を</a:t>
            </a:r>
            <a:r>
              <a:rPr lang="ja-JP" altLang="en-US" sz="3200" b="1" spc="-1" dirty="0">
                <a:solidFill>
                  <a:srgbClr val="000000"/>
                </a:solidFill>
                <a:ea typeface="Arial"/>
              </a:rPr>
              <a:t>編集</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CustomShape 1"/>
          <p:cNvSpPr/>
          <p:nvPr/>
        </p:nvSpPr>
        <p:spPr>
          <a:xfrm>
            <a:off x="0" y="0"/>
            <a:ext cx="1410120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a:t>
            </a:r>
            <a:r>
              <a:rPr lang="ja-JP" altLang="en-US" sz="3200" b="1" spc="-1" dirty="0">
                <a:solidFill>
                  <a:srgbClr val="000000"/>
                </a:solidFill>
                <a:ea typeface="Arial"/>
              </a:rPr>
              <a:t>ライセンスブラウザーのライセンス決定機能を</a:t>
            </a:r>
            <a:r>
              <a:rPr lang="ja-JP" altLang="en-US" sz="3200" b="1" spc="-1" dirty="0" smtClean="0">
                <a:solidFill>
                  <a:srgbClr val="000000"/>
                </a:solidFill>
                <a:ea typeface="Arial"/>
              </a:rPr>
              <a:t>編集</a:t>
            </a:r>
            <a:endParaRPr lang="en-US" altLang="ja-JP" sz="3200" spc="-1" dirty="0"/>
          </a:p>
        </p:txBody>
      </p:sp>
      <p:sp>
        <p:nvSpPr>
          <p:cNvPr id="280" name="CustomShape 2"/>
          <p:cNvSpPr/>
          <p:nvPr/>
        </p:nvSpPr>
        <p:spPr>
          <a:xfrm>
            <a:off x="734760" y="1413000"/>
            <a:ext cx="11081520" cy="244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ja-JP" altLang="en-US" sz="1600" i="1" spc="-1" dirty="0">
                <a:solidFill>
                  <a:srgbClr val="000000"/>
                </a:solidFill>
                <a:ea typeface="Arial"/>
              </a:rPr>
              <a:t>ライセンスレビューのショートカット作業について</a:t>
            </a:r>
            <a:endParaRPr lang="en-US" altLang="ja-JP" sz="1600" spc="-1" dirty="0"/>
          </a:p>
        </p:txBody>
      </p:sp>
      <p:sp>
        <p:nvSpPr>
          <p:cNvPr id="281" name="CustomShape 3"/>
          <p:cNvSpPr/>
          <p:nvPr/>
        </p:nvSpPr>
        <p:spPr>
          <a:xfrm>
            <a:off x="4713120" y="1773360"/>
            <a:ext cx="7001640" cy="548640"/>
          </a:xfrm>
          <a:prstGeom prst="rect">
            <a:avLst/>
          </a:prstGeom>
          <a:solidFill>
            <a:srgbClr val="ABC969"/>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0" strike="noStrike" spc="-1" dirty="0" smtClean="0">
                <a:latin typeface="Arial"/>
              </a:rPr>
              <a:t>解決策</a:t>
            </a:r>
            <a:endParaRPr lang="en-US" sz="2000" b="0" strike="noStrike" spc="-1" dirty="0">
              <a:latin typeface="Arial"/>
            </a:endParaRPr>
          </a:p>
        </p:txBody>
      </p:sp>
      <p:sp>
        <p:nvSpPr>
          <p:cNvPr id="282" name="CustomShape 4"/>
          <p:cNvSpPr/>
          <p:nvPr/>
        </p:nvSpPr>
        <p:spPr>
          <a:xfrm>
            <a:off x="596766" y="1774800"/>
            <a:ext cx="4115274" cy="4483118"/>
          </a:xfrm>
          <a:prstGeom prst="homePlate">
            <a:avLst>
              <a:gd name="adj" fmla="val 7764"/>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432000" rIns="72000" bIns="72000"/>
          <a:lstStyle/>
          <a:p>
            <a:pPr marL="0" lvl="1">
              <a:lnSpc>
                <a:spcPct val="100000"/>
              </a:lnSpc>
              <a:buClr>
                <a:srgbClr val="879BAA"/>
              </a:buClr>
            </a:pPr>
            <a:endParaRPr lang="en-US" sz="1900" b="0" strike="noStrike" spc="-1" dirty="0" smtClean="0">
              <a:solidFill>
                <a:srgbClr val="000000"/>
              </a:solidFill>
              <a:latin typeface="Arial"/>
              <a:ea typeface="Arial"/>
            </a:endParaRPr>
          </a:p>
          <a:p>
            <a:pPr marL="190440" lvl="1" indent="-195840">
              <a:lnSpc>
                <a:spcPct val="100000"/>
              </a:lnSpc>
              <a:buClr>
                <a:srgbClr val="879BAA"/>
              </a:buClr>
              <a:buFont typeface="Noto Sans Symbols"/>
              <a:buChar char="∙"/>
            </a:pPr>
            <a:r>
              <a:rPr lang="ja-JP" altLang="en-US" sz="1900" spc="-1" dirty="0">
                <a:solidFill>
                  <a:srgbClr val="000000"/>
                </a:solidFill>
                <a:latin typeface="Arial"/>
              </a:rPr>
              <a:t>既</a:t>
            </a:r>
            <a:r>
              <a:rPr lang="ja-JP" altLang="en-US" sz="1900" spc="-1" dirty="0" smtClean="0">
                <a:solidFill>
                  <a:srgbClr val="000000"/>
                </a:solidFill>
                <a:latin typeface="Arial"/>
              </a:rPr>
              <a:t>にコンポーネントの中のファイルやフォルダを知っている</a:t>
            </a:r>
            <a:endParaRPr lang="en-US" sz="1900" b="0" strike="noStrike" spc="-1" dirty="0">
              <a:latin typeface="Arial"/>
            </a:endParaRPr>
          </a:p>
          <a:p>
            <a:pPr marL="190440" lvl="1" indent="-195840">
              <a:lnSpc>
                <a:spcPct val="100000"/>
              </a:lnSpc>
              <a:spcBef>
                <a:spcPts val="1301"/>
              </a:spcBef>
              <a:buClr>
                <a:srgbClr val="879BAA"/>
              </a:buClr>
              <a:buFont typeface="Noto Sans Symbols"/>
              <a:buChar char="∙"/>
            </a:pPr>
            <a:r>
              <a:rPr lang="ja-JP" altLang="en-US" sz="1900" b="0" strike="noStrike" spc="-1" dirty="0" smtClean="0">
                <a:solidFill>
                  <a:srgbClr val="000000"/>
                </a:solidFill>
                <a:latin typeface="Arial"/>
                <a:ea typeface="Arial"/>
              </a:rPr>
              <a:t>ソフトウェアコンポーネンと、ファイルが無関係であることを</a:t>
            </a:r>
            <a:r>
              <a:rPr lang="en-US" altLang="ja-JP" sz="1900" spc="-1" dirty="0">
                <a:solidFill>
                  <a:srgbClr val="000000"/>
                </a:solidFill>
                <a:latin typeface="Arial"/>
                <a:ea typeface="Arial"/>
              </a:rPr>
              <a:t/>
            </a:r>
            <a:br>
              <a:rPr lang="en-US" altLang="ja-JP" sz="1900" spc="-1" dirty="0">
                <a:solidFill>
                  <a:srgbClr val="000000"/>
                </a:solidFill>
                <a:latin typeface="Arial"/>
                <a:ea typeface="Arial"/>
              </a:rPr>
            </a:br>
            <a:r>
              <a:rPr lang="ja-JP" altLang="en-US" sz="1900" spc="-1" dirty="0" smtClean="0">
                <a:solidFill>
                  <a:srgbClr val="000000"/>
                </a:solidFill>
                <a:latin typeface="Arial"/>
                <a:ea typeface="Arial"/>
              </a:rPr>
              <a:t>知っている</a:t>
            </a:r>
            <a:endParaRPr lang="en-US" sz="1900" b="0" strike="noStrike" spc="-1" dirty="0" smtClean="0">
              <a:solidFill>
                <a:srgbClr val="000000"/>
              </a:solidFill>
              <a:latin typeface="Arial"/>
              <a:ea typeface="Arial"/>
            </a:endParaRPr>
          </a:p>
          <a:p>
            <a:pPr marL="355680" lvl="2" indent="-170280">
              <a:lnSpc>
                <a:spcPct val="100000"/>
              </a:lnSpc>
              <a:buClr>
                <a:srgbClr val="879BAA"/>
              </a:buClr>
              <a:buFont typeface="Noto Sans Symbols"/>
              <a:buChar char="∙"/>
            </a:pPr>
            <a:r>
              <a:rPr lang="ja-JP" altLang="en-US" spc="-1" dirty="0">
                <a:solidFill>
                  <a:srgbClr val="000000"/>
                </a:solidFill>
                <a:latin typeface="Arial"/>
              </a:rPr>
              <a:t>利用</a:t>
            </a:r>
            <a:r>
              <a:rPr lang="ja-JP" altLang="en-US" spc="-1" dirty="0" smtClean="0">
                <a:solidFill>
                  <a:srgbClr val="000000"/>
                </a:solidFill>
                <a:latin typeface="Arial"/>
              </a:rPr>
              <a:t>されてないアーキテクチャ</a:t>
            </a:r>
            <a:endParaRPr lang="en-US" b="0" strike="noStrike" spc="-1" dirty="0">
              <a:latin typeface="Arial"/>
            </a:endParaRPr>
          </a:p>
          <a:p>
            <a:pPr marL="355680" lvl="2" indent="-170280">
              <a:lnSpc>
                <a:spcPct val="100000"/>
              </a:lnSpc>
              <a:buClr>
                <a:srgbClr val="879BAA"/>
              </a:buClr>
              <a:buFont typeface="Noto Sans Symbols"/>
              <a:buChar char="∙"/>
            </a:pPr>
            <a:r>
              <a:rPr lang="ja-JP" altLang="en-US" sz="1900" spc="-1" dirty="0" smtClean="0">
                <a:solidFill>
                  <a:srgbClr val="000000"/>
                </a:solidFill>
                <a:latin typeface="Arial"/>
                <a:ea typeface="Arial"/>
              </a:rPr>
              <a:t>テスト</a:t>
            </a:r>
            <a:r>
              <a:rPr lang="ja-JP" altLang="en-US" sz="1900" spc="-1" dirty="0">
                <a:solidFill>
                  <a:srgbClr val="000000"/>
                </a:solidFill>
                <a:latin typeface="Arial"/>
                <a:ea typeface="Arial"/>
              </a:rPr>
              <a:t>ファイル</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コードサンプル</a:t>
            </a:r>
            <a:endParaRPr lang="en-US" sz="1900" b="0" strike="noStrike" spc="-1" dirty="0">
              <a:latin typeface="Arial"/>
            </a:endParaRPr>
          </a:p>
          <a:p>
            <a:pPr marL="355680" lvl="2" indent="-170280">
              <a:lnSpc>
                <a:spcPct val="100000"/>
              </a:lnSpc>
              <a:buClr>
                <a:srgbClr val="879BAA"/>
              </a:buClr>
              <a:buFont typeface="Noto Sans Symbols"/>
              <a:buChar char="∙"/>
            </a:pPr>
            <a:r>
              <a:rPr lang="ja-JP" altLang="en-US" sz="1900" spc="-1" dirty="0" smtClean="0">
                <a:solidFill>
                  <a:srgbClr val="000000"/>
                </a:solidFill>
                <a:latin typeface="Arial"/>
                <a:ea typeface="Arial"/>
              </a:rPr>
              <a:t>ビルド</a:t>
            </a:r>
            <a:r>
              <a:rPr lang="ja-JP" altLang="en-US" sz="1900" spc="-1" dirty="0">
                <a:solidFill>
                  <a:srgbClr val="000000"/>
                </a:solidFill>
                <a:latin typeface="Arial"/>
                <a:ea typeface="Arial"/>
              </a:rPr>
              <a:t>環境</a:t>
            </a:r>
            <a:r>
              <a:rPr lang="en-US" sz="1900" b="0" strike="noStrike" spc="-1" dirty="0" smtClean="0">
                <a:solidFill>
                  <a:srgbClr val="000000"/>
                </a:solidFill>
                <a:latin typeface="Arial"/>
                <a:ea typeface="Arial"/>
              </a:rPr>
              <a:t> </a:t>
            </a:r>
            <a:endParaRPr lang="en-US" sz="1900" b="0" strike="noStrike" spc="-1" dirty="0">
              <a:latin typeface="Arial"/>
            </a:endParaRPr>
          </a:p>
          <a:p>
            <a:pPr marL="190440" lvl="1" indent="-195840">
              <a:lnSpc>
                <a:spcPct val="100000"/>
              </a:lnSpc>
              <a:spcBef>
                <a:spcPts val="1301"/>
              </a:spcBef>
              <a:buClr>
                <a:srgbClr val="879BAA"/>
              </a:buClr>
              <a:buFont typeface="Noto Sans Symbols"/>
              <a:buChar char="∙"/>
            </a:pPr>
            <a:r>
              <a:rPr lang="ja-JP" altLang="en-US" sz="1900" b="1" spc="-1" dirty="0" smtClean="0">
                <a:solidFill>
                  <a:srgbClr val="000000"/>
                </a:solidFill>
                <a:latin typeface="Arial"/>
                <a:ea typeface="Arial"/>
              </a:rPr>
              <a:t>ファイルを見る</a:t>
            </a:r>
            <a:r>
              <a:rPr lang="ja-JP" altLang="en-US" sz="1900" b="1" spc="-1" dirty="0">
                <a:solidFill>
                  <a:srgbClr val="000000"/>
                </a:solidFill>
                <a:latin typeface="Arial"/>
                <a:ea typeface="Arial"/>
              </a:rPr>
              <a:t>必要</a:t>
            </a:r>
            <a:r>
              <a:rPr lang="ja-JP" altLang="en-US" sz="1900" b="1" spc="-1" dirty="0" smtClean="0">
                <a:solidFill>
                  <a:srgbClr val="000000"/>
                </a:solidFill>
                <a:latin typeface="Arial"/>
                <a:ea typeface="Arial"/>
              </a:rPr>
              <a:t>がある？</a:t>
            </a:r>
            <a:endParaRPr lang="en-US" sz="1900" b="1" strike="noStrike" spc="-1" dirty="0" smtClean="0">
              <a:solidFill>
                <a:srgbClr val="000000"/>
              </a:solidFill>
              <a:latin typeface="Arial"/>
              <a:ea typeface="Arial"/>
            </a:endParaRPr>
          </a:p>
          <a:p>
            <a:pPr marL="190440" lvl="1" indent="-195840">
              <a:lnSpc>
                <a:spcPct val="100000"/>
              </a:lnSpc>
              <a:spcBef>
                <a:spcPts val="1301"/>
              </a:spcBef>
              <a:buClr>
                <a:srgbClr val="879BAA"/>
              </a:buClr>
              <a:buFont typeface="Noto Sans Symbols"/>
              <a:buChar char="∙"/>
            </a:pPr>
            <a:endParaRPr lang="en-US" sz="1900" b="0" strike="noStrike" spc="-1" dirty="0">
              <a:latin typeface="Arial"/>
            </a:endParaRPr>
          </a:p>
          <a:p>
            <a:pPr>
              <a:lnSpc>
                <a:spcPct val="100000"/>
              </a:lnSpc>
            </a:pPr>
            <a:endParaRPr lang="en-US" sz="1900" b="0" strike="noStrike" spc="-1" dirty="0">
              <a:latin typeface="Arial"/>
            </a:endParaRPr>
          </a:p>
          <a:p>
            <a:pPr>
              <a:lnSpc>
                <a:spcPct val="100000"/>
              </a:lnSpc>
            </a:pPr>
            <a:endParaRPr lang="en-US" sz="1900" b="0" strike="noStrike" spc="-1" dirty="0">
              <a:latin typeface="Arial"/>
            </a:endParaRPr>
          </a:p>
        </p:txBody>
      </p:sp>
      <p:sp>
        <p:nvSpPr>
          <p:cNvPr id="283" name="CustomShape 5"/>
          <p:cNvSpPr/>
          <p:nvPr/>
        </p:nvSpPr>
        <p:spPr>
          <a:xfrm>
            <a:off x="734760" y="1773360"/>
            <a:ext cx="3750840" cy="548640"/>
          </a:xfrm>
          <a:custGeom>
            <a:avLst/>
            <a:gdLst/>
            <a:ahLst/>
            <a:cxnLst/>
            <a:rect l="l" t="t" r="r" b="b"/>
            <a:pathLst>
              <a:path w="120000" h="120000">
                <a:moveTo>
                  <a:pt x="0" y="0"/>
                </a:moveTo>
                <a:lnTo>
                  <a:pt x="118448" y="0"/>
                </a:lnTo>
                <a:lnTo>
                  <a:pt x="120000" y="120000"/>
                </a:lnTo>
                <a:lnTo>
                  <a:pt x="0" y="120000"/>
                </a:lnTo>
                <a:close/>
              </a:path>
            </a:pathLst>
          </a:custGeom>
          <a:solidFill>
            <a:srgbClr val="FFB900"/>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1" spc="-1" dirty="0" smtClean="0">
                <a:solidFill>
                  <a:srgbClr val="000000"/>
                </a:solidFill>
                <a:latin typeface="Arial"/>
              </a:rPr>
              <a:t>ユース</a:t>
            </a:r>
            <a:r>
              <a:rPr lang="ja-JP" altLang="en-US" sz="2000" b="1" spc="-1" dirty="0">
                <a:solidFill>
                  <a:srgbClr val="000000"/>
                </a:solidFill>
                <a:latin typeface="Arial"/>
              </a:rPr>
              <a:t>ケース</a:t>
            </a:r>
            <a:endParaRPr lang="en-US" sz="2000" b="0" strike="noStrike" spc="-1" dirty="0">
              <a:latin typeface="Arial"/>
            </a:endParaRPr>
          </a:p>
        </p:txBody>
      </p:sp>
      <p:sp>
        <p:nvSpPr>
          <p:cNvPr id="285" name="CustomShape 7"/>
          <p:cNvSpPr/>
          <p:nvPr/>
        </p:nvSpPr>
        <p:spPr>
          <a:xfrm>
            <a:off x="9703800" y="5458320"/>
            <a:ext cx="1725120" cy="83880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286" name="CustomShape 8"/>
          <p:cNvSpPr/>
          <p:nvPr/>
        </p:nvSpPr>
        <p:spPr>
          <a:xfrm>
            <a:off x="4713120" y="2323440"/>
            <a:ext cx="7001640" cy="3934478"/>
          </a:xfrm>
          <a:prstGeom prst="rect">
            <a:avLst/>
          </a:prstGeom>
          <a:no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190440" lvl="1" indent="-195840">
              <a:lnSpc>
                <a:spcPct val="100000"/>
              </a:lnSpc>
              <a:buClr>
                <a:srgbClr val="879BAA"/>
              </a:buClr>
              <a:buFont typeface="Noto Sans Symbols"/>
              <a:buChar char="∙"/>
            </a:pPr>
            <a:r>
              <a:rPr lang="en-US" sz="1900" spc="-1" dirty="0" smtClean="0">
                <a:solidFill>
                  <a:srgbClr val="000000"/>
                </a:solidFill>
                <a:latin typeface="Arial"/>
              </a:rPr>
              <a:t>FOSSology</a:t>
            </a:r>
            <a:r>
              <a:rPr lang="ja-JP" altLang="en-US" sz="1900" spc="-1" dirty="0" smtClean="0">
                <a:solidFill>
                  <a:srgbClr val="000000"/>
                </a:solidFill>
                <a:latin typeface="Arial"/>
              </a:rPr>
              <a:t>はライセンスをフォルダレベルで設定</a:t>
            </a:r>
            <a:r>
              <a:rPr lang="en-US" altLang="ja-JP" sz="1900" spc="-1" dirty="0" smtClean="0">
                <a:solidFill>
                  <a:srgbClr val="000000"/>
                </a:solidFill>
                <a:latin typeface="Arial"/>
              </a:rPr>
              <a:t>/</a:t>
            </a:r>
            <a:r>
              <a:rPr lang="ja-JP" altLang="en-US" sz="1900" spc="-1" dirty="0" smtClean="0">
                <a:solidFill>
                  <a:srgbClr val="000000"/>
                </a:solidFill>
                <a:latin typeface="Arial"/>
              </a:rPr>
              <a:t>除去可能</a:t>
            </a:r>
            <a:endParaRPr lang="en-US" sz="1900" b="0" strike="noStrike" spc="-1" dirty="0">
              <a:latin typeface="Arial"/>
            </a:endParaRPr>
          </a:p>
          <a:p>
            <a:pPr marL="190440" lvl="1" indent="-195840">
              <a:lnSpc>
                <a:spcPct val="100000"/>
              </a:lnSpc>
              <a:spcBef>
                <a:spcPts val="1301"/>
              </a:spcBef>
              <a:buClr>
                <a:srgbClr val="879BAA"/>
              </a:buClr>
              <a:buFont typeface="Noto Sans Symbols"/>
              <a:buChar char="∙"/>
            </a:pPr>
            <a:r>
              <a:rPr lang="en-US" sz="1900" b="0" strike="noStrike" spc="-1" dirty="0">
                <a:solidFill>
                  <a:srgbClr val="000000"/>
                </a:solidFill>
                <a:latin typeface="Arial"/>
                <a:ea typeface="Arial"/>
              </a:rPr>
              <a:t>In license browser, the user can set the licenses on </a:t>
            </a:r>
            <a:r>
              <a:rPr lang="en-US" sz="1900" b="0" strike="noStrike" spc="-1" dirty="0" smtClean="0">
                <a:solidFill>
                  <a:srgbClr val="000000"/>
                </a:solidFill>
                <a:latin typeface="Arial"/>
                <a:ea typeface="Arial"/>
              </a:rPr>
              <a:t>folders</a:t>
            </a:r>
          </a:p>
          <a:p>
            <a:pPr marL="190440" lvl="1" indent="-195840">
              <a:lnSpc>
                <a:spcPct val="100000"/>
              </a:lnSpc>
              <a:spcBef>
                <a:spcPts val="1301"/>
              </a:spcBef>
              <a:buClr>
                <a:srgbClr val="879BAA"/>
              </a:buClr>
              <a:buFont typeface="Noto Sans Symbols"/>
              <a:buChar char="∙"/>
            </a:pPr>
            <a:r>
              <a:rPr lang="ja-JP" altLang="en-US" sz="1900" spc="-1" dirty="0" smtClean="0">
                <a:solidFill>
                  <a:srgbClr val="000000"/>
                </a:solidFill>
                <a:latin typeface="Arial"/>
              </a:rPr>
              <a:t>ライセンスブラウザの中で、ユーザはフォルダ上にライセンスを設定できる</a:t>
            </a:r>
            <a:endParaRPr lang="en-US" sz="1900" b="0" strike="noStrike" spc="-1" dirty="0">
              <a:latin typeface="Arial"/>
            </a:endParaRPr>
          </a:p>
          <a:p>
            <a:pPr marL="355680" lvl="2" indent="-170280">
              <a:lnSpc>
                <a:spcPct val="100000"/>
              </a:lnSpc>
              <a:buClr>
                <a:srgbClr val="879BAA"/>
              </a:buClr>
              <a:buFont typeface="Noto Sans Symbols"/>
              <a:buChar char="∙"/>
            </a:pPr>
            <a:r>
              <a:rPr lang="ja-JP" altLang="en-US" sz="1900" b="0" strike="noStrike" spc="-1" dirty="0" smtClean="0">
                <a:solidFill>
                  <a:srgbClr val="000000"/>
                </a:solidFill>
                <a:latin typeface="Arial"/>
                <a:ea typeface="Arial"/>
              </a:rPr>
              <a:t>ライセンスセットや確定</a:t>
            </a:r>
            <a:endParaRPr lang="en-US" sz="1900" b="0" strike="noStrike" spc="-1" dirty="0" smtClean="0">
              <a:solidFill>
                <a:srgbClr val="000000"/>
              </a:solidFill>
              <a:latin typeface="Arial"/>
              <a:ea typeface="Arial"/>
            </a:endParaRPr>
          </a:p>
          <a:p>
            <a:pPr marL="355680" lvl="2" indent="-170280">
              <a:lnSpc>
                <a:spcPct val="100000"/>
              </a:lnSpc>
              <a:buClr>
                <a:srgbClr val="879BAA"/>
              </a:buClr>
              <a:buFont typeface="Noto Sans Symbols"/>
              <a:buChar char="∙"/>
            </a:pPr>
            <a:r>
              <a:rPr lang="ja-JP" altLang="en-US" sz="1900" spc="-1" dirty="0" smtClean="0">
                <a:solidFill>
                  <a:srgbClr val="000000"/>
                </a:solidFill>
                <a:latin typeface="Arial"/>
              </a:rPr>
              <a:t>スキャン結果を</a:t>
            </a:r>
            <a:r>
              <a:rPr lang="en-US" altLang="ja-JP" sz="1900" spc="-1" dirty="0" smtClean="0">
                <a:solidFill>
                  <a:srgbClr val="000000"/>
                </a:solidFill>
                <a:latin typeface="Arial"/>
              </a:rPr>
              <a:t>”clearing”</a:t>
            </a:r>
            <a:r>
              <a:rPr lang="ja-JP" altLang="en-US" sz="1900" spc="-1" dirty="0" smtClean="0">
                <a:solidFill>
                  <a:srgbClr val="000000"/>
                </a:solidFill>
                <a:latin typeface="Arial"/>
              </a:rPr>
              <a:t>決定から除去</a:t>
            </a:r>
            <a:endParaRPr lang="en-US" sz="1900" b="0" strike="noStrike" spc="-1" dirty="0">
              <a:latin typeface="Arial"/>
            </a:endParaRPr>
          </a:p>
          <a:p>
            <a:pPr marL="355680" lvl="2" indent="-170280">
              <a:lnSpc>
                <a:spcPct val="100000"/>
              </a:lnSpc>
              <a:buClr>
                <a:srgbClr val="879BAA"/>
              </a:buClr>
              <a:buFont typeface="Noto Sans Symbols"/>
              <a:buChar char="∙"/>
            </a:pPr>
            <a:r>
              <a:rPr lang="ja-JP" altLang="en-US" sz="1900" b="0" strike="noStrike" spc="-1" dirty="0" smtClean="0">
                <a:solidFill>
                  <a:srgbClr val="000000"/>
                </a:solidFill>
                <a:latin typeface="Arial"/>
                <a:ea typeface="Arial"/>
              </a:rPr>
              <a:t>無関係なファイルをマーク</a:t>
            </a:r>
            <a:endParaRPr lang="en-US" sz="1900" b="0" strike="noStrike" spc="-1" dirty="0">
              <a:latin typeface="Arial"/>
            </a:endParaRPr>
          </a:p>
          <a:p>
            <a:pPr marL="190440" lvl="1" indent="-195840">
              <a:lnSpc>
                <a:spcPct val="100000"/>
              </a:lnSpc>
              <a:spcBef>
                <a:spcPts val="1301"/>
              </a:spcBef>
              <a:buClr>
                <a:srgbClr val="879BAA"/>
              </a:buClr>
              <a:buFont typeface="Noto Sans Symbols"/>
              <a:buChar char="∙"/>
            </a:pPr>
            <a:r>
              <a:rPr lang="ja-JP" altLang="en-US" sz="1900" b="0" strike="noStrike" spc="-1" dirty="0" smtClean="0">
                <a:solidFill>
                  <a:srgbClr val="000000"/>
                </a:solidFill>
                <a:latin typeface="Arial"/>
                <a:ea typeface="Arial"/>
              </a:rPr>
              <a:t>実際何が起こるか？</a:t>
            </a:r>
            <a:endParaRPr lang="en-US" sz="1900" b="0" strike="noStrike" spc="-1" dirty="0">
              <a:latin typeface="Arial"/>
            </a:endParaRPr>
          </a:p>
          <a:p>
            <a:pPr marL="355680" lvl="2" indent="-170280">
              <a:lnSpc>
                <a:spcPct val="100000"/>
              </a:lnSpc>
              <a:buClr>
                <a:srgbClr val="879BAA"/>
              </a:buClr>
              <a:buFont typeface="Noto Sans Symbols"/>
              <a:buChar char="∙"/>
            </a:pPr>
            <a:r>
              <a:rPr lang="en-US" sz="1900" b="0" strike="noStrike" spc="-1" dirty="0" smtClean="0">
                <a:solidFill>
                  <a:srgbClr val="000000"/>
                </a:solidFill>
                <a:latin typeface="Arial"/>
                <a:ea typeface="Arial"/>
              </a:rPr>
              <a:t> </a:t>
            </a:r>
            <a:r>
              <a:rPr lang="en-US" sz="1900" b="0" strike="noStrike" spc="-1" dirty="0">
                <a:solidFill>
                  <a:srgbClr val="000000"/>
                </a:solidFill>
                <a:latin typeface="Arial"/>
                <a:ea typeface="Arial"/>
              </a:rPr>
              <a:t>“Edit” </a:t>
            </a:r>
            <a:r>
              <a:rPr lang="ja-JP" altLang="en-US" sz="1900" spc="-1" dirty="0">
                <a:solidFill>
                  <a:srgbClr val="000000"/>
                </a:solidFill>
                <a:latin typeface="Arial"/>
                <a:ea typeface="Arial"/>
              </a:rPr>
              <a:t>が</a:t>
            </a:r>
            <a:r>
              <a:rPr lang="en-US" sz="1900" b="0" strike="noStrike" spc="-1" dirty="0" smtClean="0">
                <a:solidFill>
                  <a:srgbClr val="000000"/>
                </a:solidFill>
                <a:latin typeface="Arial"/>
                <a:ea typeface="Arial"/>
              </a:rPr>
              <a:t> </a:t>
            </a:r>
            <a:r>
              <a:rPr lang="en-US" sz="1900" spc="-1" dirty="0" smtClean="0">
                <a:solidFill>
                  <a:srgbClr val="000000"/>
                </a:solidFill>
                <a:latin typeface="Arial"/>
                <a:ea typeface="Arial"/>
              </a:rPr>
              <a:t>“</a:t>
            </a:r>
            <a:r>
              <a:rPr lang="en-US" sz="1900" b="0" strike="noStrike" spc="-1" dirty="0" smtClean="0">
                <a:solidFill>
                  <a:srgbClr val="000000"/>
                </a:solidFill>
                <a:latin typeface="Arial"/>
                <a:ea typeface="Arial"/>
              </a:rPr>
              <a:t>clearing” </a:t>
            </a:r>
            <a:r>
              <a:rPr lang="ja-JP" altLang="en-US" sz="1900" b="0" strike="noStrike" spc="-1" dirty="0" smtClean="0">
                <a:solidFill>
                  <a:srgbClr val="000000"/>
                </a:solidFill>
                <a:latin typeface="Arial"/>
                <a:ea typeface="Arial"/>
              </a:rPr>
              <a:t>決定</a:t>
            </a:r>
            <a:endParaRPr lang="en-US" sz="1900" b="0" strike="noStrike" spc="-1" dirty="0">
              <a:latin typeface="Arial"/>
            </a:endParaRPr>
          </a:p>
          <a:p>
            <a:pPr marL="355680" lvl="2" indent="-170280">
              <a:lnSpc>
                <a:spcPct val="100000"/>
              </a:lnSpc>
              <a:buClr>
                <a:srgbClr val="879BAA"/>
              </a:buClr>
              <a:buFont typeface="Noto Sans Symbols"/>
              <a:buChar char="∙"/>
            </a:pPr>
            <a:r>
              <a:rPr lang="ja-JP" altLang="en-US" sz="1900" spc="-1" dirty="0" smtClean="0">
                <a:solidFill>
                  <a:srgbClr val="000000"/>
                </a:solidFill>
                <a:latin typeface="Arial"/>
                <a:ea typeface="Arial"/>
              </a:rPr>
              <a:t>スキャン</a:t>
            </a:r>
            <a:r>
              <a:rPr lang="ja-JP" altLang="en-US" sz="1900" spc="-1" dirty="0">
                <a:solidFill>
                  <a:srgbClr val="000000"/>
                </a:solidFill>
                <a:latin typeface="Arial"/>
                <a:ea typeface="Arial"/>
              </a:rPr>
              <a:t>結果</a:t>
            </a:r>
            <a:r>
              <a:rPr lang="ja-JP" altLang="en-US" sz="1900" spc="-1" dirty="0" smtClean="0">
                <a:solidFill>
                  <a:srgbClr val="000000"/>
                </a:solidFill>
                <a:latin typeface="Arial"/>
                <a:ea typeface="Arial"/>
              </a:rPr>
              <a:t>には触れない</a:t>
            </a:r>
            <a:r>
              <a:rPr lang="en-US" sz="1900" b="0" strike="noStrike" spc="-1" dirty="0" smtClean="0">
                <a:solidFill>
                  <a:srgbClr val="000000"/>
                </a:solidFill>
                <a:latin typeface="Arial"/>
                <a:ea typeface="Arial"/>
              </a:rPr>
              <a:t> (</a:t>
            </a:r>
            <a:r>
              <a:rPr lang="ja-JP" altLang="en-US" sz="1900" spc="-1" dirty="0" smtClean="0">
                <a:solidFill>
                  <a:srgbClr val="000000"/>
                </a:solidFill>
                <a:latin typeface="Arial"/>
                <a:ea typeface="Arial"/>
              </a:rPr>
              <a:t>そして保存される</a:t>
            </a:r>
            <a:r>
              <a:rPr lang="en-US" sz="1900" b="0" strike="noStrike" spc="-1" dirty="0" smtClean="0">
                <a:solidFill>
                  <a:srgbClr val="000000"/>
                </a:solidFill>
                <a:latin typeface="Arial"/>
                <a:ea typeface="Arial"/>
              </a:rPr>
              <a:t>)</a:t>
            </a:r>
            <a:endParaRPr lang="en-US" sz="1900" b="0" strike="noStrike" spc="-1" dirty="0">
              <a:latin typeface="Arial"/>
            </a:endParaRPr>
          </a:p>
          <a:p>
            <a:pPr marL="355680" lvl="2" indent="-170280">
              <a:lnSpc>
                <a:spcPct val="100000"/>
              </a:lnSpc>
              <a:buClr>
                <a:srgbClr val="879BAA"/>
              </a:buClr>
              <a:buFont typeface="Noto Sans Symbols"/>
              <a:buChar char="∙"/>
            </a:pPr>
            <a:r>
              <a:rPr lang="ja-JP" altLang="en-US" sz="1900" spc="-1" dirty="0">
                <a:solidFill>
                  <a:srgbClr val="000000"/>
                </a:solidFill>
                <a:ea typeface="Arial"/>
              </a:rPr>
              <a:t>スキャン結果</a:t>
            </a:r>
            <a:r>
              <a:rPr lang="ja-JP" altLang="en-US" sz="1900" spc="-1" dirty="0" smtClean="0">
                <a:solidFill>
                  <a:srgbClr val="000000"/>
                </a:solidFill>
                <a:ea typeface="Arial"/>
              </a:rPr>
              <a:t>の</a:t>
            </a:r>
            <a:r>
              <a:rPr lang="ja-JP" altLang="en-US" sz="1900" spc="-1" dirty="0">
                <a:solidFill>
                  <a:srgbClr val="000000"/>
                </a:solidFill>
                <a:ea typeface="Arial"/>
              </a:rPr>
              <a:t>矛盾</a:t>
            </a:r>
            <a:r>
              <a:rPr lang="ja-JP" altLang="en-US" sz="1900" spc="-1" dirty="0" smtClean="0">
                <a:solidFill>
                  <a:srgbClr val="000000"/>
                </a:solidFill>
                <a:ea typeface="Arial"/>
              </a:rPr>
              <a:t>に関する最終的な“</a:t>
            </a:r>
            <a:r>
              <a:rPr lang="en-US" sz="1900" b="0" strike="noStrike" spc="-1" dirty="0" smtClean="0">
                <a:solidFill>
                  <a:srgbClr val="000000"/>
                </a:solidFill>
                <a:latin typeface="Arial"/>
                <a:ea typeface="Arial"/>
              </a:rPr>
              <a:t>clearing</a:t>
            </a:r>
            <a:r>
              <a:rPr lang="ja-JP" altLang="en-US" sz="1900" b="0" strike="noStrike" spc="-1" dirty="0" smtClean="0">
                <a:solidFill>
                  <a:srgbClr val="000000"/>
                </a:solidFill>
                <a:latin typeface="Arial"/>
                <a:ea typeface="Arial"/>
              </a:rPr>
              <a:t>”</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決定無し</a:t>
            </a:r>
            <a:r>
              <a:rPr lang="en-US" sz="1900" b="0" strike="noStrike" spc="-1" dirty="0" smtClean="0">
                <a:solidFill>
                  <a:srgbClr val="000000"/>
                </a:solidFill>
                <a:latin typeface="Arial"/>
                <a:ea typeface="Arial"/>
              </a:rPr>
              <a:t> </a:t>
            </a:r>
            <a:endParaRPr lang="en-US" sz="1900" b="0" strike="noStrike" spc="-1" dirty="0">
              <a:latin typeface="Arial"/>
            </a:endParaRPr>
          </a:p>
          <a:p>
            <a:pPr>
              <a:lnSpc>
                <a:spcPct val="100000"/>
              </a:lnSpc>
            </a:pPr>
            <a:endParaRPr lang="en-US" sz="19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CustomShape 1"/>
          <p:cNvSpPr/>
          <p:nvPr/>
        </p:nvSpPr>
        <p:spPr>
          <a:xfrm>
            <a:off x="731160" y="1413000"/>
            <a:ext cx="11459160" cy="486396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288" name="CustomShape 2"/>
          <p:cNvSpPr/>
          <p:nvPr/>
        </p:nvSpPr>
        <p:spPr>
          <a:xfrm>
            <a:off x="0" y="0"/>
            <a:ext cx="1384380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a:t>
            </a:r>
            <a:r>
              <a:rPr lang="ja-JP" altLang="en-US" sz="3200" b="1" strike="noStrike" spc="-1" dirty="0" smtClean="0">
                <a:solidFill>
                  <a:srgbClr val="000000"/>
                </a:solidFill>
                <a:latin typeface="Arial"/>
                <a:ea typeface="Arial"/>
              </a:rPr>
              <a:t>ライセンスブラウザーのライセンス決定機能を使う</a:t>
            </a:r>
            <a:r>
              <a:rPr lang="en-US" sz="3200" b="1" strike="noStrike" spc="-1" dirty="0" smtClean="0">
                <a:solidFill>
                  <a:srgbClr val="000000"/>
                </a:solidFill>
                <a:latin typeface="Arial"/>
                <a:ea typeface="Arial"/>
              </a:rPr>
              <a:t> </a:t>
            </a:r>
            <a:endParaRPr lang="en-US" sz="3200" b="0" strike="noStrike" spc="-1" dirty="0">
              <a:latin typeface="Arial"/>
            </a:endParaRPr>
          </a:p>
        </p:txBody>
      </p:sp>
      <p:sp>
        <p:nvSpPr>
          <p:cNvPr id="289" name="CustomShape 3"/>
          <p:cNvSpPr/>
          <p:nvPr/>
        </p:nvSpPr>
        <p:spPr>
          <a:xfrm>
            <a:off x="1094400" y="1773360"/>
            <a:ext cx="5540040" cy="4030920"/>
          </a:xfrm>
          <a:prstGeom prst="rect">
            <a:avLst/>
          </a:prstGeom>
          <a:noFill/>
          <a:ln>
            <a:noFill/>
          </a:ln>
        </p:spPr>
        <p:style>
          <a:lnRef idx="0">
            <a:scrgbClr r="0" g="0" b="0"/>
          </a:lnRef>
          <a:fillRef idx="0">
            <a:scrgbClr r="0" g="0" b="0"/>
          </a:fillRef>
          <a:effectRef idx="0">
            <a:scrgbClr r="0" g="0" b="0"/>
          </a:effectRef>
          <a:fontRef idx="minor"/>
        </p:style>
      </p:sp>
      <p:sp>
        <p:nvSpPr>
          <p:cNvPr id="290" name="CustomShape 4"/>
          <p:cNvSpPr/>
          <p:nvPr/>
        </p:nvSpPr>
        <p:spPr>
          <a:xfrm>
            <a:off x="1096560" y="2190960"/>
            <a:ext cx="4847040" cy="10872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000">
              <a:lnSpc>
                <a:spcPct val="100000"/>
              </a:lnSpc>
              <a:buClr>
                <a:srgbClr val="879BAA"/>
              </a:buClr>
              <a:buFont typeface="Noto Sans Symbols"/>
              <a:buChar char="∙"/>
            </a:pPr>
            <a:r>
              <a:rPr lang="ja-JP" altLang="en-US" sz="1900" spc="-1" dirty="0" smtClean="0">
                <a:solidFill>
                  <a:srgbClr val="000000"/>
                </a:solidFill>
                <a:ea typeface="Arial"/>
              </a:rPr>
              <a:t>集約</a:t>
            </a:r>
            <a:r>
              <a:rPr lang="ja-JP" altLang="en-US" sz="1900" spc="-1" dirty="0">
                <a:solidFill>
                  <a:srgbClr val="000000"/>
                </a:solidFill>
                <a:ea typeface="Arial"/>
              </a:rPr>
              <a:t>ライセンスブラウザビューでリンクを</a:t>
            </a:r>
            <a:r>
              <a:rPr lang="ja-JP" altLang="en-US" sz="1900" spc="-1" dirty="0" smtClean="0">
                <a:solidFill>
                  <a:srgbClr val="000000"/>
                </a:solidFill>
                <a:ea typeface="Arial"/>
              </a:rPr>
              <a:t>選択 </a:t>
            </a:r>
            <a:r>
              <a:rPr lang="en-US" sz="1900" b="0" strike="noStrike" spc="-1" dirty="0" smtClean="0">
                <a:solidFill>
                  <a:srgbClr val="000000"/>
                </a:solidFill>
                <a:latin typeface="Arial"/>
                <a:ea typeface="Arial"/>
              </a:rPr>
              <a:t>[</a:t>
            </a:r>
            <a:r>
              <a:rPr lang="ja-JP" altLang="en-US" sz="1900" b="0" strike="noStrike" spc="-1" dirty="0" smtClean="0">
                <a:solidFill>
                  <a:srgbClr val="000000"/>
                </a:solidFill>
                <a:latin typeface="Arial"/>
                <a:ea typeface="Arial"/>
              </a:rPr>
              <a:t>編集</a:t>
            </a:r>
            <a:r>
              <a:rPr lang="en-US" sz="1900" b="0" strike="noStrike" spc="-1" dirty="0" smtClean="0">
                <a:solidFill>
                  <a:srgbClr val="000000"/>
                </a:solidFill>
                <a:latin typeface="Arial"/>
                <a:ea typeface="Arial"/>
              </a:rPr>
              <a:t>]</a:t>
            </a:r>
            <a:endParaRPr lang="en-US" sz="1900" b="0" strike="noStrike" spc="-1" dirty="0">
              <a:latin typeface="Arial"/>
            </a:endParaRPr>
          </a:p>
          <a:p>
            <a:pPr marL="216000" lvl="1" indent="-234000">
              <a:lnSpc>
                <a:spcPct val="100000"/>
              </a:lnSpc>
              <a:spcBef>
                <a:spcPts val="1301"/>
              </a:spcBef>
              <a:buClr>
                <a:srgbClr val="879BAA"/>
              </a:buClr>
              <a:buFont typeface="Noto Sans Symbols"/>
              <a:buChar char="∙"/>
            </a:pPr>
            <a:r>
              <a:rPr lang="ja-JP" altLang="en-US" sz="1900" spc="-1" dirty="0" smtClean="0">
                <a:solidFill>
                  <a:srgbClr val="000000"/>
                </a:solidFill>
                <a:ea typeface="Arial"/>
              </a:rPr>
              <a:t>いずれ</a:t>
            </a:r>
            <a:r>
              <a:rPr lang="ja-JP" altLang="en-US" sz="1900" spc="-1" dirty="0">
                <a:solidFill>
                  <a:srgbClr val="000000"/>
                </a:solidFill>
                <a:ea typeface="Arial"/>
              </a:rPr>
              <a:t>か</a:t>
            </a:r>
            <a:r>
              <a:rPr lang="ja-JP" altLang="en-US" sz="1900" spc="-1" dirty="0" smtClean="0">
                <a:solidFill>
                  <a:srgbClr val="000000"/>
                </a:solidFill>
                <a:ea typeface="Arial"/>
              </a:rPr>
              <a:t>の</a:t>
            </a:r>
            <a:r>
              <a:rPr lang="ja-JP" altLang="en-US" sz="1900" spc="-1" dirty="0">
                <a:solidFill>
                  <a:srgbClr val="000000"/>
                </a:solidFill>
                <a:ea typeface="Arial"/>
              </a:rPr>
              <a:t>ライセンスを選択して決定</a:t>
            </a:r>
            <a:r>
              <a:rPr lang="en-US" sz="1900" b="0" strike="noStrike" spc="-1" dirty="0" smtClean="0">
                <a:solidFill>
                  <a:srgbClr val="000000"/>
                </a:solidFill>
                <a:latin typeface="Arial"/>
                <a:ea typeface="Arial"/>
              </a:rPr>
              <a:t>…</a:t>
            </a:r>
            <a:endParaRPr lang="en-US" sz="1900" b="0" strike="noStrike" spc="-1" dirty="0">
              <a:latin typeface="Arial"/>
            </a:endParaRPr>
          </a:p>
          <a:p>
            <a:pPr marL="216000" lvl="1" indent="-234000">
              <a:lnSpc>
                <a:spcPct val="100000"/>
              </a:lnSpc>
              <a:spcBef>
                <a:spcPts val="1301"/>
              </a:spcBef>
              <a:buClr>
                <a:srgbClr val="879BAA"/>
              </a:buClr>
              <a:buFont typeface="Noto Sans Symbols"/>
              <a:buChar char="∙"/>
            </a:pPr>
            <a:r>
              <a:rPr lang="en-US" sz="1900" b="0" strike="noStrike" spc="-1" dirty="0" smtClean="0">
                <a:solidFill>
                  <a:srgbClr val="000000"/>
                </a:solidFill>
                <a:latin typeface="Arial"/>
                <a:ea typeface="Arial"/>
              </a:rPr>
              <a:t>…</a:t>
            </a:r>
            <a:r>
              <a:rPr lang="ja-JP" altLang="en-US" sz="1900" spc="-1" dirty="0">
                <a:solidFill>
                  <a:srgbClr val="000000"/>
                </a:solidFill>
                <a:ea typeface="Arial"/>
              </a:rPr>
              <a:t>またはファイルツリーに無関係のマークを</a:t>
            </a:r>
            <a:r>
              <a:rPr lang="ja-JP" altLang="en-US" sz="1900" spc="-1" dirty="0" smtClean="0">
                <a:solidFill>
                  <a:srgbClr val="000000"/>
                </a:solidFill>
                <a:ea typeface="Arial"/>
              </a:rPr>
              <a:t>付ける </a:t>
            </a:r>
            <a:r>
              <a:rPr lang="en-US" sz="1900" b="0" strike="noStrike" spc="-1" dirty="0" smtClean="0">
                <a:solidFill>
                  <a:srgbClr val="000000"/>
                </a:solidFill>
                <a:latin typeface="Arial"/>
                <a:ea typeface="Arial"/>
              </a:rPr>
              <a:t>(</a:t>
            </a:r>
            <a:r>
              <a:rPr lang="ja-JP" altLang="en-US" sz="1900" b="0" strike="noStrike" spc="-1" dirty="0" smtClean="0">
                <a:solidFill>
                  <a:srgbClr val="000000"/>
                </a:solidFill>
                <a:latin typeface="Arial"/>
                <a:ea typeface="Arial"/>
              </a:rPr>
              <a:t>ディストリビューション向け</a:t>
            </a:r>
            <a:r>
              <a:rPr lang="en-US" sz="1900" b="0" strike="noStrike" spc="-1" dirty="0" smtClean="0">
                <a:solidFill>
                  <a:srgbClr val="000000"/>
                </a:solidFill>
                <a:latin typeface="Arial"/>
                <a:ea typeface="Arial"/>
              </a:rPr>
              <a:t>)</a:t>
            </a:r>
            <a:endParaRPr lang="en-US" sz="1900" b="0" strike="noStrike" spc="-1" dirty="0">
              <a:latin typeface="Arial"/>
            </a:endParaRPr>
          </a:p>
          <a:p>
            <a:pPr>
              <a:lnSpc>
                <a:spcPct val="100000"/>
              </a:lnSpc>
              <a:spcBef>
                <a:spcPts val="1301"/>
              </a:spcBef>
              <a:spcAft>
                <a:spcPts val="1301"/>
              </a:spcAft>
            </a:pPr>
            <a:endParaRPr lang="en-US" sz="1900" b="0" strike="noStrike" spc="-1" dirty="0">
              <a:latin typeface="Arial"/>
            </a:endParaRPr>
          </a:p>
        </p:txBody>
      </p:sp>
      <p:sp>
        <p:nvSpPr>
          <p:cNvPr id="291" name="CustomShape 5"/>
          <p:cNvSpPr/>
          <p:nvPr/>
        </p:nvSpPr>
        <p:spPr>
          <a:xfrm>
            <a:off x="1079999" y="1693440"/>
            <a:ext cx="3684505" cy="3006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pc="-1" dirty="0" smtClean="0">
                <a:solidFill>
                  <a:srgbClr val="005F87"/>
                </a:solidFill>
                <a:latin typeface="Arial"/>
                <a:ea typeface="Arial"/>
              </a:rPr>
              <a:t>ユーザインターフェイス</a:t>
            </a:r>
            <a:endParaRPr lang="en-US" sz="2400" b="0" strike="noStrike" spc="-1" dirty="0">
              <a:latin typeface="Arial"/>
            </a:endParaRPr>
          </a:p>
        </p:txBody>
      </p:sp>
      <p:pic>
        <p:nvPicPr>
          <p:cNvPr id="292" name="Google Shape;327;p40"/>
          <p:cNvPicPr/>
          <p:nvPr/>
        </p:nvPicPr>
        <p:blipFill>
          <a:blip r:embed="rId2"/>
          <a:stretch/>
        </p:blipFill>
        <p:spPr>
          <a:xfrm>
            <a:off x="6635880" y="1773360"/>
            <a:ext cx="5247720" cy="4227840"/>
          </a:xfrm>
          <a:prstGeom prst="rect">
            <a:avLst/>
          </a:prstGeom>
          <a:ln>
            <a:noFill/>
          </a:ln>
          <a:effectLst>
            <a:outerShdw>
              <a:srgbClr val="000000">
                <a:alpha val="40000"/>
              </a:srgbClr>
            </a:outerShdw>
          </a:effectLst>
        </p:spPr>
      </p:pic>
      <p:sp>
        <p:nvSpPr>
          <p:cNvPr id="293" name="CustomShape 6"/>
          <p:cNvSpPr/>
          <p:nvPr/>
        </p:nvSpPr>
        <p:spPr>
          <a:xfrm rot="10800000" flipH="1">
            <a:off x="8183880" y="8101080"/>
            <a:ext cx="1131120" cy="1733760"/>
          </a:xfrm>
          <a:prstGeom prst="roundRect">
            <a:avLst>
              <a:gd name="adj" fmla="val 16667"/>
            </a:avLst>
          </a:prstGeom>
          <a:noFill/>
          <a:ln w="28440">
            <a:solidFill>
              <a:srgbClr val="FF0000"/>
            </a:solidFill>
            <a:miter/>
          </a:ln>
        </p:spPr>
        <p:style>
          <a:lnRef idx="0">
            <a:scrgbClr r="0" g="0" b="0"/>
          </a:lnRef>
          <a:fillRef idx="0">
            <a:scrgbClr r="0" g="0" b="0"/>
          </a:fillRef>
          <a:effectRef idx="0">
            <a:scrgbClr r="0" g="0" b="0"/>
          </a:effectRef>
          <a:fontRef idx="minor"/>
        </p:style>
      </p:sp>
      <p:sp>
        <p:nvSpPr>
          <p:cNvPr id="294" name="CustomShape 7"/>
          <p:cNvSpPr/>
          <p:nvPr/>
        </p:nvSpPr>
        <p:spPr>
          <a:xfrm rot="10800000" flipH="1">
            <a:off x="11361240" y="5818320"/>
            <a:ext cx="522360" cy="250560"/>
          </a:xfrm>
          <a:prstGeom prst="roundRect">
            <a:avLst>
              <a:gd name="adj" fmla="val 16667"/>
            </a:avLst>
          </a:prstGeom>
          <a:noFill/>
          <a:ln w="28440">
            <a:solidFill>
              <a:srgbClr val="FF0000"/>
            </a:solidFill>
            <a:miter/>
          </a:ln>
        </p:spPr>
        <p:style>
          <a:lnRef idx="0">
            <a:scrgbClr r="0" g="0" b="0"/>
          </a:lnRef>
          <a:fillRef idx="0">
            <a:scrgbClr r="0" g="0" b="0"/>
          </a:fillRef>
          <a:effectRef idx="0">
            <a:scrgbClr r="0" g="0" b="0"/>
          </a:effectRef>
          <a:fontRef idx="minor"/>
        </p:style>
      </p:sp>
      <p:sp>
        <p:nvSpPr>
          <p:cNvPr id="295" name="CustomShape 8"/>
          <p:cNvSpPr/>
          <p:nvPr/>
        </p:nvSpPr>
        <p:spPr>
          <a:xfrm>
            <a:off x="7996680" y="2716920"/>
            <a:ext cx="371520" cy="362880"/>
          </a:xfrm>
          <a:prstGeom prst="ellipse">
            <a:avLst/>
          </a:prstGeom>
          <a:solidFill>
            <a:srgbClr val="BECDD7"/>
          </a:solidFill>
          <a:ln>
            <a:noFill/>
          </a:ln>
        </p:spPr>
        <p:style>
          <a:lnRef idx="0">
            <a:scrgbClr r="0" g="0" b="0"/>
          </a:lnRef>
          <a:fillRef idx="0">
            <a:scrgbClr r="0" g="0" b="0"/>
          </a:fillRef>
          <a:effectRef idx="0">
            <a:scrgbClr r="0" g="0" b="0"/>
          </a:effectRef>
          <a:fontRef idx="minor"/>
        </p:style>
        <p:txBody>
          <a:bodyPr lIns="108000" tIns="54000" rIns="108000" bIns="54000" anchor="ctr"/>
          <a:lstStyle/>
          <a:p>
            <a:pPr algn="ctr">
              <a:lnSpc>
                <a:spcPct val="110000"/>
              </a:lnSpc>
            </a:pPr>
            <a:r>
              <a:rPr lang="en-US" sz="1700" b="1" strike="noStrike" spc="-1">
                <a:solidFill>
                  <a:srgbClr val="000000"/>
                </a:solidFill>
                <a:latin typeface="Arial"/>
                <a:ea typeface="Arial"/>
              </a:rPr>
              <a:t>2</a:t>
            </a:r>
            <a:endParaRPr lang="en-US" sz="1700" b="0" strike="noStrike" spc="-1">
              <a:latin typeface="Arial"/>
            </a:endParaRPr>
          </a:p>
        </p:txBody>
      </p:sp>
      <p:sp>
        <p:nvSpPr>
          <p:cNvPr id="296" name="CustomShape 9"/>
          <p:cNvSpPr/>
          <p:nvPr/>
        </p:nvSpPr>
        <p:spPr>
          <a:xfrm>
            <a:off x="11109240" y="4714560"/>
            <a:ext cx="371520" cy="362880"/>
          </a:xfrm>
          <a:prstGeom prst="ellipse">
            <a:avLst/>
          </a:prstGeom>
          <a:solidFill>
            <a:srgbClr val="BECDD7"/>
          </a:solidFill>
          <a:ln>
            <a:noFill/>
          </a:ln>
        </p:spPr>
        <p:style>
          <a:lnRef idx="0">
            <a:scrgbClr r="0" g="0" b="0"/>
          </a:lnRef>
          <a:fillRef idx="0">
            <a:scrgbClr r="0" g="0" b="0"/>
          </a:fillRef>
          <a:effectRef idx="0">
            <a:scrgbClr r="0" g="0" b="0"/>
          </a:effectRef>
          <a:fontRef idx="minor"/>
        </p:style>
        <p:txBody>
          <a:bodyPr lIns="108000" tIns="54000" rIns="108000" bIns="54000" anchor="ctr"/>
          <a:lstStyle/>
          <a:p>
            <a:pPr algn="ctr">
              <a:lnSpc>
                <a:spcPct val="110000"/>
              </a:lnSpc>
            </a:pPr>
            <a:r>
              <a:rPr lang="en-US" sz="1700" b="1" strike="noStrike" spc="-1">
                <a:solidFill>
                  <a:srgbClr val="000000"/>
                </a:solidFill>
                <a:latin typeface="Arial"/>
                <a:ea typeface="Arial"/>
              </a:rPr>
              <a:t>1</a:t>
            </a:r>
            <a:endParaRPr lang="en-US" sz="17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2"/>
          <p:cNvSpPr/>
          <p:nvPr/>
        </p:nvSpPr>
        <p:spPr>
          <a:xfrm>
            <a:off x="0" y="2286000"/>
            <a:ext cx="1410120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 </a:t>
            </a:r>
            <a:endParaRPr lang="en-US" sz="3200" b="0" strike="noStrike" spc="-1" dirty="0">
              <a:latin typeface="Arial"/>
            </a:endParaRPr>
          </a:p>
          <a:p>
            <a:pPr marL="457200" indent="-430560">
              <a:lnSpc>
                <a:spcPct val="100000"/>
              </a:lnSpc>
              <a:buClr>
                <a:srgbClr val="000000"/>
              </a:buClr>
              <a:buFont typeface="Arial"/>
              <a:buChar char="●"/>
            </a:pPr>
            <a:r>
              <a:rPr lang="ja-JP" altLang="en-US" sz="3200" b="1" spc="-1" dirty="0" smtClean="0">
                <a:solidFill>
                  <a:srgbClr val="000000"/>
                </a:solidFill>
                <a:latin typeface="Arial"/>
                <a:ea typeface="Arial"/>
              </a:rPr>
              <a:t>ライセンス</a:t>
            </a:r>
            <a:r>
              <a:rPr lang="ja-JP" altLang="en-US" sz="3200" b="1" spc="-1" dirty="0">
                <a:solidFill>
                  <a:srgbClr val="000000"/>
                </a:solidFill>
                <a:latin typeface="Arial"/>
                <a:ea typeface="Arial"/>
              </a:rPr>
              <a:t>修正</a:t>
            </a:r>
            <a:r>
              <a:rPr lang="ja-JP" altLang="en-US" sz="3200" b="1" strike="noStrike" spc="-1" dirty="0" smtClean="0">
                <a:solidFill>
                  <a:srgbClr val="000000"/>
                </a:solidFill>
                <a:latin typeface="Arial"/>
                <a:ea typeface="Arial"/>
              </a:rPr>
              <a:t>の再利用</a:t>
            </a:r>
            <a:endParaRPr lang="en-US" sz="3200" b="0" strike="noStrike" spc="-1" dirty="0">
              <a:latin typeface="Arial"/>
            </a:endParaRPr>
          </a:p>
          <a:p>
            <a:pPr marL="457200" indent="-430560">
              <a:lnSpc>
                <a:spcPct val="100000"/>
              </a:lnSpc>
              <a:buClr>
                <a:srgbClr val="000000"/>
              </a:buClr>
              <a:buFont typeface="Arial"/>
              <a:buChar char="●"/>
            </a:pPr>
            <a:r>
              <a:rPr lang="ja-JP" altLang="en-US" sz="3200" b="1" spc="-1" dirty="0" smtClean="0">
                <a:solidFill>
                  <a:srgbClr val="000000"/>
                </a:solidFill>
                <a:latin typeface="Arial"/>
              </a:rPr>
              <a:t>候補ライセンス</a:t>
            </a:r>
            <a:r>
              <a:rPr lang="ja-JP" altLang="en-US" sz="3200" b="1" spc="-1" dirty="0">
                <a:solidFill>
                  <a:srgbClr val="000000"/>
                </a:solidFill>
                <a:latin typeface="Arial"/>
              </a:rPr>
              <a:t>処理</a:t>
            </a:r>
            <a:endParaRPr lang="en-US" sz="3200" b="0" strike="noStrike" spc="-1" dirty="0">
              <a:latin typeface="Arial"/>
            </a:endParaRPr>
          </a:p>
          <a:p>
            <a:pPr marL="457200" indent="-430560">
              <a:lnSpc>
                <a:spcPct val="100000"/>
              </a:lnSpc>
              <a:buClr>
                <a:srgbClr val="000000"/>
              </a:buClr>
              <a:buFont typeface="Arial"/>
              <a:buChar char="●"/>
            </a:pPr>
            <a:r>
              <a:rPr lang="ja-JP" altLang="en-US" sz="3200" b="1" strike="noStrike" spc="-1" dirty="0" smtClean="0">
                <a:solidFill>
                  <a:srgbClr val="000000"/>
                </a:solidFill>
                <a:latin typeface="Arial"/>
                <a:ea typeface="Arial"/>
              </a:rPr>
              <a:t>ライセンステキストのカスタム</a:t>
            </a:r>
            <a:endParaRPr lang="en-US" altLang="ja-JP" sz="3200" b="1" strike="noStrike" spc="-1" dirty="0" smtClean="0">
              <a:solidFill>
                <a:srgbClr val="000000"/>
              </a:solidFill>
              <a:latin typeface="Arial"/>
              <a:ea typeface="Arial"/>
            </a:endParaRPr>
          </a:p>
          <a:p>
            <a:pPr marL="457200" indent="-430560">
              <a:lnSpc>
                <a:spcPct val="100000"/>
              </a:lnSpc>
              <a:buClr>
                <a:srgbClr val="000000"/>
              </a:buClr>
              <a:buFont typeface="Arial"/>
              <a:buChar char="●"/>
            </a:pPr>
            <a:r>
              <a:rPr lang="ja-JP" altLang="en-US" sz="3200" b="1" spc="-1" dirty="0" smtClean="0">
                <a:solidFill>
                  <a:srgbClr val="000000"/>
                </a:solidFill>
                <a:latin typeface="Arial"/>
              </a:rPr>
              <a:t>ライセンスセットの取り扱い</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101520" y="0"/>
            <a:ext cx="1219068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ライセンス修正の再利用</a:t>
            </a:r>
            <a:endParaRPr lang="en-US" sz="3200" b="0" strike="noStrike" spc="-1" dirty="0">
              <a:latin typeface="Arial"/>
            </a:endParaRPr>
          </a:p>
        </p:txBody>
      </p:sp>
      <p:sp>
        <p:nvSpPr>
          <p:cNvPr id="301" name="CustomShape 2"/>
          <p:cNvSpPr/>
          <p:nvPr/>
        </p:nvSpPr>
        <p:spPr>
          <a:xfrm>
            <a:off x="734760" y="1413000"/>
            <a:ext cx="11081520" cy="244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ja-JP" altLang="en-US" sz="1600" b="0" i="1" strike="noStrike" spc="-1" dirty="0" smtClean="0">
                <a:solidFill>
                  <a:srgbClr val="000000"/>
                </a:solidFill>
                <a:latin typeface="Arial"/>
                <a:ea typeface="Arial"/>
              </a:rPr>
              <a:t>既に完了した作業結果の再利用</a:t>
            </a:r>
            <a:endParaRPr lang="en-US" sz="1600" b="0" strike="noStrike" spc="-1" dirty="0">
              <a:latin typeface="Arial"/>
            </a:endParaRPr>
          </a:p>
        </p:txBody>
      </p:sp>
      <p:sp>
        <p:nvSpPr>
          <p:cNvPr id="302" name="CustomShape 3"/>
          <p:cNvSpPr/>
          <p:nvPr/>
        </p:nvSpPr>
        <p:spPr>
          <a:xfrm>
            <a:off x="4713120" y="1773360"/>
            <a:ext cx="7001640" cy="548640"/>
          </a:xfrm>
          <a:prstGeom prst="rect">
            <a:avLst/>
          </a:prstGeom>
          <a:solidFill>
            <a:srgbClr val="ABC969"/>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1" spc="-1" dirty="0">
                <a:solidFill>
                  <a:srgbClr val="000000"/>
                </a:solidFill>
                <a:latin typeface="Arial"/>
              </a:rPr>
              <a:t>解決策</a:t>
            </a:r>
            <a:endParaRPr lang="en-US" sz="2000" b="0" strike="noStrike" spc="-1" dirty="0">
              <a:latin typeface="Arial"/>
            </a:endParaRPr>
          </a:p>
        </p:txBody>
      </p:sp>
      <p:sp>
        <p:nvSpPr>
          <p:cNvPr id="303" name="CustomShape 4"/>
          <p:cNvSpPr/>
          <p:nvPr/>
        </p:nvSpPr>
        <p:spPr>
          <a:xfrm>
            <a:off x="734760" y="1774800"/>
            <a:ext cx="3977280" cy="4030920"/>
          </a:xfrm>
          <a:prstGeom prst="homePlate">
            <a:avLst>
              <a:gd name="adj" fmla="val 7764"/>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432000" rIns="72000" bIns="72000"/>
          <a:lstStyle/>
          <a:p>
            <a:pPr marL="190440" indent="-189360">
              <a:lnSpc>
                <a:spcPct val="100000"/>
              </a:lnSpc>
            </a:pPr>
            <a:endParaRPr lang="en-US" sz="1800" b="0" strike="noStrike" spc="-1" dirty="0">
              <a:latin typeface="Arial"/>
            </a:endParaRPr>
          </a:p>
          <a:p>
            <a:pPr marL="190440" lvl="1" indent="-195840">
              <a:lnSpc>
                <a:spcPct val="100000"/>
              </a:lnSpc>
              <a:buClr>
                <a:srgbClr val="879BAA"/>
              </a:buClr>
              <a:buFont typeface="Noto Sans Symbols"/>
              <a:buChar char="∙"/>
            </a:pPr>
            <a:r>
              <a:rPr lang="ja-JP" altLang="en-US" sz="1900" spc="-1" dirty="0">
                <a:solidFill>
                  <a:srgbClr val="000000"/>
                </a:solidFill>
                <a:ea typeface="Arial"/>
              </a:rPr>
              <a:t>コンポーネントのアップロードと消去</a:t>
            </a:r>
            <a:r>
              <a:rPr lang="en-US" sz="1900" b="0" strike="noStrike" spc="-1" dirty="0" smtClean="0">
                <a:solidFill>
                  <a:srgbClr val="000000"/>
                </a:solidFill>
                <a:latin typeface="Arial"/>
                <a:ea typeface="Arial"/>
              </a:rPr>
              <a:t>:</a:t>
            </a:r>
            <a:endParaRPr lang="en-US" sz="1900" b="0" strike="noStrike" spc="-1" dirty="0">
              <a:latin typeface="Arial"/>
            </a:endParaRPr>
          </a:p>
          <a:p>
            <a:pPr marL="355680" lvl="2" indent="-170280">
              <a:lnSpc>
                <a:spcPct val="100000"/>
              </a:lnSpc>
              <a:buClr>
                <a:srgbClr val="879BAA"/>
              </a:buClr>
              <a:buFont typeface="Noto Sans Symbols"/>
              <a:buChar char="∙"/>
            </a:pPr>
            <a:r>
              <a:rPr lang="ja-JP" altLang="en-US" sz="1900" spc="-1" dirty="0" smtClean="0">
                <a:solidFill>
                  <a:srgbClr val="000000"/>
                </a:solidFill>
                <a:latin typeface="Arial"/>
              </a:rPr>
              <a:t>ファイル</a:t>
            </a:r>
            <a:r>
              <a:rPr lang="ja-JP" altLang="en-US" sz="1900" spc="-1" dirty="0">
                <a:solidFill>
                  <a:srgbClr val="000000"/>
                </a:solidFill>
                <a:latin typeface="Arial"/>
              </a:rPr>
              <a:t>ベース</a:t>
            </a:r>
            <a:r>
              <a:rPr lang="ja-JP" altLang="en-US" sz="1900" spc="-1" dirty="0" smtClean="0">
                <a:solidFill>
                  <a:srgbClr val="000000"/>
                </a:solidFill>
                <a:latin typeface="Arial"/>
              </a:rPr>
              <a:t>で</a:t>
            </a:r>
            <a:r>
              <a:rPr lang="ja-JP" altLang="en-US" sz="1900" spc="-1" dirty="0">
                <a:solidFill>
                  <a:srgbClr val="000000"/>
                </a:solidFill>
                <a:latin typeface="Arial"/>
              </a:rPr>
              <a:t>進</a:t>
            </a:r>
            <a:r>
              <a:rPr lang="ja-JP" altLang="en-US" sz="1900" spc="-1" dirty="0" smtClean="0">
                <a:solidFill>
                  <a:srgbClr val="000000"/>
                </a:solidFill>
                <a:latin typeface="Arial"/>
              </a:rPr>
              <a:t>める</a:t>
            </a:r>
            <a:endParaRPr lang="en-US" sz="1900" b="0" strike="noStrike" spc="-1" dirty="0">
              <a:latin typeface="Arial"/>
            </a:endParaRPr>
          </a:p>
          <a:p>
            <a:pPr marL="355680" lvl="2" indent="-170280">
              <a:lnSpc>
                <a:spcPct val="100000"/>
              </a:lnSpc>
              <a:buClr>
                <a:srgbClr val="879BAA"/>
              </a:buClr>
              <a:buFont typeface="Noto Sans Symbols"/>
              <a:buChar char="∙"/>
            </a:pPr>
            <a:r>
              <a:rPr lang="ja-JP" altLang="en-US" sz="1900" spc="-1" dirty="0" smtClean="0">
                <a:solidFill>
                  <a:srgbClr val="000000"/>
                </a:solidFill>
                <a:latin typeface="Arial"/>
                <a:ea typeface="Arial"/>
              </a:rPr>
              <a:t>おそらくバルクフレーズ利用</a:t>
            </a:r>
            <a:endParaRPr lang="en-US" sz="1900" b="0" strike="noStrike" spc="-1" dirty="0">
              <a:latin typeface="Arial"/>
            </a:endParaRPr>
          </a:p>
          <a:p>
            <a:pPr marL="355680" lvl="2" indent="-170280">
              <a:lnSpc>
                <a:spcPct val="100000"/>
              </a:lnSpc>
              <a:buClr>
                <a:srgbClr val="879BAA"/>
              </a:buClr>
              <a:buFont typeface="Noto Sans Symbols"/>
              <a:buChar char="∙"/>
            </a:pPr>
            <a:r>
              <a:rPr lang="ja-JP" altLang="en-US" sz="1900" b="0" strike="noStrike" spc="-1" dirty="0" smtClean="0">
                <a:latin typeface="Arial"/>
              </a:rPr>
              <a:t>コピーライトレビュー</a:t>
            </a:r>
            <a:endParaRPr lang="en-US" sz="1900" b="0" strike="noStrike" spc="-1" dirty="0" smtClean="0">
              <a:latin typeface="Arial"/>
            </a:endParaRPr>
          </a:p>
          <a:p>
            <a:pPr marL="190440" lvl="1" indent="-195840">
              <a:lnSpc>
                <a:spcPct val="100000"/>
              </a:lnSpc>
              <a:spcBef>
                <a:spcPts val="1301"/>
              </a:spcBef>
              <a:buClr>
                <a:srgbClr val="879BAA"/>
              </a:buClr>
              <a:buFont typeface="Noto Sans Symbols"/>
              <a:buChar char="∙"/>
            </a:pPr>
            <a:r>
              <a:rPr lang="ja-JP" altLang="en-US" sz="1900" b="1" i="1" strike="noStrike" spc="-1" dirty="0" smtClean="0">
                <a:solidFill>
                  <a:srgbClr val="000000"/>
                </a:solidFill>
                <a:latin typeface="Arial"/>
                <a:ea typeface="Arial"/>
              </a:rPr>
              <a:t>新バージョンアップロード</a:t>
            </a:r>
            <a:endParaRPr lang="en-US" sz="1900" b="0" strike="noStrike" spc="-1" dirty="0">
              <a:latin typeface="Arial"/>
            </a:endParaRPr>
          </a:p>
          <a:p>
            <a:pPr marL="355680" lvl="2" indent="-170280">
              <a:lnSpc>
                <a:spcPct val="100000"/>
              </a:lnSpc>
              <a:buClr>
                <a:srgbClr val="879BAA"/>
              </a:buClr>
              <a:buFont typeface="Noto Sans Symbols"/>
              <a:buChar char="∙"/>
            </a:pPr>
            <a:r>
              <a:rPr lang="ja-JP" altLang="en-US" sz="1900" spc="-1" dirty="0">
                <a:solidFill>
                  <a:srgbClr val="000000"/>
                </a:solidFill>
                <a:ea typeface="Arial"/>
              </a:rPr>
              <a:t>すべてのファイルをもう一度調べる</a:t>
            </a:r>
            <a:r>
              <a:rPr lang="ja-JP" altLang="en-US" sz="1900" spc="-1" dirty="0" smtClean="0">
                <a:solidFill>
                  <a:srgbClr val="000000"/>
                </a:solidFill>
                <a:ea typeface="Arial"/>
              </a:rPr>
              <a:t>必要があるか</a:t>
            </a:r>
            <a:r>
              <a:rPr lang="en-US" sz="1900" b="0" strike="noStrike" spc="-1" dirty="0" smtClean="0">
                <a:solidFill>
                  <a:srgbClr val="000000"/>
                </a:solidFill>
                <a:latin typeface="Arial"/>
                <a:ea typeface="Arial"/>
              </a:rPr>
              <a:t>?</a:t>
            </a:r>
            <a:endParaRPr lang="en-US" sz="1900" b="0" strike="noStrike" spc="-1" dirty="0">
              <a:latin typeface="Arial"/>
            </a:endParaRPr>
          </a:p>
          <a:p>
            <a:pPr>
              <a:lnSpc>
                <a:spcPct val="100000"/>
              </a:lnSpc>
            </a:pPr>
            <a:endParaRPr lang="en-US" sz="1900" b="0" strike="noStrike" spc="-1" dirty="0">
              <a:latin typeface="Arial"/>
            </a:endParaRPr>
          </a:p>
        </p:txBody>
      </p:sp>
      <p:sp>
        <p:nvSpPr>
          <p:cNvPr id="304" name="CustomShape 5"/>
          <p:cNvSpPr/>
          <p:nvPr/>
        </p:nvSpPr>
        <p:spPr>
          <a:xfrm>
            <a:off x="734760" y="1773360"/>
            <a:ext cx="3750840" cy="548640"/>
          </a:xfrm>
          <a:custGeom>
            <a:avLst/>
            <a:gdLst/>
            <a:ahLst/>
            <a:cxnLst/>
            <a:rect l="l" t="t" r="r" b="b"/>
            <a:pathLst>
              <a:path w="120000" h="120000">
                <a:moveTo>
                  <a:pt x="0" y="0"/>
                </a:moveTo>
                <a:lnTo>
                  <a:pt x="118448" y="0"/>
                </a:lnTo>
                <a:lnTo>
                  <a:pt x="120000" y="120000"/>
                </a:lnTo>
                <a:lnTo>
                  <a:pt x="0" y="120000"/>
                </a:lnTo>
                <a:close/>
              </a:path>
            </a:pathLst>
          </a:custGeom>
          <a:solidFill>
            <a:srgbClr val="FFB900"/>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1" spc="-1" dirty="0" smtClean="0">
                <a:solidFill>
                  <a:srgbClr val="000000"/>
                </a:solidFill>
                <a:latin typeface="Arial"/>
              </a:rPr>
              <a:t>ユース</a:t>
            </a:r>
            <a:r>
              <a:rPr lang="ja-JP" altLang="en-US" sz="2000" b="1" spc="-1" dirty="0">
                <a:solidFill>
                  <a:srgbClr val="000000"/>
                </a:solidFill>
                <a:latin typeface="Arial"/>
              </a:rPr>
              <a:t>ケース</a:t>
            </a:r>
            <a:endParaRPr lang="en-US" sz="2000" b="0" strike="noStrike" spc="-1" dirty="0">
              <a:latin typeface="Arial"/>
            </a:endParaRPr>
          </a:p>
        </p:txBody>
      </p:sp>
      <p:sp>
        <p:nvSpPr>
          <p:cNvPr id="306" name="CustomShape 7"/>
          <p:cNvSpPr/>
          <p:nvPr/>
        </p:nvSpPr>
        <p:spPr>
          <a:xfrm>
            <a:off x="9486000" y="5318280"/>
            <a:ext cx="2036160" cy="96300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307" name="CustomShape 8"/>
          <p:cNvSpPr/>
          <p:nvPr/>
        </p:nvSpPr>
        <p:spPr>
          <a:xfrm>
            <a:off x="4713120" y="2323440"/>
            <a:ext cx="7001640" cy="3482280"/>
          </a:xfrm>
          <a:prstGeom prst="rect">
            <a:avLst/>
          </a:prstGeom>
          <a:no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190440" lvl="1" indent="-195840">
              <a:lnSpc>
                <a:spcPct val="100000"/>
              </a:lnSpc>
              <a:buClr>
                <a:srgbClr val="879BAA"/>
              </a:buClr>
              <a:buFont typeface="Noto Sans Symbols"/>
              <a:buChar char="○"/>
            </a:pPr>
            <a:r>
              <a:rPr lang="en-US" altLang="ja-JP" sz="1900" spc="-1" dirty="0" smtClean="0">
                <a:solidFill>
                  <a:srgbClr val="000000"/>
                </a:solidFill>
                <a:ea typeface="Arial"/>
              </a:rPr>
              <a:t>FOSSology</a:t>
            </a:r>
            <a:r>
              <a:rPr lang="ja-JP" altLang="en-US" sz="1900" spc="-1" dirty="0">
                <a:solidFill>
                  <a:srgbClr val="000000"/>
                </a:solidFill>
                <a:ea typeface="Arial"/>
              </a:rPr>
              <a:t>はすべてのファイルのハッシュ値を</a:t>
            </a:r>
            <a:r>
              <a:rPr lang="ja-JP" altLang="en-US" sz="1900" spc="-1" dirty="0" smtClean="0">
                <a:solidFill>
                  <a:srgbClr val="000000"/>
                </a:solidFill>
                <a:ea typeface="Arial"/>
              </a:rPr>
              <a:t>管理</a:t>
            </a:r>
            <a:endParaRPr lang="en-US" sz="1900" b="0" strike="noStrike" spc="-1" dirty="0" smtClean="0">
              <a:latin typeface="Arial"/>
            </a:endParaRPr>
          </a:p>
          <a:p>
            <a:pPr marL="355680" lvl="2" indent="-170280">
              <a:lnSpc>
                <a:spcPct val="100000"/>
              </a:lnSpc>
              <a:buClr>
                <a:srgbClr val="879BAA"/>
              </a:buClr>
              <a:buFont typeface="Noto Sans Symbols"/>
              <a:buChar char="■"/>
            </a:pPr>
            <a:r>
              <a:rPr lang="ja-JP" altLang="en-US" sz="1900" spc="-1" dirty="0">
                <a:solidFill>
                  <a:srgbClr val="000000"/>
                </a:solidFill>
                <a:latin typeface="Arial"/>
                <a:ea typeface="Arial"/>
              </a:rPr>
              <a:t>既</a:t>
            </a:r>
            <a:r>
              <a:rPr lang="ja-JP" altLang="en-US" sz="1900" spc="-1" dirty="0" smtClean="0">
                <a:solidFill>
                  <a:srgbClr val="000000"/>
                </a:solidFill>
                <a:latin typeface="Arial"/>
                <a:ea typeface="Arial"/>
              </a:rPr>
              <a:t>にスキャンの再利用</a:t>
            </a:r>
            <a:r>
              <a:rPr lang="en-US" sz="1900" b="0" strike="noStrike" spc="-1" dirty="0" smtClean="0">
                <a:solidFill>
                  <a:srgbClr val="000000"/>
                </a:solidFill>
                <a:latin typeface="Arial"/>
                <a:ea typeface="Arial"/>
              </a:rPr>
              <a:t> (</a:t>
            </a:r>
            <a:r>
              <a:rPr lang="ja-JP" altLang="en-US" sz="1900" spc="-1" dirty="0" smtClean="0">
                <a:solidFill>
                  <a:srgbClr val="000000"/>
                </a:solidFill>
                <a:latin typeface="Arial"/>
                <a:ea typeface="Arial"/>
              </a:rPr>
              <a:t>新</a:t>
            </a:r>
            <a:r>
              <a:rPr lang="ja-JP" altLang="en-US" sz="1900" spc="-1" dirty="0">
                <a:solidFill>
                  <a:srgbClr val="000000"/>
                </a:solidFill>
                <a:latin typeface="Arial"/>
                <a:ea typeface="Arial"/>
              </a:rPr>
              <a:t>エージェント</a:t>
            </a:r>
            <a:r>
              <a:rPr lang="ja-JP" altLang="en-US" sz="1900" b="0" strike="noStrike" spc="-1" dirty="0" smtClean="0">
                <a:solidFill>
                  <a:srgbClr val="000000"/>
                </a:solidFill>
                <a:latin typeface="Arial"/>
                <a:ea typeface="Arial"/>
              </a:rPr>
              <a:t>で再スキャン可能</a:t>
            </a:r>
            <a:r>
              <a:rPr lang="en-US" sz="1900" b="0" strike="noStrike" spc="-1" dirty="0" smtClean="0">
                <a:solidFill>
                  <a:srgbClr val="000000"/>
                </a:solidFill>
                <a:latin typeface="Arial"/>
                <a:ea typeface="Arial"/>
              </a:rPr>
              <a:t>)</a:t>
            </a:r>
            <a:endParaRPr lang="en-US" sz="1900" b="0" strike="noStrike" spc="-1" dirty="0" smtClean="0">
              <a:latin typeface="Arial"/>
            </a:endParaRPr>
          </a:p>
          <a:p>
            <a:pPr marL="355680" lvl="2" indent="-170280">
              <a:lnSpc>
                <a:spcPct val="100000"/>
              </a:lnSpc>
              <a:buClr>
                <a:srgbClr val="879BAA"/>
              </a:buClr>
              <a:buFont typeface="Noto Sans Symbols"/>
              <a:buChar char="■"/>
            </a:pPr>
            <a:r>
              <a:rPr lang="en-US" altLang="ja-JP" sz="1900" b="1" spc="-1" dirty="0" smtClean="0">
                <a:solidFill>
                  <a:srgbClr val="000000"/>
                </a:solidFill>
                <a:ea typeface="Arial"/>
              </a:rPr>
              <a:t>“clearing”</a:t>
            </a:r>
            <a:r>
              <a:rPr lang="ja-JP" altLang="en-US" sz="1900" b="1" spc="-1" dirty="0" smtClean="0">
                <a:solidFill>
                  <a:srgbClr val="000000"/>
                </a:solidFill>
                <a:ea typeface="Arial"/>
              </a:rPr>
              <a:t>決定</a:t>
            </a:r>
            <a:r>
              <a:rPr lang="ja-JP" altLang="en-US" sz="1900" b="1" spc="-1" dirty="0">
                <a:solidFill>
                  <a:srgbClr val="000000"/>
                </a:solidFill>
                <a:ea typeface="Arial"/>
              </a:rPr>
              <a:t>を再利用したい</a:t>
            </a:r>
            <a:r>
              <a:rPr lang="en-US" altLang="ja-JP" sz="1900" b="1" spc="-1" dirty="0">
                <a:solidFill>
                  <a:srgbClr val="000000"/>
                </a:solidFill>
                <a:ea typeface="Arial"/>
              </a:rPr>
              <a:t>=</a:t>
            </a:r>
            <a:r>
              <a:rPr lang="ja-JP" altLang="en-US" sz="1900" b="1" spc="-1" dirty="0">
                <a:solidFill>
                  <a:srgbClr val="000000"/>
                </a:solidFill>
                <a:ea typeface="Arial"/>
              </a:rPr>
              <a:t>ユーザーが決定した</a:t>
            </a:r>
            <a:r>
              <a:rPr lang="ja-JP" altLang="en-US" sz="1900" b="1" spc="-1" dirty="0" smtClean="0">
                <a:solidFill>
                  <a:srgbClr val="000000"/>
                </a:solidFill>
                <a:ea typeface="Arial"/>
              </a:rPr>
              <a:t>こと</a:t>
            </a:r>
            <a:endParaRPr lang="en-US" sz="1900" b="0" strike="noStrike" spc="-1" dirty="0">
              <a:latin typeface="Arial"/>
            </a:endParaRPr>
          </a:p>
          <a:p>
            <a:pPr marL="190440" lvl="1" indent="-195840">
              <a:lnSpc>
                <a:spcPct val="100000"/>
              </a:lnSpc>
              <a:spcBef>
                <a:spcPts val="1301"/>
              </a:spcBef>
              <a:buClr>
                <a:srgbClr val="879BAA"/>
              </a:buClr>
              <a:buFont typeface="Noto Sans Symbols"/>
              <a:buChar char="○"/>
            </a:pPr>
            <a:r>
              <a:rPr lang="en-US" altLang="ja-JP" sz="1900" spc="-1" dirty="0">
                <a:solidFill>
                  <a:srgbClr val="000000"/>
                </a:solidFill>
                <a:latin typeface="Arial"/>
              </a:rPr>
              <a:t>3</a:t>
            </a:r>
            <a:r>
              <a:rPr lang="ja-JP" altLang="en-US" sz="1900" spc="-1" dirty="0" err="1" smtClean="0">
                <a:solidFill>
                  <a:srgbClr val="000000"/>
                </a:solidFill>
                <a:latin typeface="Arial"/>
              </a:rPr>
              <a:t>つの</a:t>
            </a:r>
            <a:r>
              <a:rPr lang="ja-JP" altLang="en-US" sz="1900" spc="-1" dirty="0" smtClean="0">
                <a:solidFill>
                  <a:srgbClr val="000000"/>
                </a:solidFill>
                <a:latin typeface="Arial"/>
              </a:rPr>
              <a:t>異なる再利用機能</a:t>
            </a:r>
            <a:endParaRPr lang="en-US" sz="1900" b="0" strike="noStrike" spc="-1" dirty="0">
              <a:latin typeface="Arial"/>
            </a:endParaRPr>
          </a:p>
          <a:p>
            <a:pPr marL="355680" lvl="2" indent="-170280">
              <a:lnSpc>
                <a:spcPct val="100000"/>
              </a:lnSpc>
              <a:buClr>
                <a:srgbClr val="000000"/>
              </a:buClr>
              <a:buFont typeface="Noto Sans Symbols"/>
              <a:buChar char="■"/>
            </a:pPr>
            <a:r>
              <a:rPr lang="ja-JP" altLang="en-US" sz="1900" spc="-1" dirty="0">
                <a:solidFill>
                  <a:srgbClr val="000000"/>
                </a:solidFill>
                <a:ea typeface="Arial"/>
              </a:rPr>
              <a:t>同じファイルハッシュに</a:t>
            </a:r>
            <a:r>
              <a:rPr lang="ja-JP" altLang="en-US" sz="1900" spc="-1" dirty="0" smtClean="0">
                <a:solidFill>
                  <a:srgbClr val="000000"/>
                </a:solidFill>
                <a:ea typeface="Arial"/>
              </a:rPr>
              <a:t>基づいて</a:t>
            </a:r>
            <a:r>
              <a:rPr lang="en-US" altLang="ja-JP" sz="1900" spc="-1" dirty="0" smtClean="0">
                <a:solidFill>
                  <a:srgbClr val="000000"/>
                </a:solidFill>
                <a:ea typeface="Arial"/>
              </a:rPr>
              <a:t>”clearing”</a:t>
            </a:r>
            <a:r>
              <a:rPr lang="ja-JP" altLang="en-US" sz="1900" spc="-1" dirty="0" smtClean="0">
                <a:solidFill>
                  <a:srgbClr val="000000"/>
                </a:solidFill>
                <a:ea typeface="Arial"/>
              </a:rPr>
              <a:t>を再利用</a:t>
            </a:r>
            <a:endParaRPr lang="en-US" sz="1900" b="0" strike="noStrike" spc="-1" dirty="0" smtClean="0">
              <a:latin typeface="Arial"/>
            </a:endParaRPr>
          </a:p>
          <a:p>
            <a:pPr marL="355680" lvl="2" indent="-170280">
              <a:lnSpc>
                <a:spcPct val="100000"/>
              </a:lnSpc>
              <a:buClr>
                <a:srgbClr val="000000"/>
              </a:buClr>
              <a:buFont typeface="Noto Sans Symbols"/>
              <a:buChar char="■"/>
            </a:pPr>
            <a:r>
              <a:rPr lang="ja-JP" altLang="en-US" sz="1900" spc="-1" dirty="0">
                <a:solidFill>
                  <a:srgbClr val="000000"/>
                </a:solidFill>
                <a:ea typeface="Arial"/>
              </a:rPr>
              <a:t>一括スキャン操作の再利用</a:t>
            </a:r>
            <a:r>
              <a:rPr lang="en-US" altLang="ja-JP" sz="1900" spc="-1" dirty="0">
                <a:solidFill>
                  <a:srgbClr val="000000"/>
                </a:solidFill>
                <a:ea typeface="Arial"/>
              </a:rPr>
              <a:t>=</a:t>
            </a:r>
            <a:r>
              <a:rPr lang="ja-JP" altLang="en-US" sz="1900" spc="-1" dirty="0">
                <a:solidFill>
                  <a:srgbClr val="000000"/>
                </a:solidFill>
                <a:ea typeface="Arial"/>
              </a:rPr>
              <a:t>個々の</a:t>
            </a:r>
            <a:r>
              <a:rPr lang="ja-JP" altLang="en-US" sz="1900" spc="-1" dirty="0" smtClean="0">
                <a:solidFill>
                  <a:srgbClr val="000000"/>
                </a:solidFill>
                <a:ea typeface="Arial"/>
              </a:rPr>
              <a:t>テキストフレーズ</a:t>
            </a:r>
            <a:endParaRPr lang="en-US" sz="1900" b="0" strike="noStrike" spc="-1" dirty="0" smtClean="0">
              <a:latin typeface="Arial"/>
            </a:endParaRPr>
          </a:p>
          <a:p>
            <a:pPr marL="355680" lvl="2" indent="-170280">
              <a:lnSpc>
                <a:spcPct val="100000"/>
              </a:lnSpc>
              <a:buClr>
                <a:srgbClr val="000000"/>
              </a:buClr>
              <a:buFont typeface="Noto Sans Symbols"/>
              <a:buChar char="■"/>
            </a:pPr>
            <a:r>
              <a:rPr lang="ja-JP" altLang="en-US" sz="1900" spc="-1" dirty="0">
                <a:solidFill>
                  <a:srgbClr val="000000"/>
                </a:solidFill>
                <a:ea typeface="Arial"/>
              </a:rPr>
              <a:t>ファイルが</a:t>
            </a:r>
            <a:r>
              <a:rPr lang="en-US" altLang="ja-JP" sz="1900" spc="-1" dirty="0">
                <a:solidFill>
                  <a:srgbClr val="000000"/>
                </a:solidFill>
                <a:ea typeface="Arial"/>
              </a:rPr>
              <a:t>1</a:t>
            </a:r>
            <a:r>
              <a:rPr lang="ja-JP" altLang="en-US" sz="1900" spc="-1" dirty="0">
                <a:solidFill>
                  <a:srgbClr val="000000"/>
                </a:solidFill>
                <a:ea typeface="Arial"/>
              </a:rPr>
              <a:t>行異なる場所で</a:t>
            </a:r>
            <a:r>
              <a:rPr lang="ja-JP" altLang="en-US" sz="1900" spc="-1" dirty="0" smtClean="0">
                <a:solidFill>
                  <a:srgbClr val="000000"/>
                </a:solidFill>
                <a:ea typeface="Arial"/>
              </a:rPr>
              <a:t>再利用</a:t>
            </a:r>
            <a:r>
              <a:rPr lang="en-US" sz="1900" b="0" strike="noStrike" spc="-1" dirty="0" smtClean="0">
                <a:solidFill>
                  <a:srgbClr val="000000"/>
                </a:solidFill>
                <a:latin typeface="Arial"/>
                <a:ea typeface="Arial"/>
              </a:rPr>
              <a:t> ( diff-tool</a:t>
            </a:r>
            <a:r>
              <a:rPr lang="ja-JP" altLang="en-US" sz="1900" b="0" strike="noStrike" spc="-1" dirty="0" smtClean="0">
                <a:solidFill>
                  <a:srgbClr val="000000"/>
                </a:solidFill>
                <a:latin typeface="Arial"/>
                <a:ea typeface="Arial"/>
              </a:rPr>
              <a:t>利用</a:t>
            </a:r>
            <a:r>
              <a:rPr lang="en-US" sz="1900" b="0" strike="noStrike" spc="-1" dirty="0" smtClean="0">
                <a:solidFill>
                  <a:srgbClr val="000000"/>
                </a:solidFill>
                <a:latin typeface="Arial"/>
                <a:ea typeface="Arial"/>
              </a:rPr>
              <a:t> </a:t>
            </a:r>
            <a:r>
              <a:rPr lang="en-US" sz="1900" b="0" strike="noStrike" spc="-1" dirty="0">
                <a:solidFill>
                  <a:srgbClr val="000000"/>
                </a:solidFill>
                <a:latin typeface="Arial"/>
                <a:ea typeface="Arial"/>
              </a:rPr>
              <a:t>= </a:t>
            </a:r>
            <a:r>
              <a:rPr lang="ja-JP" altLang="en-US" sz="1900" spc="-1" dirty="0">
                <a:solidFill>
                  <a:srgbClr val="000000"/>
                </a:solidFill>
                <a:latin typeface="Arial"/>
                <a:ea typeface="Arial"/>
              </a:rPr>
              <a:t>遅</a:t>
            </a:r>
            <a:r>
              <a:rPr lang="ja-JP" altLang="en-US" sz="1900" spc="-1" dirty="0" smtClean="0">
                <a:solidFill>
                  <a:srgbClr val="000000"/>
                </a:solidFill>
                <a:latin typeface="Arial"/>
                <a:ea typeface="Arial"/>
              </a:rPr>
              <a:t>い</a:t>
            </a:r>
            <a:r>
              <a:rPr lang="en-US" sz="1900" b="0" strike="noStrike" spc="-1" dirty="0" smtClean="0">
                <a:solidFill>
                  <a:srgbClr val="000000"/>
                </a:solidFill>
                <a:latin typeface="Arial"/>
                <a:ea typeface="Arial"/>
              </a:rPr>
              <a:t>!)</a:t>
            </a:r>
            <a:endParaRPr lang="en-US" sz="19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731160" y="1413000"/>
            <a:ext cx="11459160" cy="484668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309" name="CustomShape 2"/>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a:t>
            </a:r>
            <a:r>
              <a:rPr lang="ja-JP" altLang="en-US" sz="3200" b="1" spc="-1" dirty="0">
                <a:solidFill>
                  <a:srgbClr val="000000"/>
                </a:solidFill>
                <a:ea typeface="Arial"/>
              </a:rPr>
              <a:t>ライセンス修正の再利用</a:t>
            </a:r>
            <a:endParaRPr lang="en-US" altLang="ja-JP" sz="3200" spc="-1" dirty="0"/>
          </a:p>
        </p:txBody>
      </p:sp>
      <p:sp>
        <p:nvSpPr>
          <p:cNvPr id="310" name="CustomShape 3"/>
          <p:cNvSpPr/>
          <p:nvPr/>
        </p:nvSpPr>
        <p:spPr>
          <a:xfrm>
            <a:off x="1094400" y="1773360"/>
            <a:ext cx="5540040" cy="4030920"/>
          </a:xfrm>
          <a:prstGeom prst="rect">
            <a:avLst/>
          </a:prstGeom>
          <a:noFill/>
          <a:ln>
            <a:noFill/>
          </a:ln>
        </p:spPr>
        <p:style>
          <a:lnRef idx="0">
            <a:scrgbClr r="0" g="0" b="0"/>
          </a:lnRef>
          <a:fillRef idx="0">
            <a:scrgbClr r="0" g="0" b="0"/>
          </a:fillRef>
          <a:effectRef idx="0">
            <a:scrgbClr r="0" g="0" b="0"/>
          </a:effectRef>
          <a:fontRef idx="minor"/>
        </p:style>
      </p:sp>
      <p:sp>
        <p:nvSpPr>
          <p:cNvPr id="311" name="CustomShape 4"/>
          <p:cNvSpPr/>
          <p:nvPr/>
        </p:nvSpPr>
        <p:spPr>
          <a:xfrm>
            <a:off x="1096560" y="2190960"/>
            <a:ext cx="5164920" cy="36133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000">
              <a:lnSpc>
                <a:spcPct val="100000"/>
              </a:lnSpc>
              <a:buClr>
                <a:srgbClr val="879BAA"/>
              </a:buClr>
              <a:buFont typeface="Noto Sans Symbols"/>
              <a:buChar char="∙"/>
            </a:pPr>
            <a:r>
              <a:rPr lang="ja-JP" altLang="en-US" sz="1900" spc="-1" dirty="0">
                <a:solidFill>
                  <a:srgbClr val="000000"/>
                </a:solidFill>
                <a:ea typeface="Arial"/>
              </a:rPr>
              <a:t>アップロード時に、ライセンスレビューデータを再利用するためにサーバー上の別の既存のパッケージを選択</a:t>
            </a:r>
            <a:r>
              <a:rPr lang="ja-JP" altLang="en-US" sz="1900" spc="-1" dirty="0" smtClean="0">
                <a:solidFill>
                  <a:srgbClr val="000000"/>
                </a:solidFill>
                <a:ea typeface="Arial"/>
              </a:rPr>
              <a:t>できる</a:t>
            </a:r>
            <a:endParaRPr lang="en-US" sz="1900" b="0" strike="noStrike" spc="-1" dirty="0" smtClean="0">
              <a:latin typeface="Arial"/>
            </a:endParaRPr>
          </a:p>
          <a:p>
            <a:pPr marL="216000" lvl="1" indent="-234000">
              <a:lnSpc>
                <a:spcPct val="100000"/>
              </a:lnSpc>
              <a:spcBef>
                <a:spcPts val="1301"/>
              </a:spcBef>
              <a:buClr>
                <a:srgbClr val="879BAA"/>
              </a:buClr>
              <a:buFont typeface="Noto Sans Symbols"/>
              <a:buChar char="∙"/>
            </a:pPr>
            <a:r>
              <a:rPr lang="en-US" altLang="ja-JP" sz="1900" spc="-1" dirty="0">
                <a:solidFill>
                  <a:srgbClr val="000000"/>
                </a:solidFill>
                <a:ea typeface="Arial"/>
              </a:rPr>
              <a:t>3</a:t>
            </a:r>
            <a:r>
              <a:rPr lang="ja-JP" altLang="en-US" sz="1900" spc="-1" dirty="0" err="1">
                <a:solidFill>
                  <a:srgbClr val="000000"/>
                </a:solidFill>
                <a:ea typeface="Arial"/>
              </a:rPr>
              <a:t>つの</a:t>
            </a:r>
            <a:r>
              <a:rPr lang="ja-JP" altLang="en-US" sz="1900" spc="-1" dirty="0">
                <a:solidFill>
                  <a:srgbClr val="000000"/>
                </a:solidFill>
                <a:ea typeface="Arial"/>
              </a:rPr>
              <a:t>主な再利用</a:t>
            </a:r>
            <a:r>
              <a:rPr lang="ja-JP" altLang="en-US" sz="1900" spc="-1" dirty="0" smtClean="0">
                <a:solidFill>
                  <a:srgbClr val="000000"/>
                </a:solidFill>
                <a:ea typeface="Arial"/>
              </a:rPr>
              <a:t>オプションがある</a:t>
            </a:r>
            <a:r>
              <a:rPr lang="en-US" sz="1900" b="0" strike="noStrike" spc="-1" dirty="0" smtClean="0">
                <a:solidFill>
                  <a:srgbClr val="000000"/>
                </a:solidFill>
                <a:latin typeface="Arial"/>
                <a:ea typeface="Arial"/>
              </a:rPr>
              <a:t>:</a:t>
            </a:r>
            <a:endParaRPr lang="en-US" sz="1900" b="0" strike="noStrike" spc="-1" dirty="0" smtClean="0">
              <a:latin typeface="Arial"/>
            </a:endParaRPr>
          </a:p>
          <a:p>
            <a:pPr marL="673200" lvl="2" indent="-234000">
              <a:lnSpc>
                <a:spcPct val="100000"/>
              </a:lnSpc>
              <a:buClr>
                <a:srgbClr val="879BAA"/>
              </a:buClr>
              <a:buFont typeface="Noto Sans Symbols"/>
              <a:buChar char="∙"/>
            </a:pPr>
            <a:r>
              <a:rPr lang="en-US" altLang="ja-JP" sz="1900" spc="-1" dirty="0" smtClean="0">
                <a:solidFill>
                  <a:srgbClr val="000000"/>
                </a:solidFill>
                <a:ea typeface="Arial"/>
              </a:rPr>
              <a:t>(1)</a:t>
            </a:r>
            <a:r>
              <a:rPr lang="ja-JP" altLang="en-US" sz="1900" spc="-1" dirty="0" smtClean="0">
                <a:solidFill>
                  <a:srgbClr val="000000"/>
                </a:solidFill>
                <a:ea typeface="Arial"/>
              </a:rPr>
              <a:t>ファイル</a:t>
            </a:r>
            <a:r>
              <a:rPr lang="ja-JP" altLang="en-US" sz="1900" spc="-1" dirty="0">
                <a:solidFill>
                  <a:srgbClr val="000000"/>
                </a:solidFill>
                <a:ea typeface="Arial"/>
              </a:rPr>
              <a:t>に対して計算された同じハッシュ値でライセンスレビューデータを再利用</a:t>
            </a:r>
            <a:r>
              <a:rPr lang="ja-JP" altLang="en-US" sz="1900" spc="-1" dirty="0" smtClean="0">
                <a:solidFill>
                  <a:srgbClr val="000000"/>
                </a:solidFill>
                <a:ea typeface="Arial"/>
              </a:rPr>
              <a:t>する</a:t>
            </a:r>
            <a:endParaRPr lang="en-US" sz="1900" b="0" strike="noStrike" spc="-1" dirty="0">
              <a:latin typeface="Arial"/>
            </a:endParaRPr>
          </a:p>
          <a:p>
            <a:pPr marL="673200" lvl="2" indent="-234000">
              <a:lnSpc>
                <a:spcPct val="100000"/>
              </a:lnSpc>
              <a:buClr>
                <a:srgbClr val="879BAA"/>
              </a:buClr>
              <a:buFont typeface="Noto Sans Symbols"/>
              <a:buChar char="∙"/>
            </a:pPr>
            <a:r>
              <a:rPr lang="en-US" sz="1900" b="0" strike="noStrike" spc="-1" dirty="0" smtClean="0">
                <a:solidFill>
                  <a:srgbClr val="000000"/>
                </a:solidFill>
                <a:latin typeface="Arial"/>
                <a:ea typeface="Arial"/>
              </a:rPr>
              <a:t>(2)diff tool</a:t>
            </a:r>
            <a:r>
              <a:rPr lang="ja-JP" altLang="en-US" sz="1900" spc="-1" dirty="0">
                <a:solidFill>
                  <a:srgbClr val="000000"/>
                </a:solidFill>
                <a:ea typeface="Arial"/>
              </a:rPr>
              <a:t>を使用して</a:t>
            </a:r>
            <a:r>
              <a:rPr lang="en-US" altLang="ja-JP" sz="1900" spc="-1" dirty="0">
                <a:solidFill>
                  <a:srgbClr val="000000"/>
                </a:solidFill>
                <a:ea typeface="Arial"/>
              </a:rPr>
              <a:t>1</a:t>
            </a:r>
            <a:r>
              <a:rPr lang="ja-JP" altLang="en-US" sz="1900" spc="-1" dirty="0">
                <a:solidFill>
                  <a:srgbClr val="000000"/>
                </a:solidFill>
                <a:ea typeface="Arial"/>
              </a:rPr>
              <a:t>行の許容範囲でライセンスレビューデータを再利用</a:t>
            </a:r>
            <a:r>
              <a:rPr lang="ja-JP" altLang="en-US" sz="1900" spc="-1" dirty="0" smtClean="0">
                <a:solidFill>
                  <a:srgbClr val="000000"/>
                </a:solidFill>
                <a:ea typeface="Arial"/>
              </a:rPr>
              <a:t>する</a:t>
            </a:r>
            <a:endParaRPr lang="en-US" sz="1900" b="0" strike="noStrike" spc="-1" dirty="0">
              <a:latin typeface="Arial"/>
            </a:endParaRPr>
          </a:p>
          <a:p>
            <a:pPr marL="673200" lvl="2" indent="-234000">
              <a:lnSpc>
                <a:spcPct val="100000"/>
              </a:lnSpc>
              <a:buClr>
                <a:srgbClr val="879BAA"/>
              </a:buClr>
              <a:buFont typeface="Noto Sans Symbols"/>
              <a:buChar char="∙"/>
            </a:pPr>
            <a:r>
              <a:rPr lang="en-US" altLang="ja-JP" sz="1900" spc="-1" dirty="0" smtClean="0">
                <a:solidFill>
                  <a:srgbClr val="000000"/>
                </a:solidFill>
                <a:ea typeface="Arial"/>
              </a:rPr>
              <a:t>(3)</a:t>
            </a:r>
            <a:r>
              <a:rPr lang="ja-JP" altLang="en-US" sz="1900" spc="-1" dirty="0" smtClean="0">
                <a:solidFill>
                  <a:srgbClr val="000000"/>
                </a:solidFill>
                <a:ea typeface="Arial"/>
              </a:rPr>
              <a:t>選択</a:t>
            </a:r>
            <a:r>
              <a:rPr lang="ja-JP" altLang="en-US" sz="1900" spc="-1" dirty="0">
                <a:solidFill>
                  <a:srgbClr val="000000"/>
                </a:solidFill>
                <a:ea typeface="Arial"/>
              </a:rPr>
              <a:t>した既存のパッケージに入力された一括スキャンタスクを新しいパッケージにも再利用</a:t>
            </a:r>
            <a:r>
              <a:rPr lang="ja-JP" altLang="en-US" sz="1900" spc="-1" dirty="0" smtClean="0">
                <a:solidFill>
                  <a:srgbClr val="000000"/>
                </a:solidFill>
                <a:ea typeface="Arial"/>
              </a:rPr>
              <a:t>する</a:t>
            </a:r>
            <a:endParaRPr lang="en-US" sz="1900" b="0" strike="noStrike" spc="-1" dirty="0">
              <a:latin typeface="Arial"/>
            </a:endParaRPr>
          </a:p>
          <a:p>
            <a:pPr>
              <a:lnSpc>
                <a:spcPct val="100000"/>
              </a:lnSpc>
            </a:pPr>
            <a:endParaRPr lang="en-US" sz="1900" b="0" strike="noStrike" spc="-1" dirty="0">
              <a:latin typeface="Arial"/>
            </a:endParaRPr>
          </a:p>
        </p:txBody>
      </p:sp>
      <p:sp>
        <p:nvSpPr>
          <p:cNvPr id="312" name="CustomShape 5"/>
          <p:cNvSpPr/>
          <p:nvPr/>
        </p:nvSpPr>
        <p:spPr>
          <a:xfrm>
            <a:off x="1124279" y="1569240"/>
            <a:ext cx="3917277" cy="4359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trike="noStrike" spc="-1" dirty="0" smtClean="0">
                <a:solidFill>
                  <a:srgbClr val="005F87"/>
                </a:solidFill>
                <a:uFillTx/>
                <a:latin typeface="Arial"/>
                <a:ea typeface="Arial"/>
              </a:rPr>
              <a:t>ユーザーインタフェース</a:t>
            </a:r>
            <a:endParaRPr lang="en-US" sz="2400" b="0" strike="noStrike" spc="-1" dirty="0">
              <a:latin typeface="Arial"/>
            </a:endParaRPr>
          </a:p>
        </p:txBody>
      </p:sp>
      <p:pic>
        <p:nvPicPr>
          <p:cNvPr id="313" name="Google Shape;364;p43"/>
          <p:cNvPicPr/>
          <p:nvPr/>
        </p:nvPicPr>
        <p:blipFill>
          <a:blip r:embed="rId2"/>
          <a:stretch/>
        </p:blipFill>
        <p:spPr>
          <a:xfrm>
            <a:off x="6432120" y="1699920"/>
            <a:ext cx="5247720" cy="4223520"/>
          </a:xfrm>
          <a:prstGeom prst="rect">
            <a:avLst/>
          </a:prstGeom>
          <a:ln>
            <a:noFill/>
          </a:ln>
          <a:effectLst>
            <a:outerShdw>
              <a:srgbClr val="000000">
                <a:alpha val="40000"/>
              </a:srgbClr>
            </a:outerShdw>
          </a:effectLst>
        </p:spPr>
      </p:pic>
      <p:sp>
        <p:nvSpPr>
          <p:cNvPr id="314" name="CustomShape 6"/>
          <p:cNvSpPr/>
          <p:nvPr/>
        </p:nvSpPr>
        <p:spPr>
          <a:xfrm>
            <a:off x="8696160" y="4845600"/>
            <a:ext cx="2113560" cy="774720"/>
          </a:xfrm>
          <a:prstGeom prst="wedgeRoundRectCallout">
            <a:avLst>
              <a:gd name="adj1" fmla="val -71915"/>
              <a:gd name="adj2" fmla="val -33104"/>
              <a:gd name="adj3" fmla="val 16667"/>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marL="165240" indent="-164160">
              <a:lnSpc>
                <a:spcPct val="100000"/>
              </a:lnSpc>
            </a:pPr>
            <a:r>
              <a:rPr lang="en-US" sz="1200" b="1" strike="noStrike" spc="-1" dirty="0">
                <a:solidFill>
                  <a:srgbClr val="000000"/>
                </a:solidFill>
                <a:latin typeface="Arial"/>
                <a:ea typeface="Arial"/>
              </a:rPr>
              <a:t>1. </a:t>
            </a:r>
            <a:r>
              <a:rPr lang="ja-JP" altLang="en-US" sz="1200" b="1" spc="-1" dirty="0" smtClean="0">
                <a:solidFill>
                  <a:srgbClr val="000000"/>
                </a:solidFill>
                <a:ea typeface="Arial"/>
              </a:rPr>
              <a:t>ライセンス</a:t>
            </a:r>
            <a:r>
              <a:rPr lang="ja-JP" altLang="en-US" sz="1200" b="1" spc="-1" dirty="0">
                <a:solidFill>
                  <a:srgbClr val="000000"/>
                </a:solidFill>
                <a:ea typeface="Arial"/>
              </a:rPr>
              <a:t>決定を再利用する場所から既存のアップロードを選択</a:t>
            </a:r>
            <a:endParaRPr lang="en-US" sz="1200" b="0" strike="noStrike" spc="-1" dirty="0">
              <a:latin typeface="Arial"/>
            </a:endParaRPr>
          </a:p>
        </p:txBody>
      </p:sp>
      <p:sp>
        <p:nvSpPr>
          <p:cNvPr id="315" name="CustomShape 7"/>
          <p:cNvSpPr/>
          <p:nvPr/>
        </p:nvSpPr>
        <p:spPr>
          <a:xfrm>
            <a:off x="9566280" y="2967480"/>
            <a:ext cx="2284200" cy="774720"/>
          </a:xfrm>
          <a:prstGeom prst="wedgeRoundRectCallout">
            <a:avLst>
              <a:gd name="adj1" fmla="val -112178"/>
              <a:gd name="adj2" fmla="val 100758"/>
              <a:gd name="adj3" fmla="val 16667"/>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marL="165240" indent="-164160">
              <a:lnSpc>
                <a:spcPct val="100000"/>
              </a:lnSpc>
            </a:pPr>
            <a:r>
              <a:rPr lang="en-US" sz="1200" b="1" strike="noStrike" spc="-1" dirty="0">
                <a:solidFill>
                  <a:srgbClr val="000000"/>
                </a:solidFill>
                <a:latin typeface="Arial"/>
                <a:ea typeface="Arial"/>
              </a:rPr>
              <a:t>3</a:t>
            </a:r>
            <a:r>
              <a:rPr lang="en-US" sz="1200" b="1" strike="noStrike" spc="-1" dirty="0" smtClean="0">
                <a:solidFill>
                  <a:srgbClr val="000000"/>
                </a:solidFill>
                <a:latin typeface="Arial"/>
                <a:ea typeface="Arial"/>
              </a:rPr>
              <a:t>.</a:t>
            </a:r>
            <a:r>
              <a:rPr lang="ja-JP" altLang="en-US" sz="1200" b="1" spc="-1" dirty="0">
                <a:solidFill>
                  <a:srgbClr val="000000"/>
                </a:solidFill>
                <a:ea typeface="Arial"/>
              </a:rPr>
              <a:t>同じファイルから</a:t>
            </a:r>
            <a:r>
              <a:rPr lang="ja-JP" altLang="en-US" sz="1200" b="1" spc="-1" dirty="0" smtClean="0">
                <a:solidFill>
                  <a:srgbClr val="000000"/>
                </a:solidFill>
                <a:ea typeface="Arial"/>
              </a:rPr>
              <a:t>の“</a:t>
            </a:r>
            <a:r>
              <a:rPr lang="en-US" altLang="ja-JP" sz="1200" b="1" spc="-1" dirty="0" smtClean="0">
                <a:solidFill>
                  <a:srgbClr val="000000"/>
                </a:solidFill>
                <a:ea typeface="Arial"/>
              </a:rPr>
              <a:t>clearing</a:t>
            </a:r>
            <a:r>
              <a:rPr lang="ja-JP" altLang="en-US" sz="1200" b="1" spc="-1" dirty="0" smtClean="0">
                <a:solidFill>
                  <a:srgbClr val="000000"/>
                </a:solidFill>
                <a:ea typeface="Arial"/>
              </a:rPr>
              <a:t>”決定</a:t>
            </a:r>
            <a:r>
              <a:rPr lang="ja-JP" altLang="en-US" sz="1200" b="1" spc="-1" dirty="0">
                <a:solidFill>
                  <a:srgbClr val="000000"/>
                </a:solidFill>
                <a:ea typeface="Arial"/>
              </a:rPr>
              <a:t>だけでなく、識別されたテキストフレーズも</a:t>
            </a:r>
            <a:r>
              <a:rPr lang="ja-JP" altLang="en-US" sz="1200" b="1" spc="-1" dirty="0" smtClean="0">
                <a:solidFill>
                  <a:srgbClr val="000000"/>
                </a:solidFill>
                <a:ea typeface="Arial"/>
              </a:rPr>
              <a:t>選択</a:t>
            </a:r>
            <a:endParaRPr lang="en-US" sz="1200" b="0" strike="noStrike" spc="-1" dirty="0">
              <a:latin typeface="Arial"/>
            </a:endParaRPr>
          </a:p>
        </p:txBody>
      </p:sp>
      <p:sp>
        <p:nvSpPr>
          <p:cNvPr id="316" name="CustomShape 8"/>
          <p:cNvSpPr/>
          <p:nvPr/>
        </p:nvSpPr>
        <p:spPr>
          <a:xfrm>
            <a:off x="9566280" y="3917520"/>
            <a:ext cx="2113560" cy="774720"/>
          </a:xfrm>
          <a:prstGeom prst="wedgeRoundRectCallout">
            <a:avLst>
              <a:gd name="adj1" fmla="val -113651"/>
              <a:gd name="adj2" fmla="val 23118"/>
              <a:gd name="adj3" fmla="val 16667"/>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marL="165240" indent="-164160">
              <a:lnSpc>
                <a:spcPct val="100000"/>
              </a:lnSpc>
            </a:pPr>
            <a:r>
              <a:rPr lang="en-US" sz="1200" b="1" strike="noStrike" spc="-1" dirty="0">
                <a:solidFill>
                  <a:srgbClr val="000000"/>
                </a:solidFill>
                <a:latin typeface="Arial"/>
                <a:ea typeface="Arial"/>
              </a:rPr>
              <a:t>2. </a:t>
            </a:r>
            <a:r>
              <a:rPr lang="en-US" sz="1200" b="1" spc="-1" dirty="0" smtClean="0">
                <a:solidFill>
                  <a:srgbClr val="000000"/>
                </a:solidFill>
                <a:ea typeface="Arial"/>
              </a:rPr>
              <a:t>hash-match</a:t>
            </a:r>
            <a:r>
              <a:rPr lang="ja-JP" altLang="en-US" sz="1200" b="1" spc="-1" dirty="0" smtClean="0">
                <a:solidFill>
                  <a:srgbClr val="000000"/>
                </a:solidFill>
                <a:ea typeface="Arial"/>
              </a:rPr>
              <a:t>また</a:t>
            </a:r>
            <a:r>
              <a:rPr lang="ja-JP" altLang="en-US" sz="1200" b="1" spc="-1" dirty="0">
                <a:solidFill>
                  <a:srgbClr val="000000"/>
                </a:solidFill>
                <a:ea typeface="Arial"/>
              </a:rPr>
              <a:t>は</a:t>
            </a:r>
            <a:r>
              <a:rPr lang="en-US" altLang="ja-JP" sz="1200" b="1" spc="-1" dirty="0">
                <a:solidFill>
                  <a:srgbClr val="000000"/>
                </a:solidFill>
                <a:ea typeface="Arial"/>
              </a:rPr>
              <a:t>1</a:t>
            </a:r>
            <a:r>
              <a:rPr lang="ja-JP" altLang="en-US" sz="1200" b="1" spc="-1" dirty="0">
                <a:solidFill>
                  <a:srgbClr val="000000"/>
                </a:solidFill>
                <a:ea typeface="Arial"/>
              </a:rPr>
              <a:t>行の許容差を持つ</a:t>
            </a:r>
            <a:r>
              <a:rPr lang="en-US" altLang="ja-JP" sz="1200" b="1" spc="-1" dirty="0">
                <a:solidFill>
                  <a:srgbClr val="000000"/>
                </a:solidFill>
                <a:ea typeface="Arial"/>
              </a:rPr>
              <a:t>diff-tool</a:t>
            </a:r>
            <a:r>
              <a:rPr lang="ja-JP" altLang="en-US" sz="1200" b="1" spc="-1" dirty="0">
                <a:solidFill>
                  <a:srgbClr val="000000"/>
                </a:solidFill>
                <a:ea typeface="Arial"/>
              </a:rPr>
              <a:t>によって同じファイルを選択</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3"/>
          <p:cNvSpPr/>
          <p:nvPr/>
        </p:nvSpPr>
        <p:spPr>
          <a:xfrm>
            <a:off x="626760" y="1861920"/>
            <a:ext cx="5467680" cy="93276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2000" b="1" strike="noStrike" spc="-1" dirty="0">
                <a:solidFill>
                  <a:srgbClr val="000000"/>
                </a:solidFill>
                <a:latin typeface="Arial"/>
                <a:ea typeface="Arial"/>
              </a:rPr>
              <a:t>FOSSology </a:t>
            </a:r>
            <a:r>
              <a:rPr lang="ja-JP" altLang="en-US" sz="2000" b="1" spc="-1" dirty="0">
                <a:solidFill>
                  <a:srgbClr val="000000"/>
                </a:solidFill>
                <a:latin typeface="Arial"/>
                <a:ea typeface="Arial"/>
              </a:rPr>
              <a:t>プロジェクト</a:t>
            </a:r>
            <a:endParaRPr lang="en-US" sz="2000" b="0" strike="noStrike" spc="-1" dirty="0">
              <a:latin typeface="Arial"/>
            </a:endParaRPr>
          </a:p>
          <a:p>
            <a:pPr>
              <a:lnSpc>
                <a:spcPct val="100000"/>
              </a:lnSpc>
            </a:pPr>
            <a:r>
              <a:rPr lang="en-US" sz="2000" b="1" strike="noStrike" spc="-1" dirty="0">
                <a:solidFill>
                  <a:srgbClr val="000000"/>
                </a:solidFill>
                <a:latin typeface="Arial Narrow"/>
                <a:ea typeface="Arial Narrow"/>
              </a:rPr>
              <a:t>https://www.fossology.org/</a:t>
            </a:r>
            <a:endParaRPr lang="en-US" sz="2000" b="0" strike="noStrike" spc="-1" dirty="0">
              <a:latin typeface="Arial"/>
            </a:endParaRPr>
          </a:p>
        </p:txBody>
      </p:sp>
      <p:sp>
        <p:nvSpPr>
          <p:cNvPr id="185" name="CustomShape 4"/>
          <p:cNvSpPr/>
          <p:nvPr/>
        </p:nvSpPr>
        <p:spPr>
          <a:xfrm>
            <a:off x="626760" y="2796120"/>
            <a:ext cx="5467680" cy="3463560"/>
          </a:xfrm>
          <a:prstGeom prst="rect">
            <a:avLst/>
          </a:prstGeom>
          <a:no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190440" lvl="1" indent="-196200">
              <a:lnSpc>
                <a:spcPct val="100000"/>
              </a:lnSpc>
              <a:buClr>
                <a:srgbClr val="879BAA"/>
              </a:buClr>
              <a:buFont typeface="Noto Sans Symbols"/>
              <a:buChar char="∙"/>
            </a:pPr>
            <a:r>
              <a:rPr lang="en-US" altLang="ja-JP" spc="-1" dirty="0">
                <a:solidFill>
                  <a:srgbClr val="000000"/>
                </a:solidFill>
                <a:ea typeface="Arial"/>
              </a:rPr>
              <a:t>2008</a:t>
            </a:r>
            <a:r>
              <a:rPr lang="ja-JP" altLang="en-US" spc="-1" dirty="0">
                <a:solidFill>
                  <a:srgbClr val="000000"/>
                </a:solidFill>
                <a:ea typeface="Arial"/>
              </a:rPr>
              <a:t>年</a:t>
            </a:r>
            <a:r>
              <a:rPr lang="en-US" altLang="ja-JP" spc="-1" dirty="0">
                <a:solidFill>
                  <a:srgbClr val="000000"/>
                </a:solidFill>
                <a:ea typeface="Arial"/>
              </a:rPr>
              <a:t>: GPL-2.0</a:t>
            </a:r>
            <a:r>
              <a:rPr lang="ja-JP" altLang="en-US" spc="-1" dirty="0">
                <a:solidFill>
                  <a:srgbClr val="000000"/>
                </a:solidFill>
                <a:ea typeface="Arial"/>
              </a:rPr>
              <a:t>で公開</a:t>
            </a:r>
            <a:endParaRPr lang="en-US" altLang="ja-JP" spc="-1" dirty="0"/>
          </a:p>
          <a:p>
            <a:pPr marL="190440" lvl="1" indent="-196200">
              <a:lnSpc>
                <a:spcPct val="100000"/>
              </a:lnSpc>
              <a:spcBef>
                <a:spcPts val="1301"/>
              </a:spcBef>
              <a:buClr>
                <a:srgbClr val="879BAA"/>
              </a:buClr>
              <a:buFont typeface="Noto Sans Symbols"/>
              <a:buChar char="∙"/>
            </a:pPr>
            <a:r>
              <a:rPr lang="en-US" altLang="ja-JP" spc="-1" dirty="0">
                <a:solidFill>
                  <a:srgbClr val="000000"/>
                </a:solidFill>
                <a:ea typeface="Arial"/>
              </a:rPr>
              <a:t>2015</a:t>
            </a:r>
            <a:r>
              <a:rPr lang="ja-JP" altLang="en-US" spc="-1" dirty="0">
                <a:solidFill>
                  <a:srgbClr val="000000"/>
                </a:solidFill>
                <a:ea typeface="Arial"/>
              </a:rPr>
              <a:t>年</a:t>
            </a:r>
            <a:r>
              <a:rPr lang="en-US" altLang="ja-JP" spc="-1" dirty="0">
                <a:solidFill>
                  <a:srgbClr val="000000"/>
                </a:solidFill>
                <a:ea typeface="Arial"/>
              </a:rPr>
              <a:t>: Linux Foundation</a:t>
            </a:r>
            <a:r>
              <a:rPr lang="ja-JP" altLang="en-US" spc="-1" dirty="0">
                <a:solidFill>
                  <a:srgbClr val="000000"/>
                </a:solidFill>
                <a:ea typeface="Arial"/>
              </a:rPr>
              <a:t> のコラボレーションプロジェクトとなる</a:t>
            </a:r>
            <a:r>
              <a:rPr lang="en-US" altLang="ja-JP" spc="-1" dirty="0">
                <a:solidFill>
                  <a:srgbClr val="000000"/>
                </a:solidFill>
                <a:ea typeface="Arial"/>
              </a:rPr>
              <a:t> </a:t>
            </a:r>
          </a:p>
          <a:p>
            <a:pPr marL="190440" lvl="1" indent="-196200">
              <a:lnSpc>
                <a:spcPct val="100000"/>
              </a:lnSpc>
              <a:spcBef>
                <a:spcPts val="1301"/>
              </a:spcBef>
              <a:buClr>
                <a:srgbClr val="879BAA"/>
              </a:buClr>
              <a:buFont typeface="Noto Sans Symbols"/>
              <a:buChar char="∙"/>
            </a:pPr>
            <a:r>
              <a:rPr lang="ja-JP" altLang="en-US" spc="-1" dirty="0">
                <a:solidFill>
                  <a:srgbClr val="000000"/>
                </a:solidFill>
              </a:rPr>
              <a:t>ウェブサーバによるコマンドラインインターフェイス実装</a:t>
            </a:r>
            <a:endParaRPr lang="en-US" altLang="ja-JP" spc="-1" dirty="0"/>
          </a:p>
          <a:p>
            <a:pPr marL="190440" lvl="1" indent="-196200">
              <a:lnSpc>
                <a:spcPct val="100000"/>
              </a:lnSpc>
              <a:spcBef>
                <a:spcPts val="1301"/>
              </a:spcBef>
              <a:spcAft>
                <a:spcPts val="1301"/>
              </a:spcAft>
              <a:buClr>
                <a:srgbClr val="879BAA"/>
              </a:buClr>
              <a:buFont typeface="Noto Sans Symbols"/>
              <a:buChar char="∙"/>
            </a:pPr>
            <a:r>
              <a:rPr lang="ja-JP" altLang="en-US" spc="-1" dirty="0">
                <a:solidFill>
                  <a:srgbClr val="000000"/>
                </a:solidFill>
                <a:ea typeface="Arial"/>
              </a:rPr>
              <a:t>ライセンスやコピーライトを検索するスキャニング機能などを搭載</a:t>
            </a:r>
            <a:endParaRPr lang="en-US" altLang="ja-JP" spc="-1" dirty="0">
              <a:solidFill>
                <a:srgbClr val="000000"/>
              </a:solidFill>
              <a:ea typeface="Arial"/>
            </a:endParaRPr>
          </a:p>
          <a:p>
            <a:pPr marL="190440" lvl="1" indent="-196200">
              <a:lnSpc>
                <a:spcPct val="100000"/>
              </a:lnSpc>
              <a:spcBef>
                <a:spcPts val="1301"/>
              </a:spcBef>
              <a:spcAft>
                <a:spcPts val="1301"/>
              </a:spcAft>
              <a:buClr>
                <a:srgbClr val="879BAA"/>
              </a:buClr>
              <a:buFont typeface="Noto Sans Symbols"/>
              <a:buChar char="∙"/>
            </a:pPr>
            <a:r>
              <a:rPr lang="ja-JP" altLang="en-US" spc="-1" dirty="0">
                <a:solidFill>
                  <a:srgbClr val="000000"/>
                </a:solidFill>
              </a:rPr>
              <a:t>組織で分析タスクを行うためのマルチユーザ</a:t>
            </a:r>
            <a:r>
              <a:rPr lang="en-US" altLang="ja-JP" spc="-1" dirty="0">
                <a:solidFill>
                  <a:srgbClr val="000000"/>
                </a:solidFill>
              </a:rPr>
              <a:t>/</a:t>
            </a:r>
            <a:r>
              <a:rPr lang="ja-JP" altLang="en-US" spc="-1" dirty="0">
                <a:solidFill>
                  <a:srgbClr val="000000"/>
                </a:solidFill>
              </a:rPr>
              <a:t>マルチテナント対応の</a:t>
            </a:r>
            <a:r>
              <a:rPr lang="en-US" altLang="ja-JP" spc="-1" dirty="0">
                <a:solidFill>
                  <a:srgbClr val="000000"/>
                </a:solidFill>
              </a:rPr>
              <a:t>Web</a:t>
            </a:r>
            <a:r>
              <a:rPr lang="ja-JP" altLang="en-US" spc="-1" dirty="0">
                <a:solidFill>
                  <a:srgbClr val="000000"/>
                </a:solidFill>
              </a:rPr>
              <a:t>機能搭載</a:t>
            </a:r>
            <a:endParaRPr lang="en-US" altLang="ja-JP" spc="-1" dirty="0">
              <a:solidFill>
                <a:srgbClr val="000000"/>
              </a:solidFill>
            </a:endParaRPr>
          </a:p>
          <a:p>
            <a:pPr marL="190440" lvl="1" indent="-201960">
              <a:lnSpc>
                <a:spcPct val="100000"/>
              </a:lnSpc>
              <a:buClr>
                <a:srgbClr val="879BAA"/>
              </a:buClr>
              <a:buFont typeface="Noto Sans Symbols"/>
              <a:buChar char="∙"/>
            </a:pPr>
            <a:endParaRPr lang="en-US" sz="2000" b="0" strike="noStrike" spc="-1" dirty="0">
              <a:latin typeface="Arial"/>
            </a:endParaRPr>
          </a:p>
        </p:txBody>
      </p:sp>
      <p:sp>
        <p:nvSpPr>
          <p:cNvPr id="186" name="CustomShape 5"/>
          <p:cNvSpPr/>
          <p:nvPr/>
        </p:nvSpPr>
        <p:spPr>
          <a:xfrm>
            <a:off x="6240240" y="1861920"/>
            <a:ext cx="5467680" cy="93276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2000" b="1" strike="noStrike" spc="-1" dirty="0">
                <a:solidFill>
                  <a:srgbClr val="000000"/>
                </a:solidFill>
                <a:latin typeface="Arial"/>
                <a:ea typeface="Arial"/>
              </a:rPr>
              <a:t>FOSSology </a:t>
            </a:r>
            <a:r>
              <a:rPr lang="ja-JP" altLang="en-US" sz="2000" b="1" spc="-1" dirty="0">
                <a:solidFill>
                  <a:srgbClr val="000000"/>
                </a:solidFill>
                <a:latin typeface="Arial"/>
                <a:ea typeface="Arial"/>
              </a:rPr>
              <a:t>開発</a:t>
            </a:r>
            <a:endParaRPr lang="en-US" sz="2000" b="0" strike="noStrike" spc="-1" dirty="0">
              <a:latin typeface="Arial"/>
            </a:endParaRPr>
          </a:p>
          <a:p>
            <a:pPr>
              <a:lnSpc>
                <a:spcPct val="100000"/>
              </a:lnSpc>
            </a:pPr>
            <a:r>
              <a:rPr lang="en-US" sz="2000" b="1" strike="noStrike" spc="-1" dirty="0">
                <a:solidFill>
                  <a:srgbClr val="000000"/>
                </a:solidFill>
                <a:latin typeface="Arial Narrow"/>
                <a:ea typeface="Arial Narrow"/>
              </a:rPr>
              <a:t>https://www.github.com/fossology/fossology</a:t>
            </a:r>
            <a:endParaRPr lang="en-US" sz="2000" b="0" strike="noStrike" spc="-1" dirty="0">
              <a:latin typeface="Arial"/>
            </a:endParaRPr>
          </a:p>
        </p:txBody>
      </p:sp>
      <p:sp>
        <p:nvSpPr>
          <p:cNvPr id="187" name="CustomShape 6"/>
          <p:cNvSpPr/>
          <p:nvPr/>
        </p:nvSpPr>
        <p:spPr>
          <a:xfrm>
            <a:off x="6240240" y="2796120"/>
            <a:ext cx="5467680" cy="3463560"/>
          </a:xfrm>
          <a:prstGeom prst="rect">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254160" lvl="1" indent="-259560">
              <a:lnSpc>
                <a:spcPct val="100000"/>
              </a:lnSpc>
              <a:buClr>
                <a:srgbClr val="879BAA"/>
              </a:buClr>
              <a:buFont typeface="Noto Sans Symbols"/>
              <a:buChar char="▪"/>
            </a:pPr>
            <a:r>
              <a:rPr lang="ja-JP" altLang="en-US" sz="1900" spc="-1" dirty="0">
                <a:solidFill>
                  <a:srgbClr val="000000"/>
                </a:solidFill>
                <a:ea typeface="Arial"/>
              </a:rPr>
              <a:t>標準のアプリケーション群</a:t>
            </a:r>
            <a:r>
              <a:rPr lang="en-US" altLang="ja-JP" sz="1900" spc="-1" dirty="0">
                <a:solidFill>
                  <a:srgbClr val="000000"/>
                </a:solidFill>
                <a:ea typeface="Arial"/>
              </a:rPr>
              <a:t>:</a:t>
            </a:r>
            <a:endParaRPr lang="en-US" altLang="ja-JP" sz="1900" spc="-1" dirty="0"/>
          </a:p>
          <a:p>
            <a:pPr marL="444600" lvl="2" indent="-259560">
              <a:lnSpc>
                <a:spcPct val="100000"/>
              </a:lnSpc>
              <a:buClr>
                <a:srgbClr val="879BAA"/>
              </a:buClr>
              <a:buFont typeface="Noto Sans Symbols"/>
              <a:buChar char="▪"/>
            </a:pPr>
            <a:r>
              <a:rPr lang="en-US" altLang="ja-JP" sz="1900" spc="-1" dirty="0">
                <a:solidFill>
                  <a:srgbClr val="000000"/>
                </a:solidFill>
                <a:ea typeface="Arial"/>
              </a:rPr>
              <a:t>Linux, Apache 2, PostgreSQL, PHP, </a:t>
            </a:r>
            <a:endParaRPr lang="en-US" altLang="ja-JP" sz="1900" spc="-1" dirty="0"/>
          </a:p>
          <a:p>
            <a:pPr marL="254160" lvl="1" indent="-259560">
              <a:lnSpc>
                <a:spcPct val="100000"/>
              </a:lnSpc>
              <a:spcBef>
                <a:spcPts val="1301"/>
              </a:spcBef>
              <a:buClr>
                <a:srgbClr val="879BAA"/>
              </a:buClr>
              <a:buFont typeface="Noto Sans Symbols"/>
              <a:buChar char="▪"/>
            </a:pPr>
            <a:r>
              <a:rPr lang="ja-JP" altLang="en-US" sz="1900" spc="-1" dirty="0">
                <a:solidFill>
                  <a:srgbClr val="000000"/>
                </a:solidFill>
              </a:rPr>
              <a:t>ネット上の</a:t>
            </a:r>
            <a:r>
              <a:rPr lang="en-US" altLang="ja-JP" sz="1900" spc="-1" dirty="0">
                <a:solidFill>
                  <a:srgbClr val="000000"/>
                </a:solidFill>
              </a:rPr>
              <a:t>UI</a:t>
            </a:r>
            <a:r>
              <a:rPr lang="ja-JP" altLang="en-US" sz="1900" spc="-1" dirty="0">
                <a:solidFill>
                  <a:srgbClr val="000000"/>
                </a:solidFill>
              </a:rPr>
              <a:t>は</a:t>
            </a:r>
            <a:r>
              <a:rPr lang="en-US" altLang="ja-JP" sz="1900" spc="-1" dirty="0">
                <a:solidFill>
                  <a:srgbClr val="000000"/>
                </a:solidFill>
              </a:rPr>
              <a:t>PHP</a:t>
            </a:r>
            <a:r>
              <a:rPr lang="ja-JP" altLang="en-US" sz="1900" spc="-1" dirty="0">
                <a:solidFill>
                  <a:srgbClr val="000000"/>
                </a:solidFill>
              </a:rPr>
              <a:t>で、スキャナー機能は</a:t>
            </a:r>
            <a:r>
              <a:rPr lang="en-US" altLang="ja-JP" sz="1900" spc="-1" dirty="0">
                <a:solidFill>
                  <a:srgbClr val="000000"/>
                </a:solidFill>
              </a:rPr>
              <a:t>C/C++</a:t>
            </a:r>
            <a:r>
              <a:rPr lang="ja-JP" altLang="en-US" sz="1900" spc="-1" dirty="0">
                <a:solidFill>
                  <a:srgbClr val="000000"/>
                </a:solidFill>
              </a:rPr>
              <a:t>で実装</a:t>
            </a:r>
            <a:endParaRPr lang="en-US" altLang="ja-JP" sz="1900" spc="-1" dirty="0"/>
          </a:p>
          <a:p>
            <a:pPr marL="254160" lvl="1" indent="-265680">
              <a:lnSpc>
                <a:spcPct val="100000"/>
              </a:lnSpc>
              <a:buClr>
                <a:srgbClr val="879BAA"/>
              </a:buClr>
              <a:buFont typeface="Noto Sans Symbols"/>
              <a:buChar char="▪"/>
            </a:pPr>
            <a:r>
              <a:rPr lang="en-US" sz="2000" b="0" strike="noStrike" spc="-1" dirty="0" smtClean="0">
                <a:solidFill>
                  <a:srgbClr val="000000"/>
                </a:solidFill>
                <a:latin typeface="Arial"/>
                <a:ea typeface="Arial"/>
              </a:rPr>
              <a:t>Web U</a:t>
            </a:r>
            <a:r>
              <a:rPr lang="en-US" altLang="ja-JP" sz="2000" b="0" strike="noStrike" spc="-1" dirty="0" smtClean="0">
                <a:solidFill>
                  <a:srgbClr val="000000"/>
                </a:solidFill>
                <a:latin typeface="Arial"/>
                <a:ea typeface="Arial"/>
              </a:rPr>
              <a:t>I</a:t>
            </a:r>
            <a:r>
              <a:rPr lang="ja-JP" altLang="en-US" sz="2000" b="0" strike="noStrike" spc="-1" dirty="0" smtClean="0">
                <a:solidFill>
                  <a:srgbClr val="000000"/>
                </a:solidFill>
                <a:latin typeface="Arial"/>
                <a:ea typeface="Arial"/>
              </a:rPr>
              <a:t>　以外に</a:t>
            </a:r>
            <a:r>
              <a:rPr lang="en-US" sz="2000" b="0" strike="noStrike" spc="-1" dirty="0" smtClean="0">
                <a:solidFill>
                  <a:srgbClr val="000000"/>
                </a:solidFill>
                <a:latin typeface="Arial"/>
                <a:ea typeface="Arial"/>
              </a:rPr>
              <a:t>:</a:t>
            </a:r>
            <a:endParaRPr lang="en-US" sz="2000" b="0" strike="noStrike" spc="-1" dirty="0">
              <a:latin typeface="Arial"/>
            </a:endParaRPr>
          </a:p>
          <a:p>
            <a:pPr marL="444600" lvl="2" indent="-265680">
              <a:lnSpc>
                <a:spcPct val="100000"/>
              </a:lnSpc>
              <a:buClr>
                <a:srgbClr val="879BAA"/>
              </a:buClr>
              <a:buFont typeface="Noto Sans Symbols"/>
              <a:buChar char="▪"/>
            </a:pPr>
            <a:r>
              <a:rPr lang="ja-JP" altLang="en-US" sz="2000" b="0" strike="noStrike" spc="-1" dirty="0" smtClean="0">
                <a:latin typeface="Arial"/>
              </a:rPr>
              <a:t>コマンドラインインターフェイス</a:t>
            </a:r>
            <a:endParaRPr lang="en-US" sz="2000" b="0" strike="noStrike" spc="-1" dirty="0">
              <a:latin typeface="Arial"/>
            </a:endParaRPr>
          </a:p>
        </p:txBody>
      </p:sp>
      <p:sp>
        <p:nvSpPr>
          <p:cNvPr id="9" name="CustomShape 1"/>
          <p:cNvSpPr/>
          <p:nvPr/>
        </p:nvSpPr>
        <p:spPr>
          <a:xfrm>
            <a:off x="0" y="0"/>
            <a:ext cx="1219104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sz="3200" b="1" strike="noStrike" spc="-1" dirty="0" smtClean="0">
                <a:solidFill>
                  <a:srgbClr val="000000"/>
                </a:solidFill>
                <a:latin typeface="Arial"/>
                <a:ea typeface="Arial"/>
              </a:rPr>
              <a:t>FOSSology</a:t>
            </a:r>
            <a:r>
              <a:rPr lang="ja-JP" altLang="en-US" sz="3200" b="1" strike="noStrike" spc="-1" dirty="0" smtClean="0">
                <a:solidFill>
                  <a:srgbClr val="000000"/>
                </a:solidFill>
                <a:latin typeface="Arial"/>
                <a:ea typeface="Arial"/>
              </a:rPr>
              <a:t>とは何か</a:t>
            </a:r>
            <a:r>
              <a:rPr lang="en-US" sz="3200" b="1" strike="noStrike" spc="-1" dirty="0" smtClean="0">
                <a:solidFill>
                  <a:srgbClr val="000000"/>
                </a:solidFill>
                <a:latin typeface="Arial"/>
                <a:ea typeface="Arial"/>
              </a:rPr>
              <a:t>?</a:t>
            </a:r>
            <a:endParaRPr lang="en-US" sz="3200" b="0" strike="noStrike" spc="-1" dirty="0">
              <a:latin typeface="Arial"/>
            </a:endParaRPr>
          </a:p>
        </p:txBody>
      </p:sp>
      <p:sp>
        <p:nvSpPr>
          <p:cNvPr id="10" name="CustomShape 2"/>
          <p:cNvSpPr/>
          <p:nvPr/>
        </p:nvSpPr>
        <p:spPr>
          <a:xfrm>
            <a:off x="626760" y="1104214"/>
            <a:ext cx="11081520" cy="663025"/>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ja-JP" altLang="en-US" sz="2000" i="1" spc="-1" dirty="0" smtClean="0">
                <a:solidFill>
                  <a:srgbClr val="000000"/>
                </a:solidFill>
                <a:latin typeface="Arial"/>
                <a:ea typeface="Arial"/>
              </a:rPr>
              <a:t>ソフトウェアコンポーネント</a:t>
            </a:r>
            <a:r>
              <a:rPr lang="ja-JP" altLang="en-US" sz="2000" i="1" spc="-1" dirty="0">
                <a:solidFill>
                  <a:srgbClr val="000000"/>
                </a:solidFill>
                <a:latin typeface="Arial"/>
                <a:ea typeface="Arial"/>
              </a:rPr>
              <a:t>の</a:t>
            </a:r>
            <a:r>
              <a:rPr lang="ja-JP" altLang="en-US" sz="2000" i="1" spc="-1" dirty="0" smtClean="0">
                <a:solidFill>
                  <a:srgbClr val="000000"/>
                </a:solidFill>
                <a:latin typeface="Arial"/>
                <a:ea typeface="Arial"/>
              </a:rPr>
              <a:t>ライセンスとコピーライトを追従する</a:t>
            </a:r>
            <a:r>
              <a:rPr lang="en-US" altLang="ja-JP" sz="2000" i="1" spc="-1" dirty="0" smtClean="0">
                <a:solidFill>
                  <a:srgbClr val="000000"/>
                </a:solidFill>
                <a:latin typeface="Arial"/>
                <a:ea typeface="Arial"/>
              </a:rPr>
              <a:t/>
            </a:r>
            <a:br>
              <a:rPr lang="en-US" altLang="ja-JP" sz="2000" i="1" spc="-1" dirty="0" smtClean="0">
                <a:solidFill>
                  <a:srgbClr val="000000"/>
                </a:solidFill>
                <a:latin typeface="Arial"/>
                <a:ea typeface="Arial"/>
              </a:rPr>
            </a:br>
            <a:r>
              <a:rPr lang="ja-JP" altLang="en-US" sz="2000" i="1" spc="-1" dirty="0" smtClean="0">
                <a:solidFill>
                  <a:srgbClr val="000000"/>
                </a:solidFill>
                <a:latin typeface="Arial"/>
                <a:ea typeface="Arial"/>
              </a:rPr>
              <a:t>ウェブサーバーアプリケーション</a:t>
            </a:r>
            <a:endParaRPr lang="en-US" sz="2000" b="0" i="1" strike="noStrike" spc="-1" dirty="0" smtClean="0">
              <a:solidFill>
                <a:srgbClr val="000000"/>
              </a:solidFill>
              <a:latin typeface="Arial"/>
              <a:ea typeface="Arial"/>
            </a:endParaRPr>
          </a:p>
          <a:p>
            <a:pPr>
              <a:lnSpc>
                <a:spcPct val="100000"/>
              </a:lnSpc>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CustomShape 1"/>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ハンズオン</a:t>
            </a:r>
            <a:r>
              <a:rPr lang="en-US" sz="3200" b="1" strike="noStrike" spc="-1" dirty="0" smtClean="0">
                <a:solidFill>
                  <a:srgbClr val="000000"/>
                </a:solidFill>
                <a:latin typeface="Arial"/>
                <a:ea typeface="Arial"/>
              </a:rPr>
              <a:t>:</a:t>
            </a:r>
            <a:r>
              <a:rPr lang="ja-JP" altLang="en-US" sz="3200" b="1" spc="-1" dirty="0">
                <a:solidFill>
                  <a:srgbClr val="000000"/>
                </a:solidFill>
                <a:ea typeface="Arial"/>
              </a:rPr>
              <a:t>ライセンス修正の再利用</a:t>
            </a:r>
            <a:endParaRPr lang="en-US" altLang="ja-JP" sz="3200" spc="-1" dirty="0"/>
          </a:p>
        </p:txBody>
      </p:sp>
      <p:sp>
        <p:nvSpPr>
          <p:cNvPr id="319" name="CustomShape 2"/>
          <p:cNvSpPr/>
          <p:nvPr/>
        </p:nvSpPr>
        <p:spPr>
          <a:xfrm>
            <a:off x="188184" y="1507612"/>
            <a:ext cx="7093800" cy="455760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343080" lvl="1" indent="-360720">
              <a:lnSpc>
                <a:spcPct val="100000"/>
              </a:lnSpc>
              <a:buClr>
                <a:srgbClr val="879BAA"/>
              </a:buClr>
              <a:buFont typeface="Noto Sans Symbols"/>
              <a:buAutoNum type="arabicPeriod"/>
            </a:pPr>
            <a:r>
              <a:rPr lang="ja-JP" altLang="en-US" sz="1900" b="1" spc="-1" dirty="0" smtClean="0">
                <a:solidFill>
                  <a:srgbClr val="000000"/>
                </a:solidFill>
                <a:ea typeface="Arial"/>
              </a:rPr>
              <a:t>オープンソースパッケージ</a:t>
            </a:r>
            <a:r>
              <a:rPr lang="ja-JP" altLang="en-US" sz="1900" b="1" spc="-1" dirty="0">
                <a:solidFill>
                  <a:srgbClr val="000000"/>
                </a:solidFill>
                <a:ea typeface="Arial"/>
              </a:rPr>
              <a:t>を</a:t>
            </a:r>
            <a:r>
              <a:rPr lang="ja-JP" altLang="en-US" sz="1900" b="1" spc="-1" dirty="0" smtClean="0">
                <a:solidFill>
                  <a:srgbClr val="000000"/>
                </a:solidFill>
                <a:ea typeface="Arial"/>
              </a:rPr>
              <a:t>アップロード</a:t>
            </a:r>
            <a:endParaRPr lang="en-US" sz="1900" b="0" strike="noStrike" spc="-1" dirty="0">
              <a:latin typeface="Arial"/>
            </a:endParaRPr>
          </a:p>
          <a:p>
            <a:pPr marL="520560" lvl="2" indent="-373680">
              <a:lnSpc>
                <a:spcPct val="100000"/>
              </a:lnSpc>
              <a:buClr>
                <a:srgbClr val="879BAA"/>
              </a:buClr>
              <a:buFont typeface="Noto Sans Symbols"/>
              <a:buChar char="∙"/>
            </a:pPr>
            <a:r>
              <a:rPr lang="en-US" sz="1900" spc="-1" dirty="0" smtClean="0">
                <a:solidFill>
                  <a:srgbClr val="000000"/>
                </a:solidFill>
                <a:latin typeface="Arial"/>
                <a:ea typeface="Arial"/>
              </a:rPr>
              <a:t>“</a:t>
            </a:r>
            <a:r>
              <a:rPr lang="en-US" sz="1900" b="0" strike="noStrike" spc="-1" dirty="0" smtClean="0">
                <a:solidFill>
                  <a:srgbClr val="000000"/>
                </a:solidFill>
                <a:latin typeface="Arial"/>
                <a:ea typeface="Arial"/>
              </a:rPr>
              <a:t>clearing” </a:t>
            </a:r>
            <a:r>
              <a:rPr lang="ja-JP" altLang="en-US" sz="1900" b="0" strike="noStrike" spc="-1" dirty="0" smtClean="0">
                <a:solidFill>
                  <a:srgbClr val="000000"/>
                </a:solidFill>
                <a:latin typeface="Arial"/>
                <a:ea typeface="Arial"/>
              </a:rPr>
              <a:t>作業を行う</a:t>
            </a:r>
            <a:endParaRPr lang="en-US" sz="1900" b="0" strike="noStrike" spc="-1" dirty="0">
              <a:latin typeface="Arial"/>
            </a:endParaRPr>
          </a:p>
          <a:p>
            <a:pPr marL="520560" lvl="2" indent="-373680">
              <a:lnSpc>
                <a:spcPct val="100000"/>
              </a:lnSpc>
              <a:buClr>
                <a:srgbClr val="879BAA"/>
              </a:buClr>
              <a:buFont typeface="Noto Sans Symbols"/>
              <a:buChar char="∙"/>
            </a:pPr>
            <a:r>
              <a:rPr lang="en-US" sz="1900" b="0" strike="noStrike" spc="-1" dirty="0">
                <a:solidFill>
                  <a:srgbClr val="000000"/>
                </a:solidFill>
                <a:latin typeface="Arial"/>
                <a:ea typeface="Arial"/>
              </a:rPr>
              <a:t>… </a:t>
            </a:r>
            <a:r>
              <a:rPr lang="ja-JP" altLang="en-US" sz="1900" spc="-1" dirty="0" smtClean="0">
                <a:solidFill>
                  <a:srgbClr val="000000"/>
                </a:solidFill>
                <a:latin typeface="Arial"/>
                <a:ea typeface="Arial"/>
              </a:rPr>
              <a:t>また</a:t>
            </a:r>
            <a:r>
              <a:rPr lang="ja-JP" altLang="en-US" sz="1900" spc="-1" dirty="0">
                <a:solidFill>
                  <a:srgbClr val="000000"/>
                </a:solidFill>
                <a:latin typeface="Arial"/>
                <a:ea typeface="Arial"/>
              </a:rPr>
              <a:t>は</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例をそのまま</a:t>
            </a:r>
            <a:endParaRPr lang="en-US" sz="1900" b="0" strike="noStrike" spc="-1" dirty="0">
              <a:latin typeface="Arial"/>
            </a:endParaRPr>
          </a:p>
          <a:p>
            <a:pPr marL="343080" lvl="1" indent="-360720">
              <a:lnSpc>
                <a:spcPct val="100000"/>
              </a:lnSpc>
              <a:spcBef>
                <a:spcPts val="1301"/>
              </a:spcBef>
              <a:buClr>
                <a:srgbClr val="879BAA"/>
              </a:buClr>
              <a:buFont typeface="Noto Sans Symbols"/>
              <a:buAutoNum type="arabicPeriod"/>
            </a:pPr>
            <a:r>
              <a:rPr lang="ja-JP" altLang="en-US" sz="1900" b="1" strike="noStrike" spc="-1" dirty="0" smtClean="0">
                <a:solidFill>
                  <a:srgbClr val="000000"/>
                </a:solidFill>
                <a:latin typeface="Arial"/>
                <a:ea typeface="Arial"/>
              </a:rPr>
              <a:t>新しいバージョンのパッケージアップロード</a:t>
            </a:r>
            <a:endParaRPr lang="en-US" sz="1900" b="0" strike="noStrike" spc="-1" dirty="0" smtClean="0">
              <a:latin typeface="Arial"/>
            </a:endParaRPr>
          </a:p>
          <a:p>
            <a:pPr marL="520560" lvl="2" indent="-373680">
              <a:lnSpc>
                <a:spcPct val="100000"/>
              </a:lnSpc>
              <a:buClr>
                <a:srgbClr val="879BAA"/>
              </a:buClr>
              <a:buFont typeface="Noto Sans Symbols"/>
              <a:buChar char="∙"/>
            </a:pPr>
            <a:r>
              <a:rPr lang="en-US" sz="1900" b="0" strike="noStrike" spc="-1" dirty="0" smtClean="0">
                <a:solidFill>
                  <a:srgbClr val="000000"/>
                </a:solidFill>
                <a:latin typeface="Arial"/>
                <a:ea typeface="Arial"/>
              </a:rPr>
              <a:t>(</a:t>
            </a:r>
            <a:r>
              <a:rPr lang="ja-JP" altLang="en-US" sz="1900" spc="-1" dirty="0">
                <a:solidFill>
                  <a:srgbClr val="000000"/>
                </a:solidFill>
                <a:ea typeface="Arial"/>
              </a:rPr>
              <a:t>実際には古い</a:t>
            </a:r>
            <a:r>
              <a:rPr lang="ja-JP" altLang="en-US" sz="1900" spc="-1" dirty="0" smtClean="0">
                <a:solidFill>
                  <a:srgbClr val="000000"/>
                </a:solidFill>
                <a:ea typeface="Arial"/>
              </a:rPr>
              <a:t>バージョンと</a:t>
            </a:r>
            <a:r>
              <a:rPr lang="ja-JP" altLang="en-US" sz="1900" spc="-1" dirty="0">
                <a:solidFill>
                  <a:srgbClr val="000000"/>
                </a:solidFill>
                <a:ea typeface="Arial"/>
              </a:rPr>
              <a:t>同様</a:t>
            </a:r>
            <a:r>
              <a:rPr lang="ja-JP" altLang="en-US" sz="1900" spc="-1" dirty="0" smtClean="0">
                <a:solidFill>
                  <a:srgbClr val="000000"/>
                </a:solidFill>
                <a:ea typeface="Arial"/>
              </a:rPr>
              <a:t>に動作</a:t>
            </a:r>
            <a:r>
              <a:rPr lang="ja-JP" altLang="en-US" sz="1900" spc="-1" dirty="0">
                <a:solidFill>
                  <a:srgbClr val="000000"/>
                </a:solidFill>
                <a:ea typeface="Arial"/>
              </a:rPr>
              <a:t>します</a:t>
            </a:r>
            <a:r>
              <a:rPr lang="en-US" sz="1900" b="0" strike="noStrike" spc="-1" dirty="0" smtClean="0">
                <a:solidFill>
                  <a:srgbClr val="000000"/>
                </a:solidFill>
                <a:latin typeface="Arial"/>
                <a:ea typeface="Arial"/>
              </a:rPr>
              <a:t>)</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spc="-1" dirty="0">
                <a:solidFill>
                  <a:srgbClr val="000000"/>
                </a:solidFill>
                <a:latin typeface="Arial"/>
                <a:ea typeface="Arial"/>
              </a:rPr>
              <a:t>仮定</a:t>
            </a:r>
            <a:r>
              <a:rPr lang="en-US" sz="1900" b="0" strike="noStrike" spc="-1" dirty="0" smtClean="0">
                <a:solidFill>
                  <a:srgbClr val="000000"/>
                </a:solidFill>
                <a:latin typeface="Arial"/>
                <a:ea typeface="Arial"/>
              </a:rPr>
              <a:t>: </a:t>
            </a:r>
            <a:r>
              <a:rPr lang="ja-JP" altLang="en-US" sz="1900" spc="-1" dirty="0" smtClean="0">
                <a:solidFill>
                  <a:srgbClr val="000000"/>
                </a:solidFill>
                <a:ea typeface="Arial"/>
              </a:rPr>
              <a:t>アップロード物内</a:t>
            </a:r>
            <a:r>
              <a:rPr lang="ja-JP" altLang="en-US" sz="1900" spc="-1" dirty="0">
                <a:solidFill>
                  <a:srgbClr val="000000"/>
                </a:solidFill>
                <a:ea typeface="Arial"/>
              </a:rPr>
              <a:t>での</a:t>
            </a:r>
            <a:r>
              <a:rPr lang="ja-JP" altLang="en-US" sz="1900" spc="-1" dirty="0" smtClean="0">
                <a:solidFill>
                  <a:srgbClr val="000000"/>
                </a:solidFill>
                <a:ea typeface="Arial"/>
              </a:rPr>
              <a:t>テキストフレーズ利用は問題ないように見える</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spc="-1" dirty="0" smtClean="0">
                <a:solidFill>
                  <a:srgbClr val="000000"/>
                </a:solidFill>
                <a:ea typeface="Arial"/>
              </a:rPr>
              <a:t>適切</a:t>
            </a:r>
            <a:r>
              <a:rPr lang="ja-JP" altLang="en-US" sz="1900" spc="-1" dirty="0">
                <a:solidFill>
                  <a:srgbClr val="000000"/>
                </a:solidFill>
                <a:ea typeface="Arial"/>
              </a:rPr>
              <a:t>な再利用設定を</a:t>
            </a:r>
            <a:r>
              <a:rPr lang="ja-JP" altLang="en-US" sz="1900" spc="-1" dirty="0" smtClean="0">
                <a:solidFill>
                  <a:srgbClr val="000000"/>
                </a:solidFill>
                <a:ea typeface="Arial"/>
              </a:rPr>
              <a:t>選択</a:t>
            </a:r>
            <a:endParaRPr lang="en-US" sz="1900" b="0" strike="noStrike" spc="-1" dirty="0">
              <a:latin typeface="Arial"/>
            </a:endParaRPr>
          </a:p>
          <a:p>
            <a:pPr marL="698400" lvl="3" indent="-360720">
              <a:lnSpc>
                <a:spcPct val="100000"/>
              </a:lnSpc>
              <a:buClr>
                <a:srgbClr val="879BAA"/>
              </a:buClr>
              <a:buFont typeface="Noto Sans Symbols"/>
              <a:buChar char="∙"/>
            </a:pPr>
            <a:r>
              <a:rPr lang="ja-JP" altLang="en-US" sz="1900" spc="-1" dirty="0">
                <a:solidFill>
                  <a:srgbClr val="000000"/>
                </a:solidFill>
                <a:ea typeface="Arial"/>
              </a:rPr>
              <a:t>既存の</a:t>
            </a:r>
            <a:r>
              <a:rPr lang="ja-JP" altLang="en-US" sz="1900" spc="-1" dirty="0" smtClean="0">
                <a:solidFill>
                  <a:srgbClr val="000000"/>
                </a:solidFill>
                <a:ea typeface="Arial"/>
              </a:rPr>
              <a:t>アップロード物を選択</a:t>
            </a:r>
            <a:endParaRPr lang="en-US" sz="1900" b="0" strike="noStrike" spc="-1" dirty="0">
              <a:latin typeface="Arial"/>
            </a:endParaRPr>
          </a:p>
          <a:p>
            <a:pPr marL="698400" lvl="3" indent="-360720">
              <a:lnSpc>
                <a:spcPct val="100000"/>
              </a:lnSpc>
              <a:buClr>
                <a:srgbClr val="879BAA"/>
              </a:buClr>
              <a:buFont typeface="Noto Sans Symbols"/>
              <a:buChar char="∙"/>
            </a:pPr>
            <a:r>
              <a:rPr lang="ja-JP" altLang="en-US" sz="1900" spc="-1" dirty="0">
                <a:solidFill>
                  <a:srgbClr val="000000"/>
                </a:solidFill>
                <a:ea typeface="Arial"/>
              </a:rPr>
              <a:t>必要に</a:t>
            </a:r>
            <a:r>
              <a:rPr lang="ja-JP" altLang="en-US" sz="1900" spc="-1" dirty="0" smtClean="0">
                <a:solidFill>
                  <a:srgbClr val="000000"/>
                </a:solidFill>
                <a:ea typeface="Arial"/>
              </a:rPr>
              <a:t>応じて</a:t>
            </a:r>
            <a:r>
              <a:rPr lang="ja-JP" altLang="en-US" sz="1900" spc="-1" dirty="0">
                <a:solidFill>
                  <a:srgbClr val="000000"/>
                </a:solidFill>
                <a:ea typeface="Arial"/>
              </a:rPr>
              <a:t>バルク</a:t>
            </a:r>
            <a:r>
              <a:rPr lang="ja-JP" altLang="en-US" sz="1900" spc="-1" dirty="0" smtClean="0">
                <a:solidFill>
                  <a:srgbClr val="000000"/>
                </a:solidFill>
                <a:ea typeface="Arial"/>
              </a:rPr>
              <a:t>フレーズ</a:t>
            </a:r>
            <a:r>
              <a:rPr lang="ja-JP" altLang="en-US" sz="1900" spc="-1" dirty="0">
                <a:solidFill>
                  <a:srgbClr val="000000"/>
                </a:solidFill>
                <a:ea typeface="Arial"/>
              </a:rPr>
              <a:t>を</a:t>
            </a:r>
            <a:r>
              <a:rPr lang="ja-JP" altLang="en-US" sz="1900" spc="-1" dirty="0" smtClean="0">
                <a:solidFill>
                  <a:srgbClr val="000000"/>
                </a:solidFill>
                <a:ea typeface="Arial"/>
              </a:rPr>
              <a:t>選択</a:t>
            </a:r>
            <a:endParaRPr lang="en-US" altLang="ja-JP" sz="1900" spc="-1" dirty="0" smtClean="0">
              <a:solidFill>
                <a:srgbClr val="000000"/>
              </a:solidFill>
              <a:ea typeface="Arial"/>
            </a:endParaRPr>
          </a:p>
          <a:p>
            <a:pPr marL="698400" lvl="3" indent="-360720">
              <a:lnSpc>
                <a:spcPct val="100000"/>
              </a:lnSpc>
              <a:buClr>
                <a:srgbClr val="879BAA"/>
              </a:buClr>
              <a:buFont typeface="Noto Sans Symbols"/>
              <a:buChar char="∙"/>
            </a:pPr>
            <a:r>
              <a:rPr lang="ja-JP" altLang="en-US" sz="1900" spc="-1" dirty="0" smtClean="0">
                <a:solidFill>
                  <a:srgbClr val="000000"/>
                </a:solidFill>
                <a:ea typeface="Arial"/>
              </a:rPr>
              <a:t>必要に応じて拡張再利用を選択</a:t>
            </a:r>
            <a:endParaRPr lang="en-US" sz="1900" b="0" strike="noStrike" spc="-1" dirty="0" smtClean="0">
              <a:latin typeface="Arial"/>
            </a:endParaRPr>
          </a:p>
          <a:p>
            <a:pPr marL="343080" lvl="1" indent="-360720">
              <a:lnSpc>
                <a:spcPct val="100000"/>
              </a:lnSpc>
              <a:spcBef>
                <a:spcPts val="1301"/>
              </a:spcBef>
              <a:buClr>
                <a:srgbClr val="879BAA"/>
              </a:buClr>
              <a:buFont typeface="Noto Sans Symbols"/>
              <a:buAutoNum type="arabicPeriod"/>
            </a:pPr>
            <a:r>
              <a:rPr lang="ja-JP" altLang="en-US" sz="1900" b="1" spc="-1" dirty="0" smtClean="0">
                <a:solidFill>
                  <a:srgbClr val="000000"/>
                </a:solidFill>
                <a:ea typeface="Arial"/>
              </a:rPr>
              <a:t>集計</a:t>
            </a:r>
            <a:r>
              <a:rPr lang="ja-JP" altLang="en-US" sz="1900" b="1" spc="-1" dirty="0">
                <a:solidFill>
                  <a:srgbClr val="000000"/>
                </a:solidFill>
                <a:ea typeface="Arial"/>
              </a:rPr>
              <a:t>ビューで再利用率を</a:t>
            </a:r>
            <a:r>
              <a:rPr lang="ja-JP" altLang="en-US" sz="1900" b="1" spc="-1" dirty="0" smtClean="0">
                <a:solidFill>
                  <a:srgbClr val="000000"/>
                </a:solidFill>
                <a:ea typeface="Arial"/>
              </a:rPr>
              <a:t>確認</a:t>
            </a:r>
            <a:endParaRPr lang="en-US" sz="1900" b="0" strike="noStrike" spc="-1" dirty="0" smtClean="0">
              <a:latin typeface="Arial"/>
            </a:endParaRPr>
          </a:p>
          <a:p>
            <a:pPr marL="520560" lvl="2" indent="-373680">
              <a:lnSpc>
                <a:spcPct val="100000"/>
              </a:lnSpc>
              <a:buClr>
                <a:srgbClr val="879BAA"/>
              </a:buClr>
              <a:buFont typeface="Noto Sans Symbols"/>
              <a:buChar char="∙"/>
            </a:pPr>
            <a:r>
              <a:rPr lang="ja-JP" altLang="en-US" sz="1900" spc="-1" dirty="0">
                <a:solidFill>
                  <a:srgbClr val="000000"/>
                </a:solidFill>
                <a:ea typeface="Arial"/>
              </a:rPr>
              <a:t>複数のアップロードから再利用することが可能でなければ</a:t>
            </a:r>
            <a:r>
              <a:rPr lang="ja-JP" altLang="en-US" sz="1900" spc="-1" dirty="0" smtClean="0">
                <a:solidFill>
                  <a:srgbClr val="000000"/>
                </a:solidFill>
                <a:ea typeface="Arial"/>
              </a:rPr>
              <a:t>ならない</a:t>
            </a:r>
            <a:endParaRPr lang="en-US" sz="1900" b="0" strike="noStrike" spc="-1" dirty="0">
              <a:latin typeface="Arial"/>
            </a:endParaRPr>
          </a:p>
        </p:txBody>
      </p:sp>
      <p:sp>
        <p:nvSpPr>
          <p:cNvPr id="320" name="CustomShape 3"/>
          <p:cNvSpPr/>
          <p:nvPr/>
        </p:nvSpPr>
        <p:spPr>
          <a:xfrm>
            <a:off x="7281984" y="1176052"/>
            <a:ext cx="4741141" cy="33156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pc="-1" dirty="0">
                <a:solidFill>
                  <a:srgbClr val="000000"/>
                </a:solidFill>
                <a:latin typeface="Arial"/>
              </a:rPr>
              <a:t>例</a:t>
            </a:r>
            <a:endParaRPr lang="en-US" sz="1900" b="0" strike="noStrike" spc="-1" dirty="0">
              <a:latin typeface="Arial"/>
            </a:endParaRPr>
          </a:p>
        </p:txBody>
      </p:sp>
      <p:sp>
        <p:nvSpPr>
          <p:cNvPr id="321" name="CustomShape 4"/>
          <p:cNvSpPr/>
          <p:nvPr/>
        </p:nvSpPr>
        <p:spPr>
          <a:xfrm>
            <a:off x="188184" y="1176052"/>
            <a:ext cx="7093800" cy="33156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pc="-1" dirty="0">
                <a:solidFill>
                  <a:srgbClr val="000000"/>
                </a:solidFill>
                <a:latin typeface="Arial"/>
              </a:rPr>
              <a:t>機能性</a:t>
            </a:r>
            <a:endParaRPr lang="en-US" sz="1900" b="0" strike="noStrike" spc="-1" dirty="0">
              <a:latin typeface="Arial"/>
            </a:endParaRPr>
          </a:p>
        </p:txBody>
      </p:sp>
      <p:sp>
        <p:nvSpPr>
          <p:cNvPr id="323" name="CustomShape 6"/>
          <p:cNvSpPr/>
          <p:nvPr/>
        </p:nvSpPr>
        <p:spPr>
          <a:xfrm>
            <a:off x="9766080" y="5411880"/>
            <a:ext cx="1725120" cy="9475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324" name="CustomShape 7"/>
          <p:cNvSpPr/>
          <p:nvPr/>
        </p:nvSpPr>
        <p:spPr>
          <a:xfrm>
            <a:off x="7281984" y="1507612"/>
            <a:ext cx="4741141" cy="455760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208440">
              <a:lnSpc>
                <a:spcPct val="100000"/>
              </a:lnSpc>
              <a:buClr>
                <a:srgbClr val="879BAA"/>
              </a:buClr>
              <a:buFont typeface="Arial"/>
              <a:buChar char="•"/>
            </a:pPr>
            <a:r>
              <a:rPr lang="en-US" sz="1700" b="0" strike="noStrike" spc="-1" dirty="0" err="1">
                <a:solidFill>
                  <a:srgbClr val="000000"/>
                </a:solidFill>
                <a:latin typeface="Arial"/>
                <a:ea typeface="Arial"/>
              </a:rPr>
              <a:t>zlib</a:t>
            </a:r>
            <a:r>
              <a:rPr lang="en-US" sz="1700" b="0" strike="noStrike" spc="-1" dirty="0">
                <a:solidFill>
                  <a:srgbClr val="000000"/>
                </a:solidFill>
                <a:latin typeface="Arial"/>
                <a:ea typeface="Arial"/>
              </a:rPr>
              <a:t> 1.2.7 </a:t>
            </a:r>
            <a:r>
              <a:rPr lang="ja-JP" altLang="en-US" sz="1700" spc="-1" dirty="0" smtClean="0">
                <a:solidFill>
                  <a:srgbClr val="000000"/>
                </a:solidFill>
                <a:latin typeface="Arial"/>
                <a:ea typeface="Arial"/>
              </a:rPr>
              <a:t>の</a:t>
            </a:r>
            <a:r>
              <a:rPr lang="ja-JP" altLang="en-US" sz="1700" spc="-1" dirty="0">
                <a:solidFill>
                  <a:srgbClr val="000000"/>
                </a:solidFill>
                <a:latin typeface="Arial"/>
                <a:ea typeface="Arial"/>
              </a:rPr>
              <a:t>ソース</a:t>
            </a:r>
            <a:r>
              <a:rPr lang="ja-JP" altLang="en-US" sz="1700" spc="-1" dirty="0" smtClean="0">
                <a:solidFill>
                  <a:srgbClr val="000000"/>
                </a:solidFill>
                <a:latin typeface="Arial"/>
                <a:ea typeface="Arial"/>
              </a:rPr>
              <a:t>がアップされた</a:t>
            </a:r>
            <a:endParaRPr lang="en-US" sz="1700" b="0" strike="noStrike" spc="-1" dirty="0">
              <a:latin typeface="Arial"/>
            </a:endParaRPr>
          </a:p>
          <a:p>
            <a:pPr marL="355680" lvl="2" indent="-195840">
              <a:lnSpc>
                <a:spcPct val="100000"/>
              </a:lnSpc>
              <a:buClr>
                <a:srgbClr val="879BAA"/>
              </a:buClr>
              <a:buFont typeface="Noto Sans Symbols"/>
              <a:buChar char="∙"/>
            </a:pPr>
            <a:r>
              <a:rPr lang="ja-JP" altLang="en-US" sz="1700" spc="-1" dirty="0" smtClean="0">
                <a:solidFill>
                  <a:srgbClr val="000000"/>
                </a:solidFill>
                <a:latin typeface="Arial"/>
              </a:rPr>
              <a:t>いくつかの</a:t>
            </a:r>
            <a:r>
              <a:rPr lang="en-US" altLang="ja-JP" sz="1700" spc="-1" dirty="0" smtClean="0">
                <a:solidFill>
                  <a:srgbClr val="000000"/>
                </a:solidFill>
                <a:latin typeface="Arial"/>
              </a:rPr>
              <a:t>”clearing”</a:t>
            </a:r>
            <a:r>
              <a:rPr lang="ja-JP" altLang="en-US" sz="1700" spc="-1" dirty="0" smtClean="0">
                <a:solidFill>
                  <a:srgbClr val="000000"/>
                </a:solidFill>
                <a:latin typeface="Arial"/>
              </a:rPr>
              <a:t>作業が終わる</a:t>
            </a:r>
            <a:endParaRPr lang="en-US" sz="1700" b="0" strike="noStrike" spc="-1" dirty="0">
              <a:latin typeface="Arial"/>
            </a:endParaRPr>
          </a:p>
          <a:p>
            <a:pPr marL="355680" lvl="2" indent="-195840">
              <a:lnSpc>
                <a:spcPct val="100000"/>
              </a:lnSpc>
              <a:buClr>
                <a:srgbClr val="879BAA"/>
              </a:buClr>
              <a:buFont typeface="Noto Sans Symbols"/>
              <a:buChar char="∙"/>
            </a:pPr>
            <a:r>
              <a:rPr lang="ja-JP" altLang="en-US" sz="1700" spc="-1" dirty="0">
                <a:solidFill>
                  <a:srgbClr val="000000"/>
                </a:solidFill>
                <a:latin typeface="Arial"/>
              </a:rPr>
              <a:t>前</a:t>
            </a:r>
            <a:r>
              <a:rPr lang="ja-JP" altLang="en-US" sz="1700" spc="-1" dirty="0" smtClean="0">
                <a:solidFill>
                  <a:srgbClr val="000000"/>
                </a:solidFill>
                <a:latin typeface="Arial"/>
              </a:rPr>
              <a:t>の部分から</a:t>
            </a:r>
            <a:endParaRPr lang="en-US" sz="1700" b="0" strike="noStrike" spc="-1" dirty="0">
              <a:latin typeface="Arial"/>
            </a:endParaRPr>
          </a:p>
          <a:p>
            <a:pPr marL="190440" lvl="1" indent="-208440">
              <a:lnSpc>
                <a:spcPct val="100000"/>
              </a:lnSpc>
              <a:spcBef>
                <a:spcPts val="1301"/>
              </a:spcBef>
              <a:buClr>
                <a:srgbClr val="879BAA"/>
              </a:buClr>
              <a:buFont typeface="Arial"/>
              <a:buChar char="•"/>
            </a:pPr>
            <a:r>
              <a:rPr lang="ja-JP" altLang="en-US" sz="1700" spc="-1" dirty="0">
                <a:solidFill>
                  <a:srgbClr val="000000"/>
                </a:solidFill>
                <a:latin typeface="Arial"/>
                <a:ea typeface="Arial"/>
              </a:rPr>
              <a:t>アップロード</a:t>
            </a:r>
            <a:r>
              <a:rPr lang="en-US" sz="1700" b="0" strike="noStrike" spc="-1" dirty="0" smtClean="0">
                <a:solidFill>
                  <a:srgbClr val="000000"/>
                </a:solidFill>
                <a:latin typeface="Arial"/>
                <a:ea typeface="Arial"/>
              </a:rPr>
              <a:t> </a:t>
            </a:r>
            <a:r>
              <a:rPr lang="en-US" sz="1700" b="0" strike="noStrike" spc="-1" dirty="0">
                <a:solidFill>
                  <a:srgbClr val="000000"/>
                </a:solidFill>
                <a:latin typeface="Arial"/>
                <a:ea typeface="Arial"/>
              </a:rPr>
              <a:t>“From File” </a:t>
            </a:r>
            <a:r>
              <a:rPr lang="en-US" sz="1700" b="0" strike="noStrike" spc="-1" dirty="0" err="1">
                <a:solidFill>
                  <a:srgbClr val="000000"/>
                </a:solidFill>
                <a:latin typeface="Arial"/>
                <a:ea typeface="Arial"/>
              </a:rPr>
              <a:t>zlib</a:t>
            </a:r>
            <a:r>
              <a:rPr lang="en-US" sz="1700" b="0" strike="noStrike" spc="-1" dirty="0">
                <a:solidFill>
                  <a:srgbClr val="000000"/>
                </a:solidFill>
                <a:latin typeface="Arial"/>
                <a:ea typeface="Arial"/>
              </a:rPr>
              <a:t> 1.2.8 </a:t>
            </a:r>
            <a:r>
              <a:rPr lang="ja-JP" altLang="en-US" sz="1700" spc="-1" dirty="0">
                <a:solidFill>
                  <a:srgbClr val="000000"/>
                </a:solidFill>
                <a:latin typeface="Arial"/>
                <a:ea typeface="Arial"/>
              </a:rPr>
              <a:t>ソース</a:t>
            </a:r>
            <a:endParaRPr lang="en-US" sz="1700" b="0" strike="noStrike" spc="-1" dirty="0">
              <a:latin typeface="Arial"/>
            </a:endParaRPr>
          </a:p>
          <a:p>
            <a:pPr marL="355680" lvl="2" indent="-195840">
              <a:lnSpc>
                <a:spcPct val="100000"/>
              </a:lnSpc>
              <a:buClr>
                <a:srgbClr val="879BAA"/>
              </a:buClr>
              <a:buFont typeface="Noto Sans Symbols"/>
              <a:buChar char="∙"/>
            </a:pPr>
            <a:r>
              <a:rPr lang="ja-JP" altLang="en-US" sz="1700" spc="-1" dirty="0" smtClean="0">
                <a:solidFill>
                  <a:srgbClr val="000000"/>
                </a:solidFill>
                <a:latin typeface="Arial"/>
                <a:ea typeface="Arial"/>
              </a:rPr>
              <a:t>アップロード済パッケージ</a:t>
            </a:r>
            <a:r>
              <a:rPr lang="en-US" sz="1700" b="0" strike="noStrike" spc="-1" dirty="0" smtClean="0">
                <a:solidFill>
                  <a:srgbClr val="000000"/>
                </a:solidFill>
                <a:latin typeface="Arial"/>
                <a:ea typeface="Arial"/>
              </a:rPr>
              <a:t>1.2.7</a:t>
            </a:r>
            <a:r>
              <a:rPr lang="ja-JP" altLang="en-US" sz="1700" b="0" strike="noStrike" spc="-1" dirty="0" smtClean="0">
                <a:solidFill>
                  <a:srgbClr val="000000"/>
                </a:solidFill>
                <a:latin typeface="Arial"/>
                <a:ea typeface="Arial"/>
              </a:rPr>
              <a:t>再利用選択</a:t>
            </a:r>
            <a:endParaRPr lang="en-US" sz="1700" b="0" strike="noStrike" spc="-1" dirty="0">
              <a:latin typeface="Arial"/>
            </a:endParaRPr>
          </a:p>
          <a:p>
            <a:pPr marL="355680" lvl="2" indent="-195840">
              <a:lnSpc>
                <a:spcPct val="100000"/>
              </a:lnSpc>
              <a:buClr>
                <a:srgbClr val="879BAA"/>
              </a:buClr>
              <a:buFont typeface="Noto Sans Symbols"/>
              <a:buChar char="∙"/>
            </a:pPr>
            <a:r>
              <a:rPr lang="ja-JP" altLang="en-US" sz="1700" b="0" strike="noStrike" spc="-1" dirty="0" smtClean="0">
                <a:solidFill>
                  <a:srgbClr val="000000"/>
                </a:solidFill>
                <a:latin typeface="Arial"/>
                <a:ea typeface="Arial"/>
              </a:rPr>
              <a:t>他に何もない</a:t>
            </a:r>
            <a:endParaRPr lang="en-US" sz="1700" b="0" strike="noStrike" spc="-1" dirty="0">
              <a:latin typeface="Arial"/>
            </a:endParaRPr>
          </a:p>
          <a:p>
            <a:pPr marL="355680" lvl="2" indent="-195840">
              <a:lnSpc>
                <a:spcPct val="100000"/>
              </a:lnSpc>
              <a:buClr>
                <a:srgbClr val="879BAA"/>
              </a:buClr>
              <a:buFont typeface="Noto Sans Symbols"/>
              <a:buChar char="∙"/>
            </a:pPr>
            <a:r>
              <a:rPr lang="ja-JP" altLang="en-US" sz="1700" b="0" strike="noStrike" spc="-1" dirty="0" smtClean="0">
                <a:solidFill>
                  <a:srgbClr val="000000"/>
                </a:solidFill>
                <a:latin typeface="Arial"/>
                <a:ea typeface="Arial"/>
              </a:rPr>
              <a:t>レビューファイルは再利用</a:t>
            </a:r>
            <a:r>
              <a:rPr lang="en-US" sz="1700" b="0" strike="noStrike" spc="-1" dirty="0" smtClean="0">
                <a:solidFill>
                  <a:srgbClr val="000000"/>
                </a:solidFill>
                <a:latin typeface="Arial"/>
                <a:ea typeface="Arial"/>
              </a:rPr>
              <a:t> </a:t>
            </a:r>
            <a:endParaRPr lang="en-US" sz="1700" b="0" strike="noStrike" spc="-1" dirty="0">
              <a:latin typeface="Arial"/>
            </a:endParaRPr>
          </a:p>
          <a:p>
            <a:pPr marL="190440" lvl="1" indent="-208440">
              <a:lnSpc>
                <a:spcPct val="100000"/>
              </a:lnSpc>
              <a:spcBef>
                <a:spcPts val="1301"/>
              </a:spcBef>
              <a:buClr>
                <a:srgbClr val="879BAA"/>
              </a:buClr>
              <a:buFont typeface="Arial"/>
              <a:buChar char="•"/>
            </a:pPr>
            <a:r>
              <a:rPr lang="en-US" sz="1700" b="0" strike="noStrike" spc="-1" dirty="0" smtClean="0">
                <a:solidFill>
                  <a:srgbClr val="000000"/>
                </a:solidFill>
                <a:latin typeface="Arial"/>
                <a:ea typeface="Arial"/>
              </a:rPr>
              <a:t>“From </a:t>
            </a:r>
            <a:r>
              <a:rPr lang="en-US" sz="1700" b="0" strike="noStrike" spc="-1" dirty="0">
                <a:solidFill>
                  <a:srgbClr val="000000"/>
                </a:solidFill>
                <a:latin typeface="Arial"/>
                <a:ea typeface="Arial"/>
              </a:rPr>
              <a:t>File” </a:t>
            </a:r>
            <a:r>
              <a:rPr lang="en-US" sz="1700" b="0" strike="noStrike" spc="-1" dirty="0" err="1">
                <a:solidFill>
                  <a:srgbClr val="000000"/>
                </a:solidFill>
                <a:latin typeface="Arial"/>
                <a:ea typeface="Arial"/>
              </a:rPr>
              <a:t>zlib</a:t>
            </a:r>
            <a:r>
              <a:rPr lang="en-US" sz="1700" b="0" strike="noStrike" spc="-1" dirty="0">
                <a:solidFill>
                  <a:srgbClr val="000000"/>
                </a:solidFill>
                <a:latin typeface="Arial"/>
                <a:ea typeface="Arial"/>
              </a:rPr>
              <a:t> 1.2.8 </a:t>
            </a:r>
            <a:r>
              <a:rPr lang="ja-JP" altLang="en-US" sz="1700" spc="-1" dirty="0">
                <a:solidFill>
                  <a:srgbClr val="000000"/>
                </a:solidFill>
                <a:latin typeface="Arial"/>
                <a:ea typeface="Arial"/>
              </a:rPr>
              <a:t>ソース</a:t>
            </a:r>
            <a:r>
              <a:rPr lang="ja-JP" altLang="en-US" sz="1700" spc="-1" dirty="0" smtClean="0">
                <a:solidFill>
                  <a:srgbClr val="000000"/>
                </a:solidFill>
                <a:latin typeface="Arial"/>
                <a:ea typeface="Arial"/>
              </a:rPr>
              <a:t>を再びアップロード</a:t>
            </a:r>
            <a:r>
              <a:rPr lang="en-US" sz="1700" b="0" strike="noStrike" spc="-1" dirty="0" smtClean="0">
                <a:solidFill>
                  <a:srgbClr val="000000"/>
                </a:solidFill>
                <a:latin typeface="Arial"/>
                <a:ea typeface="Arial"/>
              </a:rPr>
              <a:t> </a:t>
            </a:r>
            <a:endParaRPr lang="en-US" sz="1700" b="0" strike="noStrike" spc="-1" dirty="0">
              <a:latin typeface="Arial"/>
            </a:endParaRPr>
          </a:p>
          <a:p>
            <a:pPr marL="355680" lvl="2" indent="-195840">
              <a:lnSpc>
                <a:spcPct val="100000"/>
              </a:lnSpc>
              <a:buClr>
                <a:srgbClr val="879BAA"/>
              </a:buClr>
              <a:buFont typeface="Noto Sans Symbols"/>
              <a:buChar char="∙"/>
            </a:pPr>
            <a:r>
              <a:rPr lang="ja-JP" altLang="en-US" sz="1700" spc="-1" dirty="0" smtClean="0">
                <a:solidFill>
                  <a:srgbClr val="000000"/>
                </a:solidFill>
                <a:latin typeface="Arial"/>
                <a:ea typeface="Arial"/>
              </a:rPr>
              <a:t>再利用パッケージ</a:t>
            </a:r>
            <a:r>
              <a:rPr lang="ja-JP" altLang="en-US" sz="1700" spc="-1" dirty="0">
                <a:solidFill>
                  <a:srgbClr val="000000"/>
                </a:solidFill>
                <a:latin typeface="Arial"/>
                <a:ea typeface="Arial"/>
              </a:rPr>
              <a:t>選択</a:t>
            </a:r>
            <a:r>
              <a:rPr lang="en-US" sz="1700" b="0" strike="noStrike" spc="-1" dirty="0" smtClean="0">
                <a:solidFill>
                  <a:srgbClr val="000000"/>
                </a:solidFill>
                <a:latin typeface="Arial"/>
                <a:ea typeface="Arial"/>
              </a:rPr>
              <a:t> </a:t>
            </a:r>
            <a:r>
              <a:rPr lang="en-US" sz="1700" b="0" strike="noStrike" spc="-1" dirty="0">
                <a:solidFill>
                  <a:srgbClr val="000000"/>
                </a:solidFill>
                <a:latin typeface="Arial"/>
                <a:ea typeface="Arial"/>
              </a:rPr>
              <a:t>…</a:t>
            </a:r>
            <a:endParaRPr lang="en-US" sz="1700" b="0" strike="noStrike" spc="-1" dirty="0">
              <a:latin typeface="Arial"/>
            </a:endParaRPr>
          </a:p>
          <a:p>
            <a:pPr marL="355680" lvl="2" indent="-195840">
              <a:lnSpc>
                <a:spcPct val="100000"/>
              </a:lnSpc>
              <a:buClr>
                <a:srgbClr val="879BAA"/>
              </a:buClr>
              <a:buFont typeface="Noto Sans Symbols"/>
              <a:buChar char="∙"/>
            </a:pPr>
            <a:r>
              <a:rPr lang="ja-JP" altLang="en-US" sz="1700" spc="-1" dirty="0" smtClean="0">
                <a:solidFill>
                  <a:srgbClr val="000000"/>
                </a:solidFill>
                <a:latin typeface="Arial"/>
                <a:ea typeface="Arial"/>
              </a:rPr>
              <a:t>バルクフレーズ再利用も同様</a:t>
            </a:r>
            <a:endParaRPr lang="en-US" sz="1700" b="0" strike="noStrike" spc="-1" dirty="0">
              <a:latin typeface="Arial"/>
            </a:endParaRPr>
          </a:p>
          <a:p>
            <a:pPr marL="190440" lvl="1" indent="-208440">
              <a:lnSpc>
                <a:spcPct val="100000"/>
              </a:lnSpc>
              <a:spcBef>
                <a:spcPts val="1301"/>
              </a:spcBef>
              <a:buClr>
                <a:srgbClr val="879BAA"/>
              </a:buClr>
              <a:buFont typeface="Arial"/>
              <a:buChar char="•"/>
            </a:pPr>
            <a:r>
              <a:rPr lang="ja-JP" altLang="en-US" sz="1700" spc="-1" dirty="0" smtClean="0">
                <a:solidFill>
                  <a:srgbClr val="000000"/>
                </a:solidFill>
                <a:latin typeface="Arial"/>
                <a:ea typeface="Arial"/>
              </a:rPr>
              <a:t>もう</a:t>
            </a:r>
            <a:r>
              <a:rPr lang="ja-JP" altLang="en-US" sz="1700" spc="-1" dirty="0">
                <a:solidFill>
                  <a:srgbClr val="000000"/>
                </a:solidFill>
                <a:latin typeface="Arial"/>
                <a:ea typeface="Arial"/>
              </a:rPr>
              <a:t>一度</a:t>
            </a:r>
            <a:r>
              <a:rPr lang="en-US" sz="1700" b="0" strike="noStrike" spc="-1" dirty="0" smtClean="0">
                <a:solidFill>
                  <a:srgbClr val="000000"/>
                </a:solidFill>
                <a:latin typeface="Arial"/>
                <a:ea typeface="Arial"/>
              </a:rPr>
              <a:t> </a:t>
            </a:r>
            <a:r>
              <a:rPr lang="en-US" sz="1700" b="0" strike="noStrike" spc="-1" dirty="0">
                <a:solidFill>
                  <a:srgbClr val="000000"/>
                </a:solidFill>
                <a:latin typeface="Arial"/>
                <a:ea typeface="Arial"/>
              </a:rPr>
              <a:t>… </a:t>
            </a:r>
            <a:r>
              <a:rPr lang="ja-JP" altLang="en-US" sz="1700" spc="-1" dirty="0">
                <a:solidFill>
                  <a:srgbClr val="000000"/>
                </a:solidFill>
                <a:latin typeface="Arial"/>
                <a:ea typeface="Arial"/>
              </a:rPr>
              <a:t>アップロード</a:t>
            </a:r>
            <a:endParaRPr lang="en-US" sz="1700" b="0" strike="noStrike" spc="-1" dirty="0">
              <a:latin typeface="Arial"/>
            </a:endParaRPr>
          </a:p>
          <a:p>
            <a:pPr marL="355680" lvl="2" indent="-195840">
              <a:lnSpc>
                <a:spcPct val="100000"/>
              </a:lnSpc>
              <a:buClr>
                <a:srgbClr val="879BAA"/>
              </a:buClr>
              <a:buFont typeface="Noto Sans Symbols"/>
              <a:buChar char="∙"/>
            </a:pPr>
            <a:r>
              <a:rPr lang="ja-JP" altLang="en-US" sz="1700" spc="-1" dirty="0">
                <a:solidFill>
                  <a:srgbClr val="000000"/>
                </a:solidFill>
                <a:ea typeface="Arial"/>
              </a:rPr>
              <a:t>拡張</a:t>
            </a:r>
            <a:r>
              <a:rPr lang="ja-JP" altLang="en-US" sz="1700" spc="-1" dirty="0" smtClean="0">
                <a:solidFill>
                  <a:srgbClr val="000000"/>
                </a:solidFill>
                <a:ea typeface="Arial"/>
              </a:rPr>
              <a:t>再利用もまた選択</a:t>
            </a:r>
            <a:endParaRPr lang="en-US" sz="1700" b="0" strike="noStrike" spc="-1" dirty="0" smtClean="0">
              <a:latin typeface="Arial"/>
            </a:endParaRPr>
          </a:p>
          <a:p>
            <a:pPr>
              <a:lnSpc>
                <a:spcPct val="100000"/>
              </a:lnSpc>
            </a:pPr>
            <a:endParaRPr lang="en-US" sz="17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2"/>
          <p:cNvSpPr/>
          <p:nvPr/>
        </p:nvSpPr>
        <p:spPr>
          <a:xfrm>
            <a:off x="0" y="2286000"/>
            <a:ext cx="1410120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 </a:t>
            </a:r>
            <a:endParaRPr lang="en-US" sz="3200" b="0" strike="noStrike" spc="-1" dirty="0">
              <a:latin typeface="Arial"/>
            </a:endParaRPr>
          </a:p>
          <a:p>
            <a:pPr marL="457200" indent="-430560">
              <a:buClr>
                <a:srgbClr val="000000"/>
              </a:buClr>
              <a:buFont typeface="Arial"/>
              <a:buChar char="●"/>
            </a:pPr>
            <a:r>
              <a:rPr lang="ja-JP" altLang="en-US" sz="3200" b="1" spc="-1" dirty="0">
                <a:solidFill>
                  <a:srgbClr val="000000"/>
                </a:solidFill>
                <a:ea typeface="Arial"/>
              </a:rPr>
              <a:t>ライセンス候補の取り扱い</a:t>
            </a:r>
            <a:endParaRPr lang="en-US" altLang="ja-JP" sz="3200" spc="-1" dirty="0"/>
          </a:p>
          <a:p>
            <a:pPr marL="457200" indent="-430560">
              <a:lnSpc>
                <a:spcPct val="100000"/>
              </a:lnSpc>
              <a:buClr>
                <a:srgbClr val="000000"/>
              </a:buClr>
              <a:buFont typeface="Arial"/>
              <a:buChar char="●"/>
            </a:pPr>
            <a:r>
              <a:rPr lang="ja-JP" altLang="en-US" sz="3200" b="1" strike="noStrike" spc="-1" dirty="0" smtClean="0">
                <a:solidFill>
                  <a:srgbClr val="000000"/>
                </a:solidFill>
                <a:latin typeface="Arial"/>
                <a:ea typeface="Arial"/>
              </a:rPr>
              <a:t>ライセンステキストのカスタム</a:t>
            </a:r>
            <a:endParaRPr lang="en-US" sz="3200" b="0" strike="noStrike" spc="-1" dirty="0">
              <a:latin typeface="Arial"/>
            </a:endParaRPr>
          </a:p>
          <a:p>
            <a:pPr marL="457200" indent="-430560">
              <a:lnSpc>
                <a:spcPct val="100000"/>
              </a:lnSpc>
              <a:buClr>
                <a:srgbClr val="000000"/>
              </a:buClr>
              <a:buFont typeface="Arial"/>
              <a:buChar char="●"/>
            </a:pPr>
            <a:r>
              <a:rPr lang="ja-JP" altLang="en-US" sz="3200" b="1" strike="noStrike" spc="-1" dirty="0" smtClean="0">
                <a:solidFill>
                  <a:srgbClr val="000000"/>
                </a:solidFill>
                <a:latin typeface="Arial"/>
                <a:ea typeface="Arial"/>
              </a:rPr>
              <a:t>ライセンスセットの取り扱い</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CustomShape 1"/>
          <p:cNvSpPr/>
          <p:nvPr/>
        </p:nvSpPr>
        <p:spPr>
          <a:xfrm>
            <a:off x="36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ハンズオン</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ライセンステキストのカスタム</a:t>
            </a:r>
            <a:endParaRPr lang="en-US" sz="3200" b="0" strike="noStrike" spc="-1" dirty="0">
              <a:latin typeface="Arial"/>
            </a:endParaRPr>
          </a:p>
        </p:txBody>
      </p:sp>
      <p:sp>
        <p:nvSpPr>
          <p:cNvPr id="328" name="CustomShape 2"/>
          <p:cNvSpPr/>
          <p:nvPr/>
        </p:nvSpPr>
        <p:spPr>
          <a:xfrm>
            <a:off x="7339915" y="1634040"/>
            <a:ext cx="4633782" cy="4628345"/>
          </a:xfrm>
          <a:prstGeom prst="rect">
            <a:avLst/>
          </a:prstGeom>
          <a:solidFill>
            <a:srgbClr val="FFFFFF"/>
          </a:solid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208440">
              <a:lnSpc>
                <a:spcPct val="115000"/>
              </a:lnSpc>
              <a:buClr>
                <a:srgbClr val="879BAA"/>
              </a:buClr>
              <a:buFont typeface="Arial"/>
              <a:buChar char="•"/>
            </a:pPr>
            <a:r>
              <a:rPr lang="en-US" sz="1400" b="0" strike="noStrike" spc="-1" dirty="0" err="1">
                <a:solidFill>
                  <a:srgbClr val="000000"/>
                </a:solidFill>
                <a:latin typeface="Arial"/>
                <a:ea typeface="Arial"/>
              </a:rPr>
              <a:t>Zlib</a:t>
            </a:r>
            <a:r>
              <a:rPr lang="en-US" sz="1400" b="0" strike="noStrike" spc="-1" dirty="0">
                <a:solidFill>
                  <a:srgbClr val="000000"/>
                </a:solidFill>
                <a:latin typeface="Arial"/>
                <a:ea typeface="Arial"/>
              </a:rPr>
              <a:t> 1.2.7 </a:t>
            </a:r>
            <a:r>
              <a:rPr lang="ja-JP" altLang="en-US" sz="1400" spc="-1" dirty="0">
                <a:solidFill>
                  <a:srgbClr val="000000"/>
                </a:solidFill>
                <a:latin typeface="Arial"/>
                <a:ea typeface="Arial"/>
              </a:rPr>
              <a:t>ソース</a:t>
            </a:r>
            <a:r>
              <a:rPr lang="ja-JP" altLang="en-US" sz="1400" b="0" strike="noStrike" spc="-1" dirty="0" smtClean="0">
                <a:solidFill>
                  <a:srgbClr val="000000"/>
                </a:solidFill>
                <a:latin typeface="Arial"/>
                <a:ea typeface="Arial"/>
              </a:rPr>
              <a:t>がアップロードされた</a:t>
            </a:r>
            <a:endParaRPr lang="en-US" sz="1400" b="0" strike="noStrike" spc="-1" dirty="0">
              <a:latin typeface="Arial"/>
            </a:endParaRPr>
          </a:p>
          <a:p>
            <a:pPr marL="355680" lvl="2" indent="-195840">
              <a:lnSpc>
                <a:spcPct val="115000"/>
              </a:lnSpc>
              <a:buClr>
                <a:srgbClr val="879BAA"/>
              </a:buClr>
              <a:buFont typeface="Noto Sans Symbols"/>
              <a:buChar char="∙"/>
            </a:pPr>
            <a:r>
              <a:rPr lang="ja-JP" altLang="en-US" sz="1400" b="0" strike="noStrike" spc="-1" dirty="0" smtClean="0">
                <a:solidFill>
                  <a:srgbClr val="000000"/>
                </a:solidFill>
                <a:latin typeface="Arial"/>
                <a:ea typeface="Arial"/>
              </a:rPr>
              <a:t>ライセンスブラウザに行く</a:t>
            </a:r>
            <a:endParaRPr lang="en-US" sz="1400" b="0" strike="noStrike" spc="-1" dirty="0">
              <a:latin typeface="Arial"/>
            </a:endParaRPr>
          </a:p>
          <a:p>
            <a:pPr marL="355680" lvl="2" indent="-195840">
              <a:lnSpc>
                <a:spcPct val="115000"/>
              </a:lnSpc>
              <a:buClr>
                <a:srgbClr val="879BAA"/>
              </a:buClr>
              <a:buFont typeface="Noto Sans Symbols"/>
              <a:buChar char="∙"/>
            </a:pPr>
            <a:r>
              <a:rPr lang="ja-JP" altLang="en-US" sz="1400" spc="-1" dirty="0" smtClean="0">
                <a:solidFill>
                  <a:srgbClr val="000000"/>
                </a:solidFill>
                <a:ea typeface="Arial"/>
              </a:rPr>
              <a:t>ライセンスヒストグラム</a:t>
            </a:r>
            <a:r>
              <a:rPr lang="ja-JP" altLang="en-US" sz="1400" spc="-1" dirty="0">
                <a:solidFill>
                  <a:srgbClr val="000000"/>
                </a:solidFill>
                <a:ea typeface="Arial"/>
              </a:rPr>
              <a:t>から、パブリックドメインライセンス</a:t>
            </a:r>
            <a:r>
              <a:rPr lang="ja-JP" altLang="en-US" sz="1400" spc="-1" dirty="0" smtClean="0">
                <a:solidFill>
                  <a:srgbClr val="000000"/>
                </a:solidFill>
                <a:ea typeface="Arial"/>
              </a:rPr>
              <a:t>の</a:t>
            </a:r>
            <a:r>
              <a:rPr lang="ja-JP" altLang="en-US" sz="1400" spc="-1" dirty="0">
                <a:solidFill>
                  <a:srgbClr val="000000"/>
                </a:solidFill>
                <a:ea typeface="Arial"/>
              </a:rPr>
              <a:t>出現</a:t>
            </a:r>
            <a:r>
              <a:rPr lang="ja-JP" altLang="en-US" sz="1400" spc="-1" dirty="0" smtClean="0">
                <a:solidFill>
                  <a:srgbClr val="000000"/>
                </a:solidFill>
                <a:ea typeface="Arial"/>
              </a:rPr>
              <a:t>を選択：番号</a:t>
            </a:r>
            <a:r>
              <a:rPr lang="ja-JP" altLang="en-US" sz="1400" spc="-1" dirty="0">
                <a:solidFill>
                  <a:srgbClr val="000000"/>
                </a:solidFill>
                <a:ea typeface="Arial"/>
              </a:rPr>
              <a:t>を</a:t>
            </a:r>
            <a:r>
              <a:rPr lang="ja-JP" altLang="en-US" sz="1400" spc="-1" dirty="0" smtClean="0">
                <a:solidFill>
                  <a:srgbClr val="000000"/>
                </a:solidFill>
                <a:ea typeface="Arial"/>
              </a:rPr>
              <a:t>クリック</a:t>
            </a:r>
            <a:endParaRPr lang="en-US" sz="1400" b="0" strike="noStrike" spc="-1" dirty="0">
              <a:latin typeface="Arial"/>
            </a:endParaRPr>
          </a:p>
          <a:p>
            <a:pPr marL="355680" lvl="2" indent="-195840">
              <a:lnSpc>
                <a:spcPct val="115000"/>
              </a:lnSpc>
              <a:buClr>
                <a:srgbClr val="879BAA"/>
              </a:buClr>
              <a:buFont typeface="Noto Sans Symbols"/>
              <a:buChar char="∙"/>
            </a:pPr>
            <a:r>
              <a:rPr lang="en-US" altLang="ja-JP" sz="1400" spc="-1" dirty="0" smtClean="0">
                <a:solidFill>
                  <a:srgbClr val="000000"/>
                </a:solidFill>
                <a:ea typeface="Arial"/>
              </a:rPr>
              <a:t>1</a:t>
            </a:r>
            <a:r>
              <a:rPr lang="ja-JP" altLang="en-US" sz="1400" spc="-1" dirty="0" smtClean="0">
                <a:solidFill>
                  <a:srgbClr val="000000"/>
                </a:solidFill>
                <a:ea typeface="Arial"/>
              </a:rPr>
              <a:t>ファイル</a:t>
            </a:r>
            <a:r>
              <a:rPr lang="ja-JP" altLang="en-US" sz="1400" spc="-1" dirty="0">
                <a:solidFill>
                  <a:srgbClr val="000000"/>
                </a:solidFill>
                <a:ea typeface="Arial"/>
              </a:rPr>
              <a:t>を</a:t>
            </a:r>
            <a:r>
              <a:rPr lang="ja-JP" altLang="en-US" sz="1400" spc="-1" dirty="0" smtClean="0">
                <a:solidFill>
                  <a:srgbClr val="000000"/>
                </a:solidFill>
                <a:ea typeface="Arial"/>
              </a:rPr>
              <a:t>選択オプション：タブ</a:t>
            </a:r>
            <a:r>
              <a:rPr lang="ja-JP" altLang="en-US" sz="1400" spc="-1" dirty="0">
                <a:solidFill>
                  <a:srgbClr val="000000"/>
                </a:solidFill>
                <a:ea typeface="Arial"/>
              </a:rPr>
              <a:t>を使用して複数のファイルを選択</a:t>
            </a:r>
            <a:endParaRPr lang="en-US" sz="1400" b="0" strike="noStrike" spc="-1" dirty="0">
              <a:latin typeface="Arial"/>
            </a:endParaRPr>
          </a:p>
          <a:p>
            <a:pPr marL="190440" lvl="1" indent="-208440">
              <a:lnSpc>
                <a:spcPct val="115000"/>
              </a:lnSpc>
              <a:buClr>
                <a:srgbClr val="879BAA"/>
              </a:buClr>
              <a:buFont typeface="Arial"/>
              <a:buChar char="•"/>
            </a:pPr>
            <a:r>
              <a:rPr lang="ja-JP" altLang="en-US" sz="1400" spc="-1" dirty="0" smtClean="0">
                <a:solidFill>
                  <a:srgbClr val="000000"/>
                </a:solidFill>
                <a:ea typeface="Arial"/>
              </a:rPr>
              <a:t>テキスト</a:t>
            </a:r>
            <a:r>
              <a:rPr lang="ja-JP" altLang="en-US" sz="1400" spc="-1" dirty="0">
                <a:solidFill>
                  <a:srgbClr val="000000"/>
                </a:solidFill>
                <a:ea typeface="Arial"/>
              </a:rPr>
              <a:t>検索結果を追加</a:t>
            </a:r>
            <a:endParaRPr lang="en-US" sz="1400" b="0" strike="noStrike" spc="-1" dirty="0">
              <a:latin typeface="Arial"/>
            </a:endParaRPr>
          </a:p>
          <a:p>
            <a:pPr marL="355680" lvl="2" indent="-195840">
              <a:lnSpc>
                <a:spcPct val="115000"/>
              </a:lnSpc>
              <a:buClr>
                <a:srgbClr val="879BAA"/>
              </a:buClr>
              <a:buFont typeface="Noto Sans Symbols"/>
              <a:buChar char="∙"/>
            </a:pPr>
            <a:r>
              <a:rPr lang="ja-JP" altLang="en-US" sz="1400" spc="-1" dirty="0">
                <a:solidFill>
                  <a:srgbClr val="000000"/>
                </a:solidFill>
                <a:ea typeface="Arial"/>
              </a:rPr>
              <a:t>パブリックドメインライセンスのテキストを</a:t>
            </a:r>
            <a:r>
              <a:rPr lang="ja-JP" altLang="en-US" sz="1400" spc="-1" dirty="0" smtClean="0">
                <a:solidFill>
                  <a:srgbClr val="000000"/>
                </a:solidFill>
                <a:ea typeface="Arial"/>
              </a:rPr>
              <a:t>確認</a:t>
            </a:r>
            <a:endParaRPr lang="en-US" sz="1400" b="0" strike="noStrike" spc="-1" dirty="0">
              <a:latin typeface="Arial"/>
            </a:endParaRPr>
          </a:p>
          <a:p>
            <a:pPr marL="355680" lvl="2" indent="-195840">
              <a:lnSpc>
                <a:spcPct val="115000"/>
              </a:lnSpc>
              <a:buClr>
                <a:srgbClr val="879BAA"/>
              </a:buClr>
              <a:buFont typeface="Noto Sans Symbols"/>
              <a:buChar char="∙"/>
            </a:pPr>
            <a:r>
              <a:rPr lang="ja-JP" altLang="en-US" sz="1400" spc="-1" dirty="0"/>
              <a:t>適切なテキストフレーズを選択</a:t>
            </a:r>
            <a:endParaRPr lang="en-US" sz="1400" b="0" strike="noStrike" spc="-1" dirty="0">
              <a:latin typeface="Arial"/>
            </a:endParaRPr>
          </a:p>
          <a:p>
            <a:pPr marL="355680" lvl="2" indent="-195840">
              <a:lnSpc>
                <a:spcPct val="115000"/>
              </a:lnSpc>
              <a:buClr>
                <a:srgbClr val="879BAA"/>
              </a:buClr>
              <a:buFont typeface="Noto Sans Symbols"/>
              <a:buChar char="∙"/>
            </a:pPr>
            <a:r>
              <a:rPr lang="ja-JP" altLang="en-US" sz="1400" spc="-1" dirty="0"/>
              <a:t>ライセンステーブルにテキストを追加</a:t>
            </a:r>
            <a:endParaRPr lang="en-US" sz="1400" b="0" strike="noStrike" spc="-1" dirty="0">
              <a:latin typeface="Arial"/>
            </a:endParaRPr>
          </a:p>
          <a:p>
            <a:pPr marL="355680" lvl="2" indent="-195840">
              <a:lnSpc>
                <a:spcPct val="115000"/>
              </a:lnSpc>
              <a:buClr>
                <a:srgbClr val="879BAA"/>
              </a:buClr>
              <a:buFont typeface="Noto Sans Symbols"/>
              <a:buChar char="∙"/>
            </a:pPr>
            <a:r>
              <a:rPr lang="ja-JP" altLang="en-US" sz="1400" spc="-1" dirty="0" smtClean="0">
                <a:solidFill>
                  <a:srgbClr val="000000"/>
                </a:solidFill>
                <a:latin typeface="Arial"/>
              </a:rPr>
              <a:t>決定結果保存</a:t>
            </a:r>
            <a:endParaRPr lang="en-US" sz="1400" b="0" strike="noStrike" spc="-1" dirty="0">
              <a:latin typeface="Arial"/>
            </a:endParaRPr>
          </a:p>
          <a:p>
            <a:pPr marL="190440" lvl="1" indent="-208440">
              <a:lnSpc>
                <a:spcPct val="115000"/>
              </a:lnSpc>
              <a:buClr>
                <a:srgbClr val="879BAA"/>
              </a:buClr>
              <a:buFont typeface="Arial"/>
              <a:buChar char="•"/>
            </a:pPr>
            <a:r>
              <a:rPr lang="ja-JP" altLang="en-US" sz="1400" spc="-1" dirty="0" smtClean="0">
                <a:solidFill>
                  <a:srgbClr val="000000"/>
                </a:solidFill>
                <a:latin typeface="Arial"/>
                <a:ea typeface="Arial"/>
              </a:rPr>
              <a:t>出力確認</a:t>
            </a:r>
            <a:endParaRPr lang="en-US" sz="1400" b="0" strike="noStrike" spc="-1" dirty="0" smtClean="0">
              <a:solidFill>
                <a:srgbClr val="000000"/>
              </a:solidFill>
              <a:latin typeface="Arial"/>
              <a:ea typeface="Arial"/>
            </a:endParaRPr>
          </a:p>
          <a:p>
            <a:pPr marL="355680" lvl="2" indent="-195840">
              <a:lnSpc>
                <a:spcPct val="115000"/>
              </a:lnSpc>
              <a:buClr>
                <a:srgbClr val="879BAA"/>
              </a:buClr>
              <a:buFont typeface="Noto Sans Symbols"/>
              <a:buChar char="∙"/>
            </a:pPr>
            <a:r>
              <a:rPr lang="ja-JP" altLang="en-US" sz="1400" spc="-1" dirty="0"/>
              <a:t>ブラウズビューに戻る</a:t>
            </a:r>
            <a:endParaRPr lang="en-US" sz="1400" b="0" strike="noStrike" spc="-1" dirty="0">
              <a:latin typeface="Arial"/>
            </a:endParaRPr>
          </a:p>
          <a:p>
            <a:pPr marL="355680" lvl="2" indent="-195840">
              <a:lnSpc>
                <a:spcPct val="115000"/>
              </a:lnSpc>
              <a:buClr>
                <a:srgbClr val="879BAA"/>
              </a:buClr>
              <a:buFont typeface="Noto Sans Symbols"/>
              <a:buChar char="∙"/>
            </a:pPr>
            <a:r>
              <a:rPr lang="ja-JP" altLang="en-US" sz="1400" spc="-1" dirty="0">
                <a:solidFill>
                  <a:srgbClr val="000000"/>
                </a:solidFill>
                <a:ea typeface="Arial"/>
              </a:rPr>
              <a:t>ファイル結果を確認する</a:t>
            </a:r>
            <a:r>
              <a:rPr lang="ja-JP" altLang="en-US" sz="1400" spc="-1" dirty="0" smtClean="0">
                <a:solidFill>
                  <a:srgbClr val="000000"/>
                </a:solidFill>
                <a:ea typeface="Arial"/>
              </a:rPr>
              <a:t>ための</a:t>
            </a:r>
            <a:r>
              <a:rPr lang="en-US" altLang="ja-JP" sz="1400" spc="-1" dirty="0" smtClean="0">
                <a:solidFill>
                  <a:srgbClr val="000000"/>
                </a:solidFill>
                <a:ea typeface="Arial"/>
              </a:rPr>
              <a:t>readme</a:t>
            </a:r>
            <a:r>
              <a:rPr lang="ja-JP" altLang="en-US" sz="1400" spc="-1" dirty="0">
                <a:solidFill>
                  <a:srgbClr val="000000"/>
                </a:solidFill>
                <a:ea typeface="Arial"/>
              </a:rPr>
              <a:t>を</a:t>
            </a:r>
            <a:r>
              <a:rPr lang="ja-JP" altLang="en-US" sz="1400" spc="-1" dirty="0" smtClean="0">
                <a:solidFill>
                  <a:srgbClr val="000000"/>
                </a:solidFill>
                <a:ea typeface="Arial"/>
              </a:rPr>
              <a:t>生成</a:t>
            </a:r>
            <a:endParaRPr lang="en-US" sz="1400" b="0" strike="noStrike" spc="-1" dirty="0">
              <a:latin typeface="Arial"/>
            </a:endParaRPr>
          </a:p>
          <a:p>
            <a:pPr>
              <a:lnSpc>
                <a:spcPct val="100000"/>
              </a:lnSpc>
            </a:pPr>
            <a:endParaRPr lang="en-US" sz="1400" b="0" strike="noStrike" spc="-1" dirty="0">
              <a:latin typeface="Arial"/>
            </a:endParaRPr>
          </a:p>
        </p:txBody>
      </p:sp>
      <p:sp>
        <p:nvSpPr>
          <p:cNvPr id="329" name="CustomShape 3"/>
          <p:cNvSpPr/>
          <p:nvPr/>
        </p:nvSpPr>
        <p:spPr>
          <a:xfrm>
            <a:off x="358628" y="1597865"/>
            <a:ext cx="6981287" cy="466452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609480" indent="-424440">
              <a:lnSpc>
                <a:spcPct val="115000"/>
              </a:lnSpc>
              <a:spcBef>
                <a:spcPts val="700"/>
              </a:spcBef>
              <a:buClr>
                <a:srgbClr val="000000"/>
              </a:buClr>
              <a:buFont typeface="Arial"/>
              <a:buAutoNum type="arabicPeriod"/>
            </a:pPr>
            <a:r>
              <a:rPr lang="ja-JP" altLang="en-US" sz="1600" b="1" spc="-1" dirty="0">
                <a:solidFill>
                  <a:srgbClr val="000000"/>
                </a:solidFill>
                <a:latin typeface="Arial"/>
                <a:ea typeface="Arial"/>
              </a:rPr>
              <a:t>「</a:t>
            </a:r>
            <a:r>
              <a:rPr lang="en-US" sz="1600" b="1" strike="noStrike" spc="-1" dirty="0" smtClean="0">
                <a:solidFill>
                  <a:srgbClr val="000000"/>
                </a:solidFill>
                <a:latin typeface="Arial"/>
                <a:ea typeface="Arial"/>
              </a:rPr>
              <a:t>Clearing</a:t>
            </a:r>
            <a:r>
              <a:rPr lang="ja-JP" altLang="en-US" sz="1600" b="1" strike="noStrike" spc="-1" dirty="0" smtClean="0">
                <a:solidFill>
                  <a:srgbClr val="000000"/>
                </a:solidFill>
                <a:latin typeface="Arial"/>
                <a:ea typeface="Arial"/>
              </a:rPr>
              <a:t>」中に新しいライセンステキストを見つけ</a:t>
            </a:r>
            <a:r>
              <a:rPr lang="ja-JP" altLang="en-US" sz="1600" b="1" spc="-1" dirty="0" smtClean="0">
                <a:solidFill>
                  <a:srgbClr val="000000"/>
                </a:solidFill>
                <a:latin typeface="Arial"/>
                <a:ea typeface="Arial"/>
              </a:rPr>
              <a:t>る</a:t>
            </a:r>
            <a:r>
              <a:rPr lang="en-US" altLang="ja-JP" sz="1600" spc="-1" dirty="0">
                <a:latin typeface="Arial"/>
              </a:rPr>
              <a:t/>
            </a:r>
            <a:br>
              <a:rPr lang="en-US" altLang="ja-JP" sz="1600" spc="-1" dirty="0">
                <a:latin typeface="Arial"/>
              </a:rPr>
            </a:br>
            <a:r>
              <a:rPr lang="ja-JP" altLang="en-US" sz="1600" b="0" strike="noStrike" spc="-1" dirty="0" smtClean="0">
                <a:solidFill>
                  <a:srgbClr val="000000"/>
                </a:solidFill>
                <a:latin typeface="Arial"/>
                <a:ea typeface="Arial"/>
              </a:rPr>
              <a:t>標準テキストの上書きが必要</a:t>
            </a:r>
            <a:endParaRPr lang="en-US" sz="1600" b="0" strike="noStrike" spc="-1" dirty="0">
              <a:latin typeface="Arial"/>
            </a:endParaRPr>
          </a:p>
          <a:p>
            <a:pPr marL="609480">
              <a:lnSpc>
                <a:spcPct val="115000"/>
              </a:lnSpc>
              <a:spcBef>
                <a:spcPts val="700"/>
              </a:spcBef>
            </a:pPr>
            <a:r>
              <a:rPr lang="ja-JP" altLang="en-US" sz="1600" spc="-1" dirty="0" smtClean="0">
                <a:solidFill>
                  <a:srgbClr val="000000"/>
                </a:solidFill>
                <a:ea typeface="Arial"/>
              </a:rPr>
              <a:t>ライセンス</a:t>
            </a:r>
            <a:r>
              <a:rPr lang="ja-JP" altLang="en-US" sz="1600" spc="-1" dirty="0">
                <a:solidFill>
                  <a:srgbClr val="000000"/>
                </a:solidFill>
                <a:ea typeface="Arial"/>
              </a:rPr>
              <a:t>によっては、</a:t>
            </a:r>
            <a:r>
              <a:rPr lang="en-US" altLang="ja-JP" sz="1600" spc="-1" dirty="0" smtClean="0">
                <a:solidFill>
                  <a:srgbClr val="000000"/>
                </a:solidFill>
                <a:ea typeface="Arial"/>
              </a:rPr>
              <a:t>FOSSology</a:t>
            </a:r>
            <a:r>
              <a:rPr lang="ja-JP" altLang="en-US" sz="1600" spc="-1" dirty="0" smtClean="0">
                <a:solidFill>
                  <a:srgbClr val="000000"/>
                </a:solidFill>
                <a:ea typeface="Arial"/>
              </a:rPr>
              <a:t>提供テキストが役</a:t>
            </a:r>
            <a:r>
              <a:rPr lang="ja-JP" altLang="en-US" sz="1600" spc="-1" dirty="0">
                <a:solidFill>
                  <a:srgbClr val="000000"/>
                </a:solidFill>
                <a:ea typeface="Arial"/>
              </a:rPr>
              <a:t>に</a:t>
            </a:r>
            <a:r>
              <a:rPr lang="ja-JP" altLang="en-US" sz="1600" spc="-1" dirty="0" smtClean="0">
                <a:solidFill>
                  <a:srgbClr val="000000"/>
                </a:solidFill>
                <a:ea typeface="Arial"/>
              </a:rPr>
              <a:t>立たない。</a:t>
            </a:r>
            <a:endParaRPr lang="en-US" sz="1600" b="0" strike="noStrike" spc="-1" dirty="0" smtClean="0">
              <a:latin typeface="Arial"/>
            </a:endParaRPr>
          </a:p>
          <a:p>
            <a:pPr marL="609480" indent="-424440">
              <a:lnSpc>
                <a:spcPct val="115000"/>
              </a:lnSpc>
              <a:spcBef>
                <a:spcPts val="700"/>
              </a:spcBef>
              <a:buClr>
                <a:srgbClr val="000000"/>
              </a:buClr>
              <a:buFont typeface="Arial"/>
              <a:buAutoNum type="arabicPeriod"/>
            </a:pPr>
            <a:r>
              <a:rPr lang="ja-JP" altLang="en-US" sz="1600" b="1" spc="-1" dirty="0">
                <a:solidFill>
                  <a:srgbClr val="000000"/>
                </a:solidFill>
                <a:ea typeface="Arial"/>
              </a:rPr>
              <a:t>ライセンスのテキスト</a:t>
            </a:r>
            <a:r>
              <a:rPr lang="ja-JP" altLang="en-US" sz="1600" b="1" spc="-1" dirty="0" smtClean="0">
                <a:solidFill>
                  <a:srgbClr val="000000"/>
                </a:solidFill>
                <a:ea typeface="Arial"/>
              </a:rPr>
              <a:t>置換を追加</a:t>
            </a:r>
            <a:r>
              <a:rPr lang="en-US" altLang="ja-JP" sz="1600" b="1" spc="-1" dirty="0" smtClean="0">
                <a:solidFill>
                  <a:srgbClr val="000000"/>
                </a:solidFill>
                <a:ea typeface="Arial"/>
              </a:rPr>
              <a:t/>
            </a:r>
            <a:br>
              <a:rPr lang="en-US" altLang="ja-JP" sz="1600" b="1" spc="-1" dirty="0" smtClean="0">
                <a:solidFill>
                  <a:srgbClr val="000000"/>
                </a:solidFill>
                <a:ea typeface="Arial"/>
              </a:rPr>
            </a:br>
            <a:r>
              <a:rPr lang="ja-JP" altLang="en-US" sz="1600" spc="-1" dirty="0" smtClean="0">
                <a:solidFill>
                  <a:srgbClr val="000000"/>
                </a:solidFill>
                <a:ea typeface="Arial"/>
              </a:rPr>
              <a:t>候補</a:t>
            </a:r>
            <a:r>
              <a:rPr lang="ja-JP" altLang="en-US" sz="1600" spc="-1" dirty="0">
                <a:solidFill>
                  <a:srgbClr val="000000"/>
                </a:solidFill>
                <a:ea typeface="Arial"/>
              </a:rPr>
              <a:t>ライセンス</a:t>
            </a:r>
            <a:r>
              <a:rPr lang="ja-JP" altLang="en-US" sz="1600" spc="-1" dirty="0" smtClean="0">
                <a:solidFill>
                  <a:srgbClr val="000000"/>
                </a:solidFill>
                <a:ea typeface="Arial"/>
              </a:rPr>
              <a:t>は</a:t>
            </a:r>
            <a:r>
              <a:rPr lang="en-US" altLang="ja-JP" sz="1600" spc="-1" dirty="0" smtClean="0">
                <a:solidFill>
                  <a:srgbClr val="000000"/>
                </a:solidFill>
                <a:ea typeface="Arial"/>
              </a:rPr>
              <a:t>”clearing”</a:t>
            </a:r>
            <a:r>
              <a:rPr lang="ja-JP" altLang="en-US" sz="1600" spc="-1" dirty="0" smtClean="0">
                <a:solidFill>
                  <a:srgbClr val="000000"/>
                </a:solidFill>
                <a:ea typeface="Arial"/>
              </a:rPr>
              <a:t>に</a:t>
            </a:r>
            <a:r>
              <a:rPr lang="ja-JP" altLang="en-US" sz="1600" spc="-1" dirty="0">
                <a:solidFill>
                  <a:srgbClr val="000000"/>
                </a:solidFill>
                <a:ea typeface="Arial"/>
              </a:rPr>
              <a:t>有効</a:t>
            </a:r>
            <a:endParaRPr lang="en-US" sz="1600" b="0" strike="noStrike" spc="-1" dirty="0">
              <a:latin typeface="Arial"/>
            </a:endParaRPr>
          </a:p>
          <a:p>
            <a:pPr marL="609480">
              <a:lnSpc>
                <a:spcPct val="115000"/>
              </a:lnSpc>
              <a:spcBef>
                <a:spcPts val="700"/>
              </a:spcBef>
            </a:pPr>
            <a:r>
              <a:rPr lang="ja-JP" altLang="en-US" sz="1600" spc="-1" dirty="0">
                <a:solidFill>
                  <a:srgbClr val="000000"/>
                </a:solidFill>
                <a:ea typeface="Arial"/>
              </a:rPr>
              <a:t>しかしスキャンしない </a:t>
            </a:r>
            <a:r>
              <a:rPr lang="en-US" altLang="ja-JP" sz="1600" spc="-1" dirty="0">
                <a:solidFill>
                  <a:srgbClr val="000000"/>
                </a:solidFill>
                <a:ea typeface="Arial"/>
              </a:rPr>
              <a:t>- </a:t>
            </a:r>
            <a:r>
              <a:rPr lang="ja-JP" altLang="en-US" sz="1600" spc="-1" dirty="0">
                <a:solidFill>
                  <a:srgbClr val="000000"/>
                </a:solidFill>
                <a:ea typeface="Arial"/>
              </a:rPr>
              <a:t>スキャンを変更しないために</a:t>
            </a:r>
            <a:r>
              <a:rPr lang="ja-JP" altLang="en-US" sz="1600" spc="-1" dirty="0" smtClean="0">
                <a:solidFill>
                  <a:srgbClr val="000000"/>
                </a:solidFill>
                <a:ea typeface="Arial"/>
              </a:rPr>
              <a:t>重要</a:t>
            </a:r>
            <a:endParaRPr lang="en-US" sz="1600" b="0" strike="noStrike" spc="-1" dirty="0">
              <a:latin typeface="Arial"/>
            </a:endParaRPr>
          </a:p>
          <a:p>
            <a:pPr marL="609480">
              <a:lnSpc>
                <a:spcPct val="115000"/>
              </a:lnSpc>
              <a:spcBef>
                <a:spcPts val="700"/>
              </a:spcBef>
            </a:pPr>
            <a:r>
              <a:rPr lang="ja-JP" altLang="en-US" sz="1600" spc="-1" dirty="0" smtClean="0">
                <a:solidFill>
                  <a:srgbClr val="000000"/>
                </a:solidFill>
                <a:ea typeface="Arial"/>
              </a:rPr>
              <a:t>マージリクエスト</a:t>
            </a:r>
            <a:r>
              <a:rPr lang="ja-JP" altLang="en-US" sz="1600" spc="-1" dirty="0">
                <a:solidFill>
                  <a:srgbClr val="000000"/>
                </a:solidFill>
                <a:ea typeface="Arial"/>
              </a:rPr>
              <a:t>を使って候補エントリを作成</a:t>
            </a:r>
            <a:r>
              <a:rPr lang="ja-JP" altLang="en-US" sz="1600" spc="-1" dirty="0" smtClean="0">
                <a:solidFill>
                  <a:srgbClr val="000000"/>
                </a:solidFill>
                <a:ea typeface="Arial"/>
              </a:rPr>
              <a:t>する</a:t>
            </a:r>
            <a:endParaRPr lang="en-US" sz="1600" b="0" strike="noStrike" spc="-1" dirty="0" smtClean="0">
              <a:latin typeface="Arial"/>
            </a:endParaRPr>
          </a:p>
          <a:p>
            <a:pPr marL="609480" indent="-424440">
              <a:lnSpc>
                <a:spcPct val="115000"/>
              </a:lnSpc>
              <a:spcBef>
                <a:spcPts val="700"/>
              </a:spcBef>
              <a:buClr>
                <a:srgbClr val="000000"/>
              </a:buClr>
              <a:buFont typeface="Arial"/>
              <a:buAutoNum type="arabicPeriod"/>
            </a:pPr>
            <a:r>
              <a:rPr lang="ja-JP" altLang="en-US" sz="1600" b="1" spc="-1" dirty="0">
                <a:solidFill>
                  <a:srgbClr val="000000"/>
                </a:solidFill>
                <a:ea typeface="Arial"/>
              </a:rPr>
              <a:t>レポートの出力を</a:t>
            </a:r>
            <a:r>
              <a:rPr lang="ja-JP" altLang="en-US" sz="1600" b="1" spc="-1" dirty="0" smtClean="0">
                <a:solidFill>
                  <a:srgbClr val="000000"/>
                </a:solidFill>
                <a:ea typeface="Arial"/>
              </a:rPr>
              <a:t>確認</a:t>
            </a:r>
            <a:r>
              <a:rPr lang="en-US" altLang="ja-JP" sz="1600" b="1" spc="-1" dirty="0">
                <a:solidFill>
                  <a:srgbClr val="000000"/>
                </a:solidFill>
                <a:ea typeface="Arial"/>
              </a:rPr>
              <a:t/>
            </a:r>
            <a:br>
              <a:rPr lang="en-US" altLang="ja-JP" sz="1600" b="1" spc="-1" dirty="0">
                <a:solidFill>
                  <a:srgbClr val="000000"/>
                </a:solidFill>
                <a:ea typeface="Arial"/>
              </a:rPr>
            </a:br>
            <a:r>
              <a:rPr lang="ja-JP" altLang="en-US" sz="1600" spc="-1" dirty="0">
                <a:solidFill>
                  <a:srgbClr val="000000"/>
                </a:solidFill>
                <a:ea typeface="Arial"/>
              </a:rPr>
              <a:t>ライセンス出力を確認するためのレポートを作成</a:t>
            </a:r>
            <a:endParaRPr lang="en-US" sz="1600" b="0" strike="noStrike" spc="-1" dirty="0">
              <a:latin typeface="Arial"/>
            </a:endParaRPr>
          </a:p>
        </p:txBody>
      </p:sp>
      <p:sp>
        <p:nvSpPr>
          <p:cNvPr id="330" name="CustomShape 4"/>
          <p:cNvSpPr/>
          <p:nvPr/>
        </p:nvSpPr>
        <p:spPr>
          <a:xfrm>
            <a:off x="7339915" y="1267200"/>
            <a:ext cx="4633781" cy="36000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900" b="1" strike="noStrike" spc="-1">
                <a:solidFill>
                  <a:srgbClr val="000000"/>
                </a:solidFill>
                <a:latin typeface="Arial"/>
                <a:ea typeface="Arial"/>
              </a:rPr>
              <a:t>Example</a:t>
            </a:r>
            <a:endParaRPr lang="en-US" sz="1900" b="0" strike="noStrike" spc="-1">
              <a:latin typeface="Arial"/>
            </a:endParaRPr>
          </a:p>
        </p:txBody>
      </p:sp>
      <p:sp>
        <p:nvSpPr>
          <p:cNvPr id="331" name="CustomShape 5"/>
          <p:cNvSpPr/>
          <p:nvPr/>
        </p:nvSpPr>
        <p:spPr>
          <a:xfrm>
            <a:off x="358628" y="1303374"/>
            <a:ext cx="6981287" cy="313025"/>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900" b="1" strike="noStrike" spc="-1">
                <a:solidFill>
                  <a:srgbClr val="000000"/>
                </a:solidFill>
                <a:latin typeface="Arial"/>
                <a:ea typeface="Arial"/>
              </a:rPr>
              <a:t>Functionality</a:t>
            </a:r>
            <a:endParaRPr lang="en-US" sz="19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36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smtClean="0">
                <a:solidFill>
                  <a:srgbClr val="000000"/>
                </a:solidFill>
                <a:latin typeface="Arial"/>
                <a:ea typeface="Arial"/>
              </a:rPr>
              <a:t>ハンズオン</a:t>
            </a:r>
            <a:r>
              <a:rPr lang="en-US" sz="3200" b="1" strike="noStrike" spc="-1" dirty="0" smtClean="0">
                <a:solidFill>
                  <a:srgbClr val="000000"/>
                </a:solidFill>
                <a:latin typeface="Arial"/>
                <a:ea typeface="Arial"/>
              </a:rPr>
              <a:t>:</a:t>
            </a:r>
            <a:r>
              <a:rPr lang="ja-JP" altLang="en-US" sz="3200" b="1" spc="-1" dirty="0">
                <a:solidFill>
                  <a:srgbClr val="000000"/>
                </a:solidFill>
                <a:ea typeface="Arial"/>
              </a:rPr>
              <a:t>候補ライセンス処理</a:t>
            </a:r>
            <a:endParaRPr lang="en-US" sz="3200" b="0" strike="noStrike" spc="-1" dirty="0">
              <a:latin typeface="Arial"/>
            </a:endParaRPr>
          </a:p>
        </p:txBody>
      </p:sp>
      <p:sp>
        <p:nvSpPr>
          <p:cNvPr id="334" name="CustomShape 2"/>
          <p:cNvSpPr/>
          <p:nvPr/>
        </p:nvSpPr>
        <p:spPr>
          <a:xfrm>
            <a:off x="210065" y="1634040"/>
            <a:ext cx="7501855" cy="442080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343080" lvl="1" indent="-360720">
              <a:lnSpc>
                <a:spcPct val="100000"/>
              </a:lnSpc>
              <a:buClr>
                <a:srgbClr val="879BAA"/>
              </a:buClr>
              <a:buFont typeface="Noto Sans Symbols"/>
              <a:buAutoNum type="arabicPeriod"/>
            </a:pPr>
            <a:r>
              <a:rPr lang="en-US" sz="1900" b="1" strike="noStrike" spc="-1" dirty="0" smtClean="0">
                <a:solidFill>
                  <a:srgbClr val="000000"/>
                </a:solidFill>
                <a:latin typeface="Arial"/>
                <a:ea typeface="Arial"/>
              </a:rPr>
              <a:t>“clearing”</a:t>
            </a:r>
            <a:r>
              <a:rPr lang="ja-JP" altLang="en-US" sz="1900" b="1" strike="noStrike" spc="-1" dirty="0" smtClean="0">
                <a:solidFill>
                  <a:srgbClr val="000000"/>
                </a:solidFill>
                <a:latin typeface="Arial"/>
                <a:ea typeface="Arial"/>
              </a:rPr>
              <a:t>作業中に新しいライセンステキストが表示</a:t>
            </a:r>
            <a:endParaRPr lang="en-US" sz="1900" b="0" strike="noStrike" spc="-1" dirty="0" smtClean="0">
              <a:solidFill>
                <a:srgbClr val="000000"/>
              </a:solidFill>
              <a:latin typeface="Arial"/>
              <a:ea typeface="Arial"/>
            </a:endParaRPr>
          </a:p>
          <a:p>
            <a:pPr marL="520560" lvl="2" indent="-373680">
              <a:lnSpc>
                <a:spcPct val="100000"/>
              </a:lnSpc>
              <a:buClr>
                <a:srgbClr val="879BAA"/>
              </a:buClr>
              <a:buFont typeface="Noto Sans Symbols"/>
              <a:buChar char="∙"/>
            </a:pPr>
            <a:r>
              <a:rPr lang="ja-JP" altLang="en-US" sz="1900" spc="-1" dirty="0" smtClean="0">
                <a:solidFill>
                  <a:srgbClr val="000000"/>
                </a:solidFill>
                <a:latin typeface="Arial"/>
              </a:rPr>
              <a:t>ファイルのライセンステキストエントリーに、そのライセンスを保存する可能性がある</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b="0" strike="noStrike" spc="-1" dirty="0" smtClean="0">
                <a:solidFill>
                  <a:srgbClr val="000000"/>
                </a:solidFill>
                <a:latin typeface="Arial"/>
                <a:ea typeface="Arial"/>
              </a:rPr>
              <a:t>優秀だが</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そのファイルのみである</a:t>
            </a:r>
            <a:endParaRPr lang="en-US" sz="1900" b="0" strike="noStrike" spc="-1" dirty="0">
              <a:latin typeface="Arial"/>
            </a:endParaRPr>
          </a:p>
          <a:p>
            <a:pPr marL="343080" lvl="1" indent="-360720">
              <a:lnSpc>
                <a:spcPct val="100000"/>
              </a:lnSpc>
              <a:spcBef>
                <a:spcPts val="1301"/>
              </a:spcBef>
              <a:buClr>
                <a:srgbClr val="879BAA"/>
              </a:buClr>
              <a:buFont typeface="Noto Sans Symbols"/>
              <a:buAutoNum type="arabicPeriod"/>
            </a:pPr>
            <a:r>
              <a:rPr lang="ja-JP" altLang="en-US" sz="1900" b="1" spc="-1" dirty="0">
                <a:solidFill>
                  <a:srgbClr val="000000"/>
                </a:solidFill>
                <a:latin typeface="Arial"/>
                <a:ea typeface="Arial"/>
              </a:rPr>
              <a:t>ラ</a:t>
            </a:r>
            <a:r>
              <a:rPr lang="ja-JP" altLang="en-US" sz="1900" b="1" strike="noStrike" spc="-1" dirty="0" smtClean="0">
                <a:solidFill>
                  <a:srgbClr val="000000"/>
                </a:solidFill>
                <a:latin typeface="Arial"/>
                <a:ea typeface="Arial"/>
              </a:rPr>
              <a:t>イセンス候補の作成</a:t>
            </a:r>
            <a:endParaRPr lang="en-US" sz="1900" b="0" strike="noStrike" spc="-1" dirty="0" smtClean="0">
              <a:latin typeface="Arial"/>
            </a:endParaRPr>
          </a:p>
          <a:p>
            <a:pPr marL="520560" lvl="2" indent="-373680">
              <a:lnSpc>
                <a:spcPct val="100000"/>
              </a:lnSpc>
              <a:buClr>
                <a:srgbClr val="879BAA"/>
              </a:buClr>
              <a:buFont typeface="Noto Sans Symbols"/>
              <a:buChar char="∙"/>
            </a:pPr>
            <a:r>
              <a:rPr lang="ja-JP" altLang="en-US" sz="1900" spc="-1" dirty="0">
                <a:solidFill>
                  <a:srgbClr val="000000"/>
                </a:solidFill>
                <a:ea typeface="Arial"/>
              </a:rPr>
              <a:t>候補ライセンスは”</a:t>
            </a:r>
            <a:r>
              <a:rPr lang="en-US" altLang="ja-JP" sz="1900" spc="-1" dirty="0">
                <a:solidFill>
                  <a:srgbClr val="000000"/>
                </a:solidFill>
                <a:ea typeface="Arial"/>
              </a:rPr>
              <a:t>clearing”</a:t>
            </a:r>
            <a:r>
              <a:rPr lang="ja-JP" altLang="en-US" sz="1900" spc="-1" dirty="0">
                <a:solidFill>
                  <a:srgbClr val="000000"/>
                </a:solidFill>
                <a:ea typeface="Arial"/>
              </a:rPr>
              <a:t>に有効</a:t>
            </a:r>
          </a:p>
          <a:p>
            <a:pPr marL="520560" lvl="2" indent="-373680">
              <a:lnSpc>
                <a:spcPct val="100000"/>
              </a:lnSpc>
              <a:buClr>
                <a:srgbClr val="879BAA"/>
              </a:buClr>
              <a:buFont typeface="Noto Sans Symbols"/>
              <a:buChar char="∙"/>
            </a:pPr>
            <a:r>
              <a:rPr lang="ja-JP" altLang="en-US" sz="1900" spc="-1" dirty="0">
                <a:solidFill>
                  <a:srgbClr val="000000"/>
                </a:solidFill>
                <a:ea typeface="Arial"/>
              </a:rPr>
              <a:t>しかしスキャンしない </a:t>
            </a:r>
            <a:r>
              <a:rPr lang="en-US" altLang="ja-JP" sz="1900" spc="-1" dirty="0">
                <a:solidFill>
                  <a:srgbClr val="000000"/>
                </a:solidFill>
                <a:ea typeface="Arial"/>
              </a:rPr>
              <a:t>- </a:t>
            </a:r>
            <a:r>
              <a:rPr lang="ja-JP" altLang="en-US" sz="1900" spc="-1" dirty="0">
                <a:solidFill>
                  <a:srgbClr val="000000"/>
                </a:solidFill>
                <a:ea typeface="Arial"/>
              </a:rPr>
              <a:t>スキャンを変更しないために重要</a:t>
            </a:r>
          </a:p>
          <a:p>
            <a:pPr marL="520560" lvl="2" indent="-373680">
              <a:lnSpc>
                <a:spcPct val="100000"/>
              </a:lnSpc>
              <a:buClr>
                <a:srgbClr val="879BAA"/>
              </a:buClr>
              <a:buFont typeface="Noto Sans Symbols"/>
              <a:buChar char="∙"/>
            </a:pPr>
            <a:r>
              <a:rPr lang="ja-JP" altLang="en-US" sz="1900" spc="-1" dirty="0">
                <a:solidFill>
                  <a:srgbClr val="000000"/>
                </a:solidFill>
                <a:ea typeface="Arial"/>
              </a:rPr>
              <a:t>マージリクエストを使って候補エントリを作成する</a:t>
            </a:r>
          </a:p>
          <a:p>
            <a:pPr marL="343080" lvl="1" indent="-360720">
              <a:lnSpc>
                <a:spcPct val="100000"/>
              </a:lnSpc>
              <a:spcBef>
                <a:spcPts val="1301"/>
              </a:spcBef>
              <a:buClr>
                <a:srgbClr val="879BAA"/>
              </a:buClr>
              <a:buFont typeface="Noto Sans Symbols"/>
              <a:buAutoNum type="arabicPeriod"/>
            </a:pPr>
            <a:r>
              <a:rPr lang="ja-JP" altLang="en-US" sz="1900" b="1" spc="-1" dirty="0">
                <a:solidFill>
                  <a:srgbClr val="000000"/>
                </a:solidFill>
                <a:ea typeface="Arial"/>
              </a:rPr>
              <a:t>管理者は候補ライセンスを</a:t>
            </a:r>
            <a:r>
              <a:rPr lang="ja-JP" altLang="en-US" sz="1900" b="1" spc="-1" dirty="0" smtClean="0">
                <a:solidFill>
                  <a:srgbClr val="000000"/>
                </a:solidFill>
                <a:ea typeface="Arial"/>
              </a:rPr>
              <a:t>追加可能</a:t>
            </a:r>
            <a:endParaRPr lang="en-US" altLang="ja-JP" sz="1900" spc="-1" dirty="0" smtClean="0">
              <a:solidFill>
                <a:srgbClr val="000000"/>
              </a:solidFill>
              <a:ea typeface="Arial"/>
            </a:endParaRPr>
          </a:p>
          <a:p>
            <a:pPr marL="520560" lvl="2" indent="-373680">
              <a:buClr>
                <a:srgbClr val="879BAA"/>
              </a:buClr>
              <a:buFont typeface="Noto Sans Symbols"/>
              <a:buChar char="∙"/>
            </a:pPr>
            <a:r>
              <a:rPr lang="ja-JP" altLang="en-US" sz="1900" spc="-1" dirty="0"/>
              <a:t>候補</a:t>
            </a:r>
            <a:r>
              <a:rPr lang="ja-JP" altLang="en-US" sz="1900" spc="-1" dirty="0" smtClean="0"/>
              <a:t>ライセンスを通常ライセンスに変えることができる</a:t>
            </a:r>
            <a:endParaRPr lang="en-US" altLang="ja-JP" sz="1900" spc="-1" dirty="0"/>
          </a:p>
          <a:p>
            <a:pPr marL="520560" lvl="2" indent="-373680">
              <a:buClr>
                <a:srgbClr val="879BAA"/>
              </a:buClr>
              <a:buFont typeface="Noto Sans Symbols"/>
              <a:buChar char="∙"/>
            </a:pPr>
            <a:r>
              <a:rPr lang="en-US" altLang="ja-JP" sz="1900" spc="-1" dirty="0" smtClean="0">
                <a:solidFill>
                  <a:srgbClr val="000000"/>
                </a:solidFill>
                <a:ea typeface="Arial"/>
              </a:rPr>
              <a:t>Monk</a:t>
            </a:r>
            <a:r>
              <a:rPr lang="ja-JP" altLang="en-US" sz="1900" spc="-1" dirty="0" smtClean="0">
                <a:solidFill>
                  <a:srgbClr val="000000"/>
                </a:solidFill>
                <a:ea typeface="Arial"/>
              </a:rPr>
              <a:t>検索の全文一致に</a:t>
            </a:r>
            <a:r>
              <a:rPr lang="ja-JP" altLang="en-US" sz="1900" spc="-1" dirty="0">
                <a:solidFill>
                  <a:srgbClr val="000000"/>
                </a:solidFill>
                <a:ea typeface="Arial"/>
              </a:rPr>
              <a:t>考慮</a:t>
            </a:r>
            <a:r>
              <a:rPr lang="ja-JP" altLang="en-US" sz="1900" spc="-1" dirty="0" smtClean="0">
                <a:solidFill>
                  <a:srgbClr val="000000"/>
                </a:solidFill>
                <a:ea typeface="Arial"/>
              </a:rPr>
              <a:t>される</a:t>
            </a:r>
            <a:r>
              <a:rPr lang="en-US" altLang="ja-JP" sz="1900" spc="-1" dirty="0" smtClean="0">
                <a:solidFill>
                  <a:srgbClr val="000000"/>
                </a:solidFill>
                <a:ea typeface="Arial"/>
              </a:rPr>
              <a:t>,</a:t>
            </a:r>
            <a:r>
              <a:rPr lang="ja-JP" altLang="en-US" sz="1900" spc="-1" dirty="0" smtClean="0">
                <a:solidFill>
                  <a:srgbClr val="000000"/>
                </a:solidFill>
                <a:ea typeface="Arial"/>
              </a:rPr>
              <a:t>正規表現ではない</a:t>
            </a:r>
            <a:endParaRPr lang="en-US" sz="1900" b="0" strike="noStrike" spc="-1" dirty="0">
              <a:latin typeface="Arial"/>
            </a:endParaRPr>
          </a:p>
          <a:p>
            <a:pPr marL="520560" lvl="2" indent="-373680">
              <a:lnSpc>
                <a:spcPct val="100000"/>
              </a:lnSpc>
              <a:buClr>
                <a:srgbClr val="879BAA"/>
              </a:buClr>
              <a:buFont typeface="Noto Sans Symbols"/>
              <a:buChar char="∙"/>
            </a:pPr>
            <a:r>
              <a:rPr lang="en-US" altLang="ja-JP" sz="1900" spc="-1" dirty="0" smtClean="0">
                <a:solidFill>
                  <a:srgbClr val="000000"/>
                </a:solidFill>
                <a:ea typeface="Arial"/>
              </a:rPr>
              <a:t>UI</a:t>
            </a:r>
            <a:r>
              <a:rPr lang="ja-JP" altLang="en-US" sz="1900" spc="-1" dirty="0" smtClean="0">
                <a:solidFill>
                  <a:srgbClr val="000000"/>
                </a:solidFill>
                <a:ea typeface="Arial"/>
              </a:rPr>
              <a:t>で既存</a:t>
            </a:r>
            <a:r>
              <a:rPr lang="ja-JP" altLang="en-US" sz="1900" spc="-1" dirty="0">
                <a:solidFill>
                  <a:srgbClr val="000000"/>
                </a:solidFill>
                <a:ea typeface="Arial"/>
              </a:rPr>
              <a:t>のライセンスとのテキスト</a:t>
            </a:r>
            <a:r>
              <a:rPr lang="ja-JP" altLang="en-US" sz="1900" spc="-1" dirty="0" smtClean="0">
                <a:solidFill>
                  <a:srgbClr val="000000"/>
                </a:solidFill>
                <a:ea typeface="Arial"/>
              </a:rPr>
              <a:t>比較が</a:t>
            </a:r>
            <a:r>
              <a:rPr lang="ja-JP" altLang="en-US" sz="1900" spc="-1" dirty="0">
                <a:solidFill>
                  <a:srgbClr val="000000"/>
                </a:solidFill>
                <a:ea typeface="Arial"/>
              </a:rPr>
              <a:t>可能</a:t>
            </a:r>
            <a:r>
              <a:rPr lang="ja-JP" altLang="en-US" sz="1900" spc="-1" dirty="0" smtClean="0">
                <a:solidFill>
                  <a:srgbClr val="000000"/>
                </a:solidFill>
                <a:ea typeface="Arial"/>
              </a:rPr>
              <a:t>とな</a:t>
            </a:r>
            <a:r>
              <a:rPr lang="ja-JP" altLang="en-US" sz="1900" spc="-1" dirty="0">
                <a:solidFill>
                  <a:srgbClr val="000000"/>
                </a:solidFill>
                <a:ea typeface="Arial"/>
              </a:rPr>
              <a:t>る</a:t>
            </a:r>
            <a:endParaRPr lang="en-US" sz="1900" b="0" strike="noStrike" spc="-1" dirty="0">
              <a:latin typeface="Arial"/>
            </a:endParaRPr>
          </a:p>
        </p:txBody>
      </p:sp>
      <p:sp>
        <p:nvSpPr>
          <p:cNvPr id="335" name="CustomShape 3"/>
          <p:cNvSpPr/>
          <p:nvPr/>
        </p:nvSpPr>
        <p:spPr>
          <a:xfrm>
            <a:off x="7711920" y="1267200"/>
            <a:ext cx="4323560" cy="36000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900" b="1" strike="noStrike" spc="-1" dirty="0">
                <a:solidFill>
                  <a:srgbClr val="000000"/>
                </a:solidFill>
                <a:latin typeface="Arial"/>
                <a:ea typeface="Arial"/>
              </a:rPr>
              <a:t>Example</a:t>
            </a:r>
            <a:endParaRPr lang="en-US" sz="1900" b="0" strike="noStrike" spc="-1" dirty="0">
              <a:latin typeface="Arial"/>
            </a:endParaRPr>
          </a:p>
        </p:txBody>
      </p:sp>
      <p:sp>
        <p:nvSpPr>
          <p:cNvPr id="336" name="CustomShape 4"/>
          <p:cNvSpPr/>
          <p:nvPr/>
        </p:nvSpPr>
        <p:spPr>
          <a:xfrm>
            <a:off x="210065" y="1267200"/>
            <a:ext cx="7501855" cy="36000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900" b="1" strike="noStrike" spc="-1" dirty="0">
                <a:solidFill>
                  <a:srgbClr val="000000"/>
                </a:solidFill>
                <a:latin typeface="Arial"/>
                <a:ea typeface="Arial"/>
              </a:rPr>
              <a:t>Functionality</a:t>
            </a:r>
            <a:endParaRPr lang="en-US" sz="1900" b="0" strike="noStrike" spc="-1" dirty="0">
              <a:latin typeface="Arial"/>
            </a:endParaRPr>
          </a:p>
        </p:txBody>
      </p:sp>
      <p:sp>
        <p:nvSpPr>
          <p:cNvPr id="338" name="CustomShape 6"/>
          <p:cNvSpPr/>
          <p:nvPr/>
        </p:nvSpPr>
        <p:spPr>
          <a:xfrm>
            <a:off x="9766080" y="5411880"/>
            <a:ext cx="1725120" cy="9475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339" name="CustomShape 7"/>
          <p:cNvSpPr/>
          <p:nvPr/>
        </p:nvSpPr>
        <p:spPr>
          <a:xfrm>
            <a:off x="7711919" y="1634040"/>
            <a:ext cx="4323561" cy="442080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208440">
              <a:lnSpc>
                <a:spcPct val="100000"/>
              </a:lnSpc>
              <a:buClr>
                <a:srgbClr val="879BAA"/>
              </a:buClr>
              <a:buFont typeface="Arial"/>
              <a:buChar char="•"/>
            </a:pPr>
            <a:r>
              <a:rPr lang="en-US" sz="1700" b="0" strike="noStrike" spc="-1" dirty="0" err="1">
                <a:solidFill>
                  <a:srgbClr val="000000"/>
                </a:solidFill>
                <a:latin typeface="Arial"/>
                <a:ea typeface="Arial"/>
              </a:rPr>
              <a:t>zlib</a:t>
            </a:r>
            <a:r>
              <a:rPr lang="en-US" sz="1700" b="0" strike="noStrike" spc="-1" dirty="0">
                <a:solidFill>
                  <a:srgbClr val="000000"/>
                </a:solidFill>
                <a:latin typeface="Arial"/>
                <a:ea typeface="Arial"/>
              </a:rPr>
              <a:t> 1.2.7 </a:t>
            </a:r>
            <a:r>
              <a:rPr lang="ja-JP" altLang="en-US" sz="1700" spc="-1" dirty="0">
                <a:solidFill>
                  <a:srgbClr val="000000"/>
                </a:solidFill>
                <a:latin typeface="Arial"/>
                <a:ea typeface="Arial"/>
              </a:rPr>
              <a:t>ソース</a:t>
            </a:r>
            <a:r>
              <a:rPr lang="ja-JP" altLang="en-US" sz="1700" spc="-1" dirty="0" smtClean="0">
                <a:solidFill>
                  <a:srgbClr val="000000"/>
                </a:solidFill>
                <a:latin typeface="Arial"/>
                <a:ea typeface="Arial"/>
              </a:rPr>
              <a:t>がアップロードされた</a:t>
            </a:r>
            <a:endParaRPr lang="en-US" sz="1700" b="0" strike="noStrike" spc="-1" dirty="0">
              <a:latin typeface="Arial"/>
            </a:endParaRPr>
          </a:p>
          <a:p>
            <a:pPr marL="355680" lvl="2" indent="-195840">
              <a:lnSpc>
                <a:spcPct val="100000"/>
              </a:lnSpc>
              <a:buClr>
                <a:srgbClr val="879BAA"/>
              </a:buClr>
              <a:buFont typeface="Noto Sans Symbols"/>
              <a:buChar char="∙"/>
            </a:pPr>
            <a:r>
              <a:rPr lang="ja-JP" altLang="en-US" sz="1700" b="0" strike="noStrike" spc="-1" dirty="0" smtClean="0">
                <a:solidFill>
                  <a:srgbClr val="000000"/>
                </a:solidFill>
                <a:latin typeface="Arial"/>
                <a:ea typeface="Arial"/>
              </a:rPr>
              <a:t>コントリビューションの中の</a:t>
            </a:r>
            <a:r>
              <a:rPr lang="en-US" sz="1700" b="0" strike="noStrike" spc="-1" dirty="0" smtClean="0">
                <a:solidFill>
                  <a:srgbClr val="000000"/>
                </a:solidFill>
                <a:latin typeface="Arial"/>
                <a:ea typeface="Arial"/>
              </a:rPr>
              <a:t>“</a:t>
            </a:r>
            <a:r>
              <a:rPr lang="en-US" sz="1700" b="0" strike="noStrike" spc="-1" dirty="0" err="1" smtClean="0">
                <a:solidFill>
                  <a:srgbClr val="000000"/>
                </a:solidFill>
                <a:latin typeface="Arial"/>
                <a:ea typeface="Arial"/>
              </a:rPr>
              <a:t>ada</a:t>
            </a:r>
            <a:r>
              <a:rPr lang="en-US" sz="1700" b="0" strike="noStrike" spc="-1" dirty="0" smtClean="0">
                <a:solidFill>
                  <a:srgbClr val="000000"/>
                </a:solidFill>
                <a:latin typeface="Arial"/>
                <a:ea typeface="Arial"/>
              </a:rPr>
              <a:t>”</a:t>
            </a:r>
            <a:r>
              <a:rPr lang="ja-JP" altLang="en-US" sz="1700" b="0" strike="noStrike" spc="-1" dirty="0" smtClean="0">
                <a:solidFill>
                  <a:srgbClr val="000000"/>
                </a:solidFill>
                <a:latin typeface="Arial"/>
                <a:ea typeface="Arial"/>
              </a:rPr>
              <a:t>を例として</a:t>
            </a:r>
            <a:r>
              <a:rPr lang="en-US" sz="1700" b="0" strike="noStrike" spc="-1" dirty="0" smtClean="0">
                <a:solidFill>
                  <a:srgbClr val="000000"/>
                </a:solidFill>
                <a:latin typeface="Arial"/>
                <a:ea typeface="Arial"/>
              </a:rPr>
              <a:t> </a:t>
            </a:r>
            <a:r>
              <a:rPr lang="ja-JP" altLang="en-US" sz="1700" b="0" strike="noStrike" spc="-1" dirty="0" smtClean="0">
                <a:solidFill>
                  <a:srgbClr val="000000"/>
                </a:solidFill>
                <a:latin typeface="Arial"/>
                <a:ea typeface="Arial"/>
              </a:rPr>
              <a:t>確認</a:t>
            </a:r>
            <a:r>
              <a:rPr lang="en-US" sz="1700" b="0" strike="noStrike" spc="-1" dirty="0" smtClean="0">
                <a:solidFill>
                  <a:srgbClr val="000000"/>
                </a:solidFill>
                <a:latin typeface="Arial"/>
                <a:ea typeface="Arial"/>
              </a:rPr>
              <a:t> </a:t>
            </a:r>
            <a:endParaRPr lang="en-US" sz="1700" b="0" strike="noStrike" spc="-1" dirty="0">
              <a:latin typeface="Arial"/>
            </a:endParaRPr>
          </a:p>
          <a:p>
            <a:pPr marL="355680" lvl="2" indent="-195840">
              <a:lnSpc>
                <a:spcPct val="100000"/>
              </a:lnSpc>
              <a:buClr>
                <a:srgbClr val="879BAA"/>
              </a:buClr>
              <a:buFont typeface="Noto Sans Symbols"/>
              <a:buChar char="∙"/>
            </a:pPr>
            <a:r>
              <a:rPr lang="en-US" sz="1700" b="0" strike="noStrike" spc="-1" dirty="0" smtClean="0">
                <a:solidFill>
                  <a:srgbClr val="000000"/>
                </a:solidFill>
                <a:latin typeface="Arial"/>
                <a:ea typeface="Arial"/>
              </a:rPr>
              <a:t>“</a:t>
            </a:r>
            <a:r>
              <a:rPr lang="en-US" sz="1700" b="0" strike="noStrike" spc="-1" dirty="0" err="1" smtClean="0">
                <a:solidFill>
                  <a:srgbClr val="000000"/>
                </a:solidFill>
                <a:latin typeface="Arial"/>
                <a:ea typeface="Arial"/>
              </a:rPr>
              <a:t>ada</a:t>
            </a:r>
            <a:r>
              <a:rPr lang="en-US" sz="1700" b="0" strike="noStrike" spc="-1" dirty="0" smtClean="0">
                <a:solidFill>
                  <a:srgbClr val="000000"/>
                </a:solidFill>
                <a:latin typeface="Arial"/>
                <a:ea typeface="Arial"/>
              </a:rPr>
              <a:t>”</a:t>
            </a:r>
            <a:r>
              <a:rPr lang="ja-JP" altLang="en-US" sz="1700" b="0" strike="noStrike" spc="-1" dirty="0" smtClean="0">
                <a:solidFill>
                  <a:srgbClr val="000000"/>
                </a:solidFill>
                <a:latin typeface="Arial"/>
                <a:ea typeface="Arial"/>
              </a:rPr>
              <a:t>　の例外テキストレビュー</a:t>
            </a:r>
            <a:r>
              <a:rPr lang="en-US" sz="1700" b="0" strike="noStrike" spc="-1" dirty="0" smtClean="0">
                <a:solidFill>
                  <a:srgbClr val="000000"/>
                </a:solidFill>
                <a:latin typeface="Arial"/>
                <a:ea typeface="Arial"/>
              </a:rPr>
              <a:t> </a:t>
            </a:r>
            <a:endParaRPr lang="en-US" sz="1700" b="0" strike="noStrike" spc="-1" dirty="0">
              <a:latin typeface="Arial"/>
            </a:endParaRPr>
          </a:p>
          <a:p>
            <a:pPr marL="190440" lvl="1" indent="-208440">
              <a:lnSpc>
                <a:spcPct val="100000"/>
              </a:lnSpc>
              <a:spcBef>
                <a:spcPts val="1301"/>
              </a:spcBef>
              <a:buClr>
                <a:srgbClr val="879BAA"/>
              </a:buClr>
              <a:buFont typeface="Arial"/>
              <a:buChar char="•"/>
            </a:pPr>
            <a:r>
              <a:rPr lang="ja-JP" altLang="en-US" sz="1700" b="0" strike="noStrike" spc="-1" dirty="0" smtClean="0">
                <a:solidFill>
                  <a:srgbClr val="000000"/>
                </a:solidFill>
                <a:latin typeface="Arial"/>
                <a:ea typeface="Arial"/>
              </a:rPr>
              <a:t>ライセンス候補の作成</a:t>
            </a:r>
            <a:endParaRPr lang="en-US" sz="1700" b="0" strike="noStrike" spc="-1" dirty="0" smtClean="0">
              <a:solidFill>
                <a:srgbClr val="000000"/>
              </a:solidFill>
              <a:latin typeface="Arial"/>
              <a:ea typeface="Arial"/>
            </a:endParaRPr>
          </a:p>
          <a:p>
            <a:pPr marL="355680" lvl="2" indent="-195840">
              <a:lnSpc>
                <a:spcPct val="100000"/>
              </a:lnSpc>
              <a:buClr>
                <a:srgbClr val="879BAA"/>
              </a:buClr>
              <a:buFont typeface="Noto Sans Symbols"/>
              <a:buChar char="∙"/>
            </a:pPr>
            <a:r>
              <a:rPr lang="ja-JP" altLang="en-US" sz="1700" spc="-1" dirty="0" smtClean="0">
                <a:solidFill>
                  <a:srgbClr val="000000"/>
                </a:solidFill>
                <a:latin typeface="Arial"/>
              </a:rPr>
              <a:t>エントリーに記入</a:t>
            </a:r>
            <a:endParaRPr lang="en-US" sz="1700" b="0" strike="noStrike" spc="-1" dirty="0" smtClean="0">
              <a:solidFill>
                <a:srgbClr val="000000"/>
              </a:solidFill>
              <a:latin typeface="Arial"/>
              <a:ea typeface="Arial"/>
            </a:endParaRPr>
          </a:p>
          <a:p>
            <a:pPr marL="355680" lvl="2" indent="-195840">
              <a:lnSpc>
                <a:spcPct val="100000"/>
              </a:lnSpc>
              <a:buClr>
                <a:srgbClr val="879BAA"/>
              </a:buClr>
              <a:buFont typeface="Noto Sans Symbols"/>
              <a:buChar char="∙"/>
            </a:pPr>
            <a:r>
              <a:rPr lang="ja-JP" altLang="en-US" sz="1700" spc="-1" dirty="0" smtClean="0">
                <a:solidFill>
                  <a:srgbClr val="000000"/>
                </a:solidFill>
                <a:latin typeface="Arial"/>
              </a:rPr>
              <a:t>事前にテキストクリーン</a:t>
            </a:r>
            <a:endParaRPr lang="en-US" sz="1700" b="0" strike="noStrike" spc="-1" dirty="0">
              <a:latin typeface="Arial"/>
            </a:endParaRPr>
          </a:p>
          <a:p>
            <a:pPr marL="355680" lvl="2" indent="-195840">
              <a:lnSpc>
                <a:spcPct val="100000"/>
              </a:lnSpc>
              <a:buClr>
                <a:srgbClr val="879BAA"/>
              </a:buClr>
              <a:buFont typeface="Noto Sans Symbols"/>
              <a:buChar char="∙"/>
            </a:pPr>
            <a:r>
              <a:rPr lang="ja-JP" altLang="en-US" sz="1700" b="0" strike="noStrike" spc="-1" dirty="0" smtClean="0">
                <a:solidFill>
                  <a:srgbClr val="000000"/>
                </a:solidFill>
                <a:latin typeface="Arial"/>
                <a:ea typeface="Arial"/>
              </a:rPr>
              <a:t>ファイル</a:t>
            </a:r>
            <a:r>
              <a:rPr lang="ja-JP" altLang="en-US" sz="1700" spc="-1" dirty="0" smtClean="0">
                <a:solidFill>
                  <a:srgbClr val="000000"/>
                </a:solidFill>
                <a:latin typeface="Arial"/>
                <a:ea typeface="Arial"/>
              </a:rPr>
              <a:t>出現</a:t>
            </a:r>
            <a:r>
              <a:rPr lang="ja-JP" altLang="en-US" sz="1700" spc="-1" dirty="0">
                <a:solidFill>
                  <a:srgbClr val="000000"/>
                </a:solidFill>
                <a:latin typeface="Arial"/>
                <a:ea typeface="Arial"/>
              </a:rPr>
              <a:t>箇所</a:t>
            </a:r>
            <a:r>
              <a:rPr lang="ja-JP" altLang="en-US" sz="1700" b="0" strike="noStrike" spc="-1" dirty="0" smtClean="0">
                <a:solidFill>
                  <a:srgbClr val="000000"/>
                </a:solidFill>
                <a:latin typeface="Arial"/>
                <a:ea typeface="Arial"/>
              </a:rPr>
              <a:t>に戻る</a:t>
            </a:r>
            <a:endParaRPr lang="en-US" sz="1700" b="0" strike="noStrike" spc="-1" dirty="0">
              <a:latin typeface="Arial"/>
            </a:endParaRPr>
          </a:p>
          <a:p>
            <a:pPr marL="355680" lvl="2" indent="-195840">
              <a:lnSpc>
                <a:spcPct val="100000"/>
              </a:lnSpc>
              <a:buClr>
                <a:srgbClr val="879BAA"/>
              </a:buClr>
              <a:buFont typeface="Noto Sans Symbols"/>
              <a:buChar char="∙"/>
            </a:pPr>
            <a:r>
              <a:rPr lang="ja-JP" altLang="en-US" sz="1700" spc="-1" dirty="0" smtClean="0"/>
              <a:t>候補</a:t>
            </a:r>
            <a:r>
              <a:rPr lang="ja-JP" altLang="en-US" sz="1700" spc="-1" dirty="0"/>
              <a:t>ライセンスから選択</a:t>
            </a:r>
            <a:endParaRPr lang="en-US" sz="1700" b="0" strike="noStrike" spc="-1" dirty="0" smtClean="0">
              <a:latin typeface="Arial"/>
            </a:endParaRPr>
          </a:p>
          <a:p>
            <a:pPr marL="190440" lvl="1" indent="-208440">
              <a:lnSpc>
                <a:spcPct val="100000"/>
              </a:lnSpc>
              <a:spcBef>
                <a:spcPts val="1301"/>
              </a:spcBef>
              <a:buClr>
                <a:srgbClr val="879BAA"/>
              </a:buClr>
              <a:buFont typeface="Arial"/>
              <a:buChar char="•"/>
            </a:pPr>
            <a:r>
              <a:rPr lang="en-US" sz="1700" b="0" strike="noStrike" spc="-1" dirty="0" smtClean="0">
                <a:solidFill>
                  <a:srgbClr val="000000"/>
                </a:solidFill>
                <a:latin typeface="Arial"/>
                <a:ea typeface="Arial"/>
              </a:rPr>
              <a:t>Admin </a:t>
            </a:r>
            <a:r>
              <a:rPr lang="ja-JP" altLang="en-US" sz="1700" b="0" strike="noStrike" spc="-1" dirty="0" smtClean="0">
                <a:solidFill>
                  <a:srgbClr val="000000"/>
                </a:solidFill>
                <a:latin typeface="Arial"/>
                <a:ea typeface="Arial"/>
              </a:rPr>
              <a:t>ログイン</a:t>
            </a:r>
            <a:endParaRPr lang="en-US" sz="1700" b="0" strike="noStrike" spc="-1" dirty="0" smtClean="0">
              <a:latin typeface="Arial"/>
            </a:endParaRPr>
          </a:p>
          <a:p>
            <a:pPr marL="355680" lvl="2" indent="-195840">
              <a:lnSpc>
                <a:spcPct val="100000"/>
              </a:lnSpc>
              <a:buClr>
                <a:srgbClr val="879BAA"/>
              </a:buClr>
              <a:buFont typeface="Noto Sans Symbols"/>
              <a:buChar char="∙"/>
            </a:pPr>
            <a:r>
              <a:rPr lang="ja-JP" altLang="en-US" sz="1700" spc="-1" dirty="0" smtClean="0">
                <a:solidFill>
                  <a:srgbClr val="000000"/>
                </a:solidFill>
                <a:latin typeface="Arial"/>
              </a:rPr>
              <a:t>候補ライセンス確認</a:t>
            </a:r>
            <a:endParaRPr lang="en-US" sz="1700" b="0" strike="noStrike" spc="-1" dirty="0">
              <a:latin typeface="Arial"/>
            </a:endParaRPr>
          </a:p>
          <a:p>
            <a:pPr marL="355680" lvl="2" indent="-195840">
              <a:lnSpc>
                <a:spcPct val="100000"/>
              </a:lnSpc>
              <a:buClr>
                <a:srgbClr val="879BAA"/>
              </a:buClr>
              <a:buFont typeface="Noto Sans Symbols"/>
              <a:buChar char="∙"/>
            </a:pPr>
            <a:r>
              <a:rPr lang="ja-JP" altLang="en-US" sz="1700" spc="-1" dirty="0" smtClean="0">
                <a:solidFill>
                  <a:srgbClr val="000000"/>
                </a:solidFill>
                <a:latin typeface="Arial"/>
              </a:rPr>
              <a:t>マージ</a:t>
            </a:r>
            <a:r>
              <a:rPr lang="ja-JP" altLang="en-US" sz="1700" spc="-1" dirty="0">
                <a:solidFill>
                  <a:srgbClr val="000000"/>
                </a:solidFill>
                <a:latin typeface="Arial"/>
              </a:rPr>
              <a:t>リクエスト</a:t>
            </a:r>
            <a:r>
              <a:rPr lang="ja-JP" altLang="en-US" sz="1700" spc="-1" dirty="0" smtClean="0">
                <a:solidFill>
                  <a:srgbClr val="000000"/>
                </a:solidFill>
                <a:latin typeface="Arial"/>
              </a:rPr>
              <a:t>を</a:t>
            </a:r>
            <a:r>
              <a:rPr lang="ja-JP" altLang="en-US" sz="1700" spc="-1" dirty="0">
                <a:solidFill>
                  <a:srgbClr val="000000"/>
                </a:solidFill>
                <a:latin typeface="Arial"/>
              </a:rPr>
              <a:t>行</a:t>
            </a:r>
            <a:r>
              <a:rPr lang="ja-JP" altLang="en-US" sz="1700" spc="-1" dirty="0" smtClean="0">
                <a:solidFill>
                  <a:srgbClr val="000000"/>
                </a:solidFill>
                <a:latin typeface="Arial"/>
              </a:rPr>
              <a:t>う</a:t>
            </a:r>
            <a:endParaRPr lang="en-US" sz="1700" b="0" strike="noStrike" spc="-1" dirty="0">
              <a:latin typeface="Arial"/>
            </a:endParaRPr>
          </a:p>
          <a:p>
            <a:pPr>
              <a:lnSpc>
                <a:spcPct val="100000"/>
              </a:lnSpc>
            </a:pPr>
            <a:endParaRPr lang="en-US" sz="1700" b="0" strike="noStrike" spc="-1" dirty="0">
              <a:latin typeface="Arial"/>
            </a:endParaRPr>
          </a:p>
          <a:p>
            <a:pPr>
              <a:lnSpc>
                <a:spcPct val="100000"/>
              </a:lnSpc>
            </a:pPr>
            <a:endParaRPr lang="en-US" sz="17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CustomShape 1"/>
          <p:cNvSpPr/>
          <p:nvPr/>
        </p:nvSpPr>
        <p:spPr>
          <a:xfrm>
            <a:off x="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ハンズオン</a:t>
            </a:r>
            <a:r>
              <a:rPr lang="en-US" sz="3200" b="1" strike="noStrike" spc="-1" dirty="0" smtClean="0">
                <a:solidFill>
                  <a:srgbClr val="000000"/>
                </a:solidFill>
                <a:latin typeface="Arial"/>
                <a:ea typeface="Arial"/>
              </a:rPr>
              <a:t>: </a:t>
            </a:r>
            <a:r>
              <a:rPr lang="ja-JP" altLang="en-US" sz="3200" b="1" spc="-1" dirty="0">
                <a:solidFill>
                  <a:srgbClr val="000000"/>
                </a:solidFill>
                <a:latin typeface="Arial"/>
                <a:ea typeface="Arial"/>
              </a:rPr>
              <a:t>ライセンス</a:t>
            </a:r>
            <a:r>
              <a:rPr lang="ja-JP" altLang="en-US" sz="3200" b="1" spc="-1" dirty="0" smtClean="0">
                <a:solidFill>
                  <a:srgbClr val="000000"/>
                </a:solidFill>
                <a:latin typeface="Arial"/>
                <a:ea typeface="Arial"/>
              </a:rPr>
              <a:t>セットの取り扱い</a:t>
            </a:r>
            <a:endParaRPr lang="en-US" sz="3200" b="0" strike="noStrike" spc="-1" dirty="0">
              <a:latin typeface="Arial"/>
            </a:endParaRPr>
          </a:p>
        </p:txBody>
      </p:sp>
      <p:sp>
        <p:nvSpPr>
          <p:cNvPr id="341" name="CustomShape 2"/>
          <p:cNvSpPr/>
          <p:nvPr/>
        </p:nvSpPr>
        <p:spPr>
          <a:xfrm>
            <a:off x="271850" y="1634040"/>
            <a:ext cx="7043350" cy="441108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343080" lvl="1" indent="-360720">
              <a:lnSpc>
                <a:spcPct val="100000"/>
              </a:lnSpc>
              <a:buClr>
                <a:srgbClr val="879BAA"/>
              </a:buClr>
              <a:buFont typeface="Noto Sans Symbols"/>
              <a:buAutoNum type="arabicPeriod"/>
            </a:pPr>
            <a:r>
              <a:rPr lang="en-US" altLang="ja-JP" sz="1900" b="1" spc="-1" dirty="0" smtClean="0">
                <a:solidFill>
                  <a:srgbClr val="000000"/>
                </a:solidFill>
                <a:ea typeface="Arial"/>
              </a:rPr>
              <a:t>FOSSology</a:t>
            </a:r>
            <a:r>
              <a:rPr lang="ja-JP" altLang="en-US" sz="1900" b="1" spc="-1" dirty="0">
                <a:solidFill>
                  <a:srgbClr val="000000"/>
                </a:solidFill>
                <a:ea typeface="Arial"/>
              </a:rPr>
              <a:t>は実際にはより多くのライセンスを扱うことが</a:t>
            </a:r>
            <a:r>
              <a:rPr lang="ja-JP" altLang="en-US" sz="1900" b="1" spc="-1" dirty="0" smtClean="0">
                <a:solidFill>
                  <a:srgbClr val="000000"/>
                </a:solidFill>
                <a:ea typeface="Arial"/>
              </a:rPr>
              <a:t>でき</a:t>
            </a:r>
            <a:r>
              <a:rPr lang="ja-JP" altLang="en-US" sz="1900" b="1" spc="-1" dirty="0">
                <a:solidFill>
                  <a:srgbClr val="000000"/>
                </a:solidFill>
                <a:latin typeface="Arial"/>
                <a:ea typeface="Arial"/>
              </a:rPr>
              <a:t>る</a:t>
            </a:r>
            <a:endParaRPr lang="en-US" sz="1900" b="0" strike="noStrike" spc="-1" dirty="0" smtClean="0">
              <a:solidFill>
                <a:srgbClr val="000000"/>
              </a:solidFill>
              <a:latin typeface="Arial"/>
              <a:ea typeface="Arial"/>
            </a:endParaRPr>
          </a:p>
          <a:p>
            <a:pPr marL="520560" lvl="2" indent="-373680">
              <a:lnSpc>
                <a:spcPct val="100000"/>
              </a:lnSpc>
              <a:buClr>
                <a:srgbClr val="879BAA"/>
              </a:buClr>
              <a:buFont typeface="Noto Sans Symbols"/>
              <a:buChar char="∙"/>
            </a:pPr>
            <a:r>
              <a:rPr lang="en-US" altLang="ja-JP" sz="1900" spc="-1" dirty="0" smtClean="0">
                <a:solidFill>
                  <a:srgbClr val="000000"/>
                </a:solidFill>
                <a:latin typeface="Arial"/>
              </a:rPr>
              <a:t>CSV</a:t>
            </a:r>
            <a:r>
              <a:rPr lang="ja-JP" altLang="en-US" sz="1900" spc="-1" dirty="0" smtClean="0">
                <a:solidFill>
                  <a:srgbClr val="000000"/>
                </a:solidFill>
                <a:latin typeface="Arial"/>
              </a:rPr>
              <a:t>ファイルによってインポートできる</a:t>
            </a:r>
            <a:endParaRPr lang="en-US" sz="1900" b="0" strike="noStrike" spc="-1" dirty="0" smtClean="0">
              <a:latin typeface="Arial"/>
            </a:endParaRPr>
          </a:p>
          <a:p>
            <a:pPr marL="343080" lvl="1" indent="-360720">
              <a:lnSpc>
                <a:spcPct val="100000"/>
              </a:lnSpc>
              <a:spcBef>
                <a:spcPts val="1301"/>
              </a:spcBef>
              <a:buClr>
                <a:srgbClr val="879BAA"/>
              </a:buClr>
              <a:buFont typeface="Noto Sans Symbols"/>
              <a:buAutoNum type="arabicPeriod"/>
            </a:pPr>
            <a:r>
              <a:rPr lang="ja-JP" altLang="en-US" sz="1900" b="1" spc="-1" dirty="0" smtClean="0">
                <a:solidFill>
                  <a:srgbClr val="000000"/>
                </a:solidFill>
                <a:latin typeface="Arial"/>
                <a:ea typeface="Arial"/>
              </a:rPr>
              <a:t>両方実施</a:t>
            </a:r>
            <a:r>
              <a:rPr lang="en-US" sz="1900" b="1" strike="noStrike" spc="-1" dirty="0" smtClean="0">
                <a:solidFill>
                  <a:srgbClr val="000000"/>
                </a:solidFill>
                <a:latin typeface="Arial"/>
                <a:ea typeface="Arial"/>
              </a:rPr>
              <a:t>: </a:t>
            </a:r>
            <a:r>
              <a:rPr lang="ja-JP" altLang="en-US" sz="1900" b="1" spc="-1" dirty="0" smtClean="0">
                <a:solidFill>
                  <a:srgbClr val="000000"/>
                </a:solidFill>
                <a:latin typeface="Arial"/>
                <a:ea typeface="Arial"/>
              </a:rPr>
              <a:t>エクスポートとインポート</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spc="-1" dirty="0" smtClean="0">
                <a:solidFill>
                  <a:srgbClr val="000000"/>
                </a:solidFill>
                <a:ea typeface="Arial"/>
              </a:rPr>
              <a:t>エクスポート</a:t>
            </a:r>
            <a:r>
              <a:rPr lang="ja-JP" altLang="en-US" sz="1900" spc="-1" dirty="0">
                <a:solidFill>
                  <a:srgbClr val="000000"/>
                </a:solidFill>
                <a:ea typeface="Arial"/>
              </a:rPr>
              <a:t>は実際のフォーマット定義に</a:t>
            </a:r>
            <a:r>
              <a:rPr lang="ja-JP" altLang="en-US" sz="1900" spc="-1" dirty="0" smtClean="0">
                <a:solidFill>
                  <a:srgbClr val="000000"/>
                </a:solidFill>
                <a:ea typeface="Arial"/>
              </a:rPr>
              <a:t>役立つ</a:t>
            </a:r>
            <a:endParaRPr lang="en-US" sz="1900" b="0" strike="noStrike" spc="-1" dirty="0" smtClean="0">
              <a:latin typeface="Arial"/>
            </a:endParaRPr>
          </a:p>
          <a:p>
            <a:pPr marL="520560" lvl="2" indent="-373680">
              <a:lnSpc>
                <a:spcPct val="100000"/>
              </a:lnSpc>
              <a:buClr>
                <a:srgbClr val="879BAA"/>
              </a:buClr>
              <a:buFont typeface="Noto Sans Symbols"/>
              <a:buChar char="∙"/>
            </a:pPr>
            <a:r>
              <a:rPr lang="ja-JP" altLang="en-US" sz="1900" spc="-1" dirty="0">
                <a:solidFill>
                  <a:srgbClr val="000000"/>
                </a:solidFill>
                <a:latin typeface="Arial"/>
              </a:rPr>
              <a:t>インポート</a:t>
            </a:r>
            <a:r>
              <a:rPr lang="ja-JP" altLang="en-US" sz="1900" spc="-1" dirty="0" smtClean="0">
                <a:solidFill>
                  <a:srgbClr val="000000"/>
                </a:solidFill>
                <a:latin typeface="Arial"/>
              </a:rPr>
              <a:t>もそうである</a:t>
            </a:r>
            <a:endParaRPr lang="en-US" sz="1900" b="0" strike="noStrike" spc="-1" dirty="0" smtClean="0">
              <a:latin typeface="Arial"/>
            </a:endParaRPr>
          </a:p>
          <a:p>
            <a:pPr marL="698400" lvl="3" indent="-360720">
              <a:lnSpc>
                <a:spcPct val="100000"/>
              </a:lnSpc>
              <a:buClr>
                <a:srgbClr val="879BAA"/>
              </a:buClr>
              <a:buFont typeface="Noto Sans Symbols"/>
              <a:buChar char="∙"/>
            </a:pPr>
            <a:r>
              <a:rPr lang="ja-JP" altLang="en-US" sz="1900" spc="-1" dirty="0" smtClean="0">
                <a:solidFill>
                  <a:srgbClr val="000000"/>
                </a:solidFill>
                <a:ea typeface="Arial"/>
              </a:rPr>
              <a:t>インポーター</a:t>
            </a:r>
            <a:r>
              <a:rPr lang="ja-JP" altLang="en-US" sz="1900" spc="-1" dirty="0">
                <a:solidFill>
                  <a:srgbClr val="000000"/>
                </a:solidFill>
                <a:ea typeface="Arial"/>
              </a:rPr>
              <a:t>は</a:t>
            </a:r>
            <a:r>
              <a:rPr lang="en-US" altLang="ja-JP" sz="1900" spc="-1" dirty="0">
                <a:solidFill>
                  <a:srgbClr val="000000"/>
                </a:solidFill>
                <a:ea typeface="Arial"/>
              </a:rPr>
              <a:t>FOSSology</a:t>
            </a:r>
            <a:r>
              <a:rPr lang="ja-JP" altLang="en-US" sz="1900" spc="-1" dirty="0">
                <a:solidFill>
                  <a:srgbClr val="000000"/>
                </a:solidFill>
                <a:ea typeface="Arial"/>
              </a:rPr>
              <a:t>スキャナーを</a:t>
            </a:r>
            <a:r>
              <a:rPr lang="ja-JP" altLang="en-US" sz="1900" spc="-1" dirty="0" smtClean="0">
                <a:solidFill>
                  <a:srgbClr val="000000"/>
                </a:solidFill>
                <a:ea typeface="Arial"/>
              </a:rPr>
              <a:t>使って</a:t>
            </a:r>
            <a:r>
              <a:rPr lang="en-US" altLang="ja-JP" sz="1900" spc="-1" dirty="0" smtClean="0">
                <a:solidFill>
                  <a:srgbClr val="000000"/>
                </a:solidFill>
                <a:ea typeface="Arial"/>
              </a:rPr>
              <a:t/>
            </a:r>
            <a:br>
              <a:rPr lang="en-US" altLang="ja-JP" sz="1900" spc="-1" dirty="0" smtClean="0">
                <a:solidFill>
                  <a:srgbClr val="000000"/>
                </a:solidFill>
                <a:ea typeface="Arial"/>
              </a:rPr>
            </a:br>
            <a:r>
              <a:rPr lang="ja-JP" altLang="en-US" sz="1900" spc="-1" dirty="0" smtClean="0">
                <a:solidFill>
                  <a:srgbClr val="000000"/>
                </a:solidFill>
                <a:ea typeface="Arial"/>
              </a:rPr>
              <a:t>既存</a:t>
            </a:r>
            <a:r>
              <a:rPr lang="ja-JP" altLang="en-US" sz="1900" spc="-1" dirty="0">
                <a:solidFill>
                  <a:srgbClr val="000000"/>
                </a:solidFill>
                <a:ea typeface="Arial"/>
              </a:rPr>
              <a:t>のテキスト</a:t>
            </a:r>
            <a:r>
              <a:rPr lang="ja-JP" altLang="en-US" sz="1900" spc="-1" dirty="0" smtClean="0">
                <a:solidFill>
                  <a:srgbClr val="000000"/>
                </a:solidFill>
                <a:ea typeface="Arial"/>
              </a:rPr>
              <a:t>を</a:t>
            </a:r>
            <a:r>
              <a:rPr lang="ja-JP" altLang="en-US" sz="1900" spc="-1" dirty="0">
                <a:solidFill>
                  <a:srgbClr val="000000"/>
                </a:solidFill>
                <a:ea typeface="Arial"/>
              </a:rPr>
              <a:t>確認</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spc="-1" dirty="0" smtClean="0">
                <a:solidFill>
                  <a:srgbClr val="000000"/>
                </a:solidFill>
                <a:ea typeface="Arial"/>
              </a:rPr>
              <a:t>インポートで</a:t>
            </a:r>
            <a:r>
              <a:rPr lang="en-US" altLang="ja-JP" sz="1900" spc="-1" dirty="0" smtClean="0">
                <a:solidFill>
                  <a:srgbClr val="000000"/>
                </a:solidFill>
                <a:ea typeface="Arial"/>
              </a:rPr>
              <a:t>3</a:t>
            </a:r>
            <a:r>
              <a:rPr lang="ja-JP" altLang="en-US" sz="1900" spc="-1" dirty="0" smtClean="0">
                <a:solidFill>
                  <a:srgbClr val="000000"/>
                </a:solidFill>
                <a:ea typeface="Arial"/>
              </a:rPr>
              <a:t>種の区別ができる</a:t>
            </a:r>
            <a:endParaRPr lang="en-US" sz="1900" b="0" strike="noStrike" spc="-1" dirty="0" smtClean="0">
              <a:latin typeface="Arial"/>
            </a:endParaRPr>
          </a:p>
          <a:p>
            <a:pPr marL="698400" lvl="3" indent="-360720">
              <a:lnSpc>
                <a:spcPct val="100000"/>
              </a:lnSpc>
              <a:buClr>
                <a:srgbClr val="879BAA"/>
              </a:buClr>
              <a:buFont typeface="Noto Sans Symbols"/>
              <a:buChar char="∙"/>
            </a:pPr>
            <a:r>
              <a:rPr lang="ja-JP" altLang="en-US" sz="1900" spc="-1" dirty="0" smtClean="0">
                <a:solidFill>
                  <a:srgbClr val="000000"/>
                </a:solidFill>
                <a:latin typeface="Arial"/>
                <a:ea typeface="Arial"/>
              </a:rPr>
              <a:t>ライセンス</a:t>
            </a:r>
            <a:r>
              <a:rPr lang="ja-JP" altLang="en-US" sz="1900" b="0" strike="noStrike" spc="-1" dirty="0" smtClean="0">
                <a:solidFill>
                  <a:srgbClr val="000000"/>
                </a:solidFill>
                <a:latin typeface="Arial"/>
                <a:ea typeface="Arial"/>
              </a:rPr>
              <a:t>テキストファイルなのか、</a:t>
            </a:r>
            <a:r>
              <a:rPr lang="en-US" altLang="ja-JP" sz="1900" b="0" strike="noStrike" spc="-1" dirty="0" smtClean="0">
                <a:solidFill>
                  <a:srgbClr val="000000"/>
                </a:solidFill>
                <a:latin typeface="Arial"/>
                <a:ea typeface="Arial"/>
              </a:rPr>
              <a:t/>
            </a:r>
            <a:br>
              <a:rPr lang="en-US" altLang="ja-JP" sz="1900" b="0" strike="noStrike" spc="-1" dirty="0" smtClean="0">
                <a:solidFill>
                  <a:srgbClr val="000000"/>
                </a:solidFill>
                <a:latin typeface="Arial"/>
                <a:ea typeface="Arial"/>
              </a:rPr>
            </a:br>
            <a:r>
              <a:rPr lang="ja-JP" altLang="en-US" sz="1900" b="0" strike="noStrike" spc="-1" dirty="0" smtClean="0">
                <a:solidFill>
                  <a:srgbClr val="000000"/>
                </a:solidFill>
                <a:latin typeface="Arial"/>
                <a:ea typeface="Arial"/>
              </a:rPr>
              <a:t>単なるレファレンスなのか</a:t>
            </a:r>
            <a:r>
              <a:rPr lang="en-US" sz="1900" b="0" strike="noStrike" spc="-1" dirty="0" smtClean="0">
                <a:solidFill>
                  <a:srgbClr val="000000"/>
                </a:solidFill>
                <a:latin typeface="Arial"/>
                <a:ea typeface="Arial"/>
              </a:rPr>
              <a:t> </a:t>
            </a:r>
            <a:endParaRPr lang="en-US" sz="1900" b="0" strike="noStrike" spc="-1" dirty="0" smtClean="0">
              <a:latin typeface="Arial"/>
            </a:endParaRPr>
          </a:p>
          <a:p>
            <a:pPr marL="698400" lvl="3" indent="-360720">
              <a:lnSpc>
                <a:spcPct val="100000"/>
              </a:lnSpc>
              <a:buClr>
                <a:srgbClr val="879BAA"/>
              </a:buClr>
              <a:buFont typeface="Noto Sans Symbols"/>
              <a:buChar char="∙"/>
            </a:pPr>
            <a:r>
              <a:rPr lang="ja-JP" altLang="en-US" sz="1900" spc="-1" dirty="0" smtClean="0">
                <a:solidFill>
                  <a:srgbClr val="000000"/>
                </a:solidFill>
                <a:latin typeface="Arial"/>
                <a:ea typeface="Arial"/>
              </a:rPr>
              <a:t>変異ライセンス</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か</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同じか</a:t>
            </a:r>
            <a:r>
              <a:rPr lang="en-US" sz="1900" b="0" strike="noStrike" spc="-1" dirty="0" smtClean="0">
                <a:solidFill>
                  <a:srgbClr val="000000"/>
                </a:solidFill>
                <a:latin typeface="Arial"/>
                <a:ea typeface="Arial"/>
              </a:rPr>
              <a:t> </a:t>
            </a:r>
            <a:r>
              <a:rPr lang="en-US" sz="1900" b="0" strike="noStrike" spc="-1" dirty="0">
                <a:solidFill>
                  <a:srgbClr val="000000"/>
                </a:solidFill>
                <a:latin typeface="Arial"/>
                <a:ea typeface="Arial"/>
              </a:rPr>
              <a:t>– </a:t>
            </a:r>
            <a:r>
              <a:rPr lang="ja-JP" altLang="en-US" sz="1900" spc="-1" dirty="0">
                <a:solidFill>
                  <a:srgbClr val="000000"/>
                </a:solidFill>
                <a:latin typeface="Arial"/>
                <a:ea typeface="Arial"/>
              </a:rPr>
              <a:t>決定</a:t>
            </a:r>
            <a:r>
              <a:rPr lang="ja-JP" altLang="en-US" sz="1900" spc="-1" dirty="0" smtClean="0">
                <a:solidFill>
                  <a:srgbClr val="000000"/>
                </a:solidFill>
                <a:latin typeface="Arial"/>
                <a:ea typeface="Arial"/>
              </a:rPr>
              <a:t>のため</a:t>
            </a:r>
            <a:r>
              <a:rPr lang="ja-JP" altLang="en-US" sz="1900" spc="-1" dirty="0">
                <a:solidFill>
                  <a:srgbClr val="000000"/>
                </a:solidFill>
                <a:latin typeface="Arial"/>
                <a:ea typeface="Arial"/>
              </a:rPr>
              <a:t>行</a:t>
            </a:r>
            <a:r>
              <a:rPr lang="ja-JP" altLang="en-US" sz="1900" spc="-1" dirty="0" smtClean="0">
                <a:solidFill>
                  <a:srgbClr val="000000"/>
                </a:solidFill>
                <a:latin typeface="Arial"/>
                <a:ea typeface="Arial"/>
              </a:rPr>
              <a:t>う</a:t>
            </a:r>
            <a:endParaRPr lang="en-US" sz="1900" b="0" strike="noStrike" spc="-1" dirty="0">
              <a:latin typeface="Arial"/>
            </a:endParaRPr>
          </a:p>
          <a:p>
            <a:pPr marL="343080" lvl="1" indent="-360720">
              <a:lnSpc>
                <a:spcPct val="100000"/>
              </a:lnSpc>
              <a:spcBef>
                <a:spcPts val="1301"/>
              </a:spcBef>
              <a:buClr>
                <a:srgbClr val="879BAA"/>
              </a:buClr>
              <a:buFont typeface="Noto Sans Symbols"/>
              <a:buAutoNum type="arabicPeriod"/>
            </a:pPr>
            <a:r>
              <a:rPr lang="ja-JP" altLang="en-US" sz="1900" b="1" spc="-1" dirty="0">
                <a:solidFill>
                  <a:srgbClr val="000000"/>
                </a:solidFill>
                <a:latin typeface="Arial"/>
                <a:ea typeface="Arial"/>
              </a:rPr>
              <a:t>インポート</a:t>
            </a:r>
            <a:r>
              <a:rPr lang="ja-JP" altLang="en-US" sz="1900" b="1" spc="-1" dirty="0" smtClean="0">
                <a:solidFill>
                  <a:srgbClr val="000000"/>
                </a:solidFill>
                <a:latin typeface="Arial"/>
                <a:ea typeface="Arial"/>
              </a:rPr>
              <a:t>は</a:t>
            </a:r>
            <a:r>
              <a:rPr lang="ja-JP" altLang="en-US" sz="1900" b="1" strike="noStrike" spc="-1" dirty="0" smtClean="0">
                <a:solidFill>
                  <a:srgbClr val="000000"/>
                </a:solidFill>
                <a:latin typeface="Arial"/>
                <a:ea typeface="Arial"/>
              </a:rPr>
              <a:t>事前設定機能を追加</a:t>
            </a:r>
            <a:endParaRPr lang="en-US" sz="1900" b="0" strike="noStrike" spc="-1" dirty="0">
              <a:latin typeface="Arial"/>
            </a:endParaRPr>
          </a:p>
        </p:txBody>
      </p:sp>
      <p:sp>
        <p:nvSpPr>
          <p:cNvPr id="342" name="CustomShape 3"/>
          <p:cNvSpPr/>
          <p:nvPr/>
        </p:nvSpPr>
        <p:spPr>
          <a:xfrm>
            <a:off x="7315200" y="1295640"/>
            <a:ext cx="4584357" cy="348936"/>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900" b="1" strike="noStrike" spc="-1" dirty="0">
                <a:solidFill>
                  <a:srgbClr val="000000"/>
                </a:solidFill>
                <a:latin typeface="Arial"/>
                <a:ea typeface="Arial"/>
              </a:rPr>
              <a:t>Example</a:t>
            </a:r>
            <a:endParaRPr lang="en-US" sz="1900" b="0" strike="noStrike" spc="-1" dirty="0">
              <a:latin typeface="Arial"/>
            </a:endParaRPr>
          </a:p>
        </p:txBody>
      </p:sp>
      <p:sp>
        <p:nvSpPr>
          <p:cNvPr id="343" name="CustomShape 4"/>
          <p:cNvSpPr/>
          <p:nvPr/>
        </p:nvSpPr>
        <p:spPr>
          <a:xfrm>
            <a:off x="271849" y="1295640"/>
            <a:ext cx="7043352" cy="348937"/>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900" b="1" strike="noStrike" spc="-1">
                <a:solidFill>
                  <a:srgbClr val="000000"/>
                </a:solidFill>
                <a:latin typeface="Arial"/>
                <a:ea typeface="Arial"/>
              </a:rPr>
              <a:t>Functionality</a:t>
            </a:r>
            <a:endParaRPr lang="en-US" sz="1900" b="0" strike="noStrike" spc="-1">
              <a:latin typeface="Arial"/>
            </a:endParaRPr>
          </a:p>
        </p:txBody>
      </p:sp>
      <p:sp>
        <p:nvSpPr>
          <p:cNvPr id="345" name="CustomShape 6"/>
          <p:cNvSpPr/>
          <p:nvPr/>
        </p:nvSpPr>
        <p:spPr>
          <a:xfrm>
            <a:off x="9766080" y="5411880"/>
            <a:ext cx="1725120" cy="9475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346" name="CustomShape 7"/>
          <p:cNvSpPr/>
          <p:nvPr/>
        </p:nvSpPr>
        <p:spPr>
          <a:xfrm>
            <a:off x="7315199" y="1644577"/>
            <a:ext cx="4584358" cy="441108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208440">
              <a:lnSpc>
                <a:spcPct val="115000"/>
              </a:lnSpc>
              <a:buClr>
                <a:srgbClr val="879BAA"/>
              </a:buClr>
              <a:buFont typeface="Arial"/>
              <a:buChar char="•"/>
            </a:pPr>
            <a:r>
              <a:rPr lang="ja-JP" altLang="en-US" sz="1700" spc="-1" dirty="0" smtClean="0"/>
              <a:t>管理者</a:t>
            </a:r>
            <a:r>
              <a:rPr lang="ja-JP" altLang="en-US" sz="1700" spc="-1" dirty="0"/>
              <a:t>アカウントでログイン</a:t>
            </a:r>
            <a:endParaRPr lang="en-US" sz="1700" b="0" strike="noStrike" spc="-1" dirty="0">
              <a:latin typeface="Arial"/>
            </a:endParaRPr>
          </a:p>
          <a:p>
            <a:pPr marL="190440" lvl="1" indent="-208440">
              <a:lnSpc>
                <a:spcPct val="100000"/>
              </a:lnSpc>
              <a:buClr>
                <a:srgbClr val="879BAA"/>
              </a:buClr>
              <a:buFont typeface="Arial"/>
              <a:buChar char="•"/>
            </a:pPr>
            <a:r>
              <a:rPr lang="ja-JP" altLang="en-US" sz="1700" spc="-1" dirty="0" smtClean="0">
                <a:solidFill>
                  <a:srgbClr val="000000"/>
                </a:solidFill>
                <a:ea typeface="Arial"/>
              </a:rPr>
              <a:t>形式</a:t>
            </a:r>
            <a:r>
              <a:rPr lang="ja-JP" altLang="en-US" sz="1700" spc="-1" dirty="0">
                <a:solidFill>
                  <a:srgbClr val="000000"/>
                </a:solidFill>
                <a:ea typeface="Arial"/>
              </a:rPr>
              <a:t>については、ライセンスのエクスポートを</a:t>
            </a:r>
            <a:r>
              <a:rPr lang="ja-JP" altLang="en-US" sz="1700" spc="-1" dirty="0" smtClean="0">
                <a:solidFill>
                  <a:srgbClr val="000000"/>
                </a:solidFill>
                <a:ea typeface="Arial"/>
              </a:rPr>
              <a:t>確認</a:t>
            </a:r>
            <a:endParaRPr lang="en-US" sz="1700" b="0" strike="noStrike" spc="-1" dirty="0">
              <a:latin typeface="Arial"/>
            </a:endParaRPr>
          </a:p>
          <a:p>
            <a:pPr marL="190440" lvl="1" indent="-208440">
              <a:lnSpc>
                <a:spcPct val="100000"/>
              </a:lnSpc>
              <a:buClr>
                <a:srgbClr val="879BAA"/>
              </a:buClr>
              <a:buFont typeface="Arial"/>
              <a:buChar char="•"/>
            </a:pPr>
            <a:r>
              <a:rPr lang="ja-JP" altLang="en-US" sz="1700" spc="-1" dirty="0">
                <a:solidFill>
                  <a:srgbClr val="000000"/>
                </a:solidFill>
                <a:ea typeface="Arial"/>
              </a:rPr>
              <a:t>あなた自身のライセンステキストを</a:t>
            </a:r>
            <a:r>
              <a:rPr lang="ja-JP" altLang="en-US" sz="1700" spc="-1" dirty="0" smtClean="0">
                <a:solidFill>
                  <a:srgbClr val="000000"/>
                </a:solidFill>
                <a:ea typeface="Arial"/>
              </a:rPr>
              <a:t>追加：</a:t>
            </a:r>
            <a:r>
              <a:rPr lang="en-US" altLang="ja-JP" sz="1700" spc="-1" dirty="0">
                <a:solidFill>
                  <a:srgbClr val="000000"/>
                </a:solidFill>
                <a:ea typeface="Arial"/>
              </a:rPr>
              <a:t>Apache-2.0 </a:t>
            </a:r>
            <a:r>
              <a:rPr lang="en-US" altLang="ja-JP" sz="1700" spc="-1" dirty="0" smtClean="0">
                <a:solidFill>
                  <a:srgbClr val="000000"/>
                </a:solidFill>
                <a:ea typeface="Arial"/>
              </a:rPr>
              <a:t>header</a:t>
            </a:r>
          </a:p>
          <a:p>
            <a:pPr marL="190440" lvl="1" indent="-208440">
              <a:lnSpc>
                <a:spcPct val="100000"/>
              </a:lnSpc>
              <a:buClr>
                <a:srgbClr val="879BAA"/>
              </a:buClr>
              <a:buFont typeface="Arial"/>
              <a:buChar char="•"/>
            </a:pPr>
            <a:r>
              <a:rPr lang="ja-JP" altLang="en-US" sz="1700" spc="-1" dirty="0">
                <a:solidFill>
                  <a:srgbClr val="000000"/>
                </a:solidFill>
                <a:latin typeface="Arial"/>
                <a:ea typeface="Arial"/>
              </a:rPr>
              <a:t>ライセンス</a:t>
            </a:r>
            <a:r>
              <a:rPr lang="ja-JP" altLang="en-US" sz="1700" b="0" strike="noStrike" spc="-1" dirty="0" smtClean="0">
                <a:solidFill>
                  <a:srgbClr val="000000"/>
                </a:solidFill>
                <a:latin typeface="Arial"/>
                <a:ea typeface="Arial"/>
              </a:rPr>
              <a:t>アップロード</a:t>
            </a:r>
            <a:endParaRPr lang="en-US" sz="1700" b="0" strike="noStrike" spc="-1" dirty="0">
              <a:latin typeface="Arial"/>
            </a:endParaRPr>
          </a:p>
          <a:p>
            <a:pPr marL="190440" lvl="1" indent="-208440">
              <a:lnSpc>
                <a:spcPct val="100000"/>
              </a:lnSpc>
              <a:buClr>
                <a:srgbClr val="879BAA"/>
              </a:buClr>
              <a:buFont typeface="Arial"/>
              <a:buChar char="•"/>
            </a:pPr>
            <a:r>
              <a:rPr lang="en-US" altLang="ja-JP" sz="1700" spc="-1" dirty="0">
                <a:solidFill>
                  <a:srgbClr val="000000"/>
                </a:solidFill>
                <a:ea typeface="Arial"/>
              </a:rPr>
              <a:t>Apache-2.0</a:t>
            </a:r>
            <a:r>
              <a:rPr lang="ja-JP" altLang="en-US" sz="1700" spc="-1" dirty="0">
                <a:solidFill>
                  <a:srgbClr val="000000"/>
                </a:solidFill>
                <a:ea typeface="Arial"/>
              </a:rPr>
              <a:t>ライセンスのアップロードを</a:t>
            </a:r>
            <a:r>
              <a:rPr lang="ja-JP" altLang="en-US" sz="1700" spc="-1" dirty="0" smtClean="0">
                <a:solidFill>
                  <a:srgbClr val="000000"/>
                </a:solidFill>
                <a:ea typeface="Arial"/>
              </a:rPr>
              <a:t>実行</a:t>
            </a:r>
            <a:r>
              <a:rPr lang="en-US" sz="1700" b="0" strike="noStrike" spc="-1" dirty="0" smtClean="0">
                <a:solidFill>
                  <a:srgbClr val="000000"/>
                </a:solidFill>
                <a:latin typeface="Arial"/>
                <a:ea typeface="Arial"/>
              </a:rPr>
              <a:t>, </a:t>
            </a:r>
            <a:r>
              <a:rPr lang="ja-JP" altLang="en-US" sz="1700" spc="-1" dirty="0">
                <a:solidFill>
                  <a:srgbClr val="000000"/>
                </a:solidFill>
                <a:latin typeface="Arial"/>
                <a:ea typeface="Arial"/>
              </a:rPr>
              <a:t>例</a:t>
            </a:r>
            <a:r>
              <a:rPr lang="ja-JP" altLang="en-US" sz="1700" spc="-1" dirty="0" smtClean="0">
                <a:solidFill>
                  <a:srgbClr val="000000"/>
                </a:solidFill>
                <a:latin typeface="Arial"/>
                <a:ea typeface="Arial"/>
              </a:rPr>
              <a:t>えば</a:t>
            </a:r>
            <a:r>
              <a:rPr lang="en-US" sz="1700" b="0" strike="noStrike" spc="-1" dirty="0" smtClean="0">
                <a:solidFill>
                  <a:srgbClr val="000000"/>
                </a:solidFill>
                <a:latin typeface="Arial"/>
                <a:ea typeface="Arial"/>
              </a:rPr>
              <a:t> </a:t>
            </a:r>
            <a:r>
              <a:rPr lang="en-US" sz="1700" b="0" u="sng" strike="noStrike" spc="-1" dirty="0">
                <a:solidFill>
                  <a:srgbClr val="0563C1"/>
                </a:solidFill>
                <a:uFillTx/>
                <a:latin typeface="Arial"/>
                <a:ea typeface="Arial"/>
                <a:hlinkClick r:id="rId2"/>
              </a:rPr>
              <a:t>commons-collections-4-4-1-src.zip</a:t>
            </a:r>
            <a:r>
              <a:rPr lang="en-US" sz="1700" b="0" strike="noStrike" spc="-1" dirty="0" smtClean="0">
                <a:solidFill>
                  <a:srgbClr val="000000"/>
                </a:solidFill>
                <a:latin typeface="Arial"/>
                <a:ea typeface="Arial"/>
              </a:rPr>
              <a:t>,</a:t>
            </a:r>
            <a:r>
              <a:rPr lang="ja-JP" altLang="en-US" sz="1700" spc="-1" dirty="0">
                <a:solidFill>
                  <a:srgbClr val="000000"/>
                </a:solidFill>
                <a:ea typeface="Arial"/>
              </a:rPr>
              <a:t>ヘッダーが一致していることを</a:t>
            </a:r>
            <a:r>
              <a:rPr lang="ja-JP" altLang="en-US" sz="1700" spc="-1" dirty="0" smtClean="0">
                <a:solidFill>
                  <a:srgbClr val="000000"/>
                </a:solidFill>
                <a:ea typeface="Arial"/>
              </a:rPr>
              <a:t>確認</a:t>
            </a:r>
            <a:endParaRPr lang="en-US" altLang="ja-JP" sz="1700" spc="-1" dirty="0" smtClean="0">
              <a:solidFill>
                <a:srgbClr val="000000"/>
              </a:solidFill>
              <a:ea typeface="Arial"/>
            </a:endParaRPr>
          </a:p>
          <a:p>
            <a:pPr marL="190440" lvl="1" indent="-208440">
              <a:lnSpc>
                <a:spcPct val="100000"/>
              </a:lnSpc>
              <a:buClr>
                <a:srgbClr val="879BAA"/>
              </a:buClr>
              <a:buFont typeface="Arial"/>
              <a:buChar char="•"/>
            </a:pPr>
            <a:r>
              <a:rPr lang="en-US" altLang="ja-JP" sz="1700" spc="-1" dirty="0" smtClean="0">
                <a:solidFill>
                  <a:srgbClr val="000000"/>
                </a:solidFill>
                <a:ea typeface="Arial"/>
              </a:rPr>
              <a:t>WIKI</a:t>
            </a:r>
            <a:r>
              <a:rPr lang="ja-JP" altLang="en-US" sz="1700" spc="-1" dirty="0">
                <a:solidFill>
                  <a:srgbClr val="000000"/>
                </a:solidFill>
                <a:ea typeface="Arial"/>
              </a:rPr>
              <a:t>のサンプル</a:t>
            </a:r>
            <a:r>
              <a:rPr lang="en-US" altLang="ja-JP" sz="1700" spc="-1" dirty="0">
                <a:solidFill>
                  <a:srgbClr val="000000"/>
                </a:solidFill>
                <a:ea typeface="Arial"/>
              </a:rPr>
              <a:t>CSV</a:t>
            </a:r>
            <a:r>
              <a:rPr lang="ja-JP" altLang="en-US" sz="1700" spc="-1" dirty="0">
                <a:solidFill>
                  <a:srgbClr val="000000"/>
                </a:solidFill>
                <a:ea typeface="Arial"/>
              </a:rPr>
              <a:t>ファイルを使用</a:t>
            </a:r>
            <a:endParaRPr lang="en-US" sz="1700" b="0" strike="noStrike" spc="-1" dirty="0">
              <a:latin typeface="Arial"/>
            </a:endParaRPr>
          </a:p>
          <a:p>
            <a:pPr>
              <a:lnSpc>
                <a:spcPct val="100000"/>
              </a:lnSpc>
            </a:pPr>
            <a:endParaRPr lang="en-US" sz="17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CustomShape 2"/>
          <p:cNvSpPr/>
          <p:nvPr/>
        </p:nvSpPr>
        <p:spPr>
          <a:xfrm>
            <a:off x="0" y="609480"/>
            <a:ext cx="1410120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trike="noStrike" spc="-1" dirty="0" smtClean="0">
                <a:solidFill>
                  <a:srgbClr val="000000"/>
                </a:solidFill>
                <a:latin typeface="Arial"/>
                <a:ea typeface="Arial"/>
              </a:rPr>
              <a:t>特徴</a:t>
            </a:r>
            <a:r>
              <a:rPr lang="en-US" sz="3200" b="1" strike="noStrike" spc="-1" dirty="0" smtClean="0">
                <a:solidFill>
                  <a:srgbClr val="000000"/>
                </a:solidFill>
                <a:latin typeface="Arial"/>
                <a:ea typeface="Arial"/>
              </a:rPr>
              <a:t>: </a:t>
            </a:r>
            <a:r>
              <a:rPr lang="ja-JP" altLang="en-US" sz="3200" b="1" spc="-1" dirty="0" smtClean="0">
                <a:solidFill>
                  <a:srgbClr val="000000"/>
                </a:solidFill>
                <a:latin typeface="Arial"/>
                <a:ea typeface="Arial"/>
              </a:rPr>
              <a:t>自動決定機能</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CustomShape 1"/>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自動決定機能</a:t>
            </a:r>
            <a:endParaRPr lang="en-US" sz="3200" b="0" strike="noStrike" spc="-1" dirty="0">
              <a:latin typeface="Arial"/>
            </a:endParaRPr>
          </a:p>
        </p:txBody>
      </p:sp>
      <p:sp>
        <p:nvSpPr>
          <p:cNvPr id="350" name="CustomShape 2"/>
          <p:cNvSpPr/>
          <p:nvPr/>
        </p:nvSpPr>
        <p:spPr>
          <a:xfrm>
            <a:off x="734760" y="1144440"/>
            <a:ext cx="11081520" cy="244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ja-JP" altLang="en-US" sz="1600" i="1" spc="-1" dirty="0">
                <a:solidFill>
                  <a:srgbClr val="000000"/>
                </a:solidFill>
                <a:ea typeface="Arial"/>
              </a:rPr>
              <a:t>スキャナーが</a:t>
            </a:r>
            <a:r>
              <a:rPr lang="en-US" altLang="ja-JP" sz="1600" i="1" spc="-1" dirty="0">
                <a:solidFill>
                  <a:srgbClr val="000000"/>
                </a:solidFill>
                <a:ea typeface="Arial"/>
              </a:rPr>
              <a:t>2</a:t>
            </a:r>
            <a:r>
              <a:rPr lang="ja-JP" altLang="en-US" sz="1600" i="1" spc="-1" dirty="0">
                <a:solidFill>
                  <a:srgbClr val="000000"/>
                </a:solidFill>
                <a:ea typeface="Arial"/>
              </a:rPr>
              <a:t>つある場合、レビュー作業は面倒です</a:t>
            </a:r>
            <a:r>
              <a:rPr lang="ja-JP" altLang="en-US" sz="1600" i="1" spc="-1" dirty="0" smtClean="0">
                <a:solidFill>
                  <a:srgbClr val="000000"/>
                </a:solidFill>
                <a:ea typeface="Arial"/>
              </a:rPr>
              <a:t>。なぜそれらに</a:t>
            </a:r>
            <a:r>
              <a:rPr lang="ja-JP" altLang="en-US" sz="1600" i="1" spc="-1" dirty="0">
                <a:solidFill>
                  <a:srgbClr val="000000"/>
                </a:solidFill>
                <a:ea typeface="Arial"/>
              </a:rPr>
              <a:t>仕事をさせないのですか？</a:t>
            </a:r>
            <a:r>
              <a:rPr lang="en-US" sz="1600" b="0" i="1" strike="noStrike" spc="-1" dirty="0" smtClean="0">
                <a:solidFill>
                  <a:srgbClr val="000000"/>
                </a:solidFill>
                <a:latin typeface="Arial"/>
                <a:ea typeface="Arial"/>
              </a:rPr>
              <a:t>?</a:t>
            </a:r>
            <a:endParaRPr lang="en-US" sz="1600" b="0" strike="noStrike" spc="-1" dirty="0">
              <a:latin typeface="Arial"/>
            </a:endParaRPr>
          </a:p>
        </p:txBody>
      </p:sp>
      <p:sp>
        <p:nvSpPr>
          <p:cNvPr id="351" name="CustomShape 3"/>
          <p:cNvSpPr/>
          <p:nvPr/>
        </p:nvSpPr>
        <p:spPr>
          <a:xfrm>
            <a:off x="4289750" y="1427761"/>
            <a:ext cx="7424290" cy="548640"/>
          </a:xfrm>
          <a:prstGeom prst="rect">
            <a:avLst/>
          </a:prstGeom>
          <a:solidFill>
            <a:srgbClr val="ABC969"/>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1" spc="-1" dirty="0">
                <a:solidFill>
                  <a:srgbClr val="000000"/>
                </a:solidFill>
                <a:latin typeface="Arial"/>
              </a:rPr>
              <a:t>解決策</a:t>
            </a:r>
            <a:endParaRPr lang="en-US" sz="2000" b="0" strike="noStrike" spc="-1" dirty="0">
              <a:latin typeface="Arial"/>
            </a:endParaRPr>
          </a:p>
        </p:txBody>
      </p:sp>
      <p:sp>
        <p:nvSpPr>
          <p:cNvPr id="352" name="CustomShape 4"/>
          <p:cNvSpPr/>
          <p:nvPr/>
        </p:nvSpPr>
        <p:spPr>
          <a:xfrm>
            <a:off x="312470" y="1735502"/>
            <a:ext cx="3977280" cy="4030920"/>
          </a:xfrm>
          <a:prstGeom prst="homePlate">
            <a:avLst>
              <a:gd name="adj" fmla="val 6521"/>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432000" rIns="72000" bIns="72000"/>
          <a:lstStyle/>
          <a:p>
            <a:pPr marL="190440" indent="-189360">
              <a:lnSpc>
                <a:spcPct val="100000"/>
              </a:lnSpc>
            </a:pPr>
            <a:endParaRPr lang="en-US" sz="1800" b="0" strike="noStrike" spc="-1" dirty="0">
              <a:latin typeface="Arial"/>
            </a:endParaRPr>
          </a:p>
          <a:p>
            <a:pPr marL="190440" lvl="1" indent="-195840">
              <a:lnSpc>
                <a:spcPct val="100000"/>
              </a:lnSpc>
              <a:buClr>
                <a:srgbClr val="879BAA"/>
              </a:buClr>
              <a:buFont typeface="Noto Sans Symbols"/>
              <a:buChar char="∙"/>
            </a:pPr>
            <a:r>
              <a:rPr lang="ja-JP" altLang="en-US" sz="1900" spc="-1" dirty="0" smtClean="0">
                <a:solidFill>
                  <a:srgbClr val="000000"/>
                </a:solidFill>
                <a:ea typeface="Arial"/>
              </a:rPr>
              <a:t>いくつ</a:t>
            </a:r>
            <a:r>
              <a:rPr lang="ja-JP" altLang="en-US" sz="1900" spc="-1" dirty="0">
                <a:solidFill>
                  <a:srgbClr val="000000"/>
                </a:solidFill>
                <a:ea typeface="Arial"/>
              </a:rPr>
              <a:t>かのスキャナ、正規表現を持つ</a:t>
            </a:r>
            <a:r>
              <a:rPr lang="en-US" altLang="ja-JP" sz="1900" spc="-1" dirty="0" err="1">
                <a:solidFill>
                  <a:srgbClr val="000000"/>
                </a:solidFill>
                <a:ea typeface="Arial"/>
              </a:rPr>
              <a:t>Nomos</a:t>
            </a:r>
            <a:r>
              <a:rPr lang="ja-JP" altLang="en-US" sz="1900" spc="-1" dirty="0" err="1">
                <a:solidFill>
                  <a:srgbClr val="000000"/>
                </a:solidFill>
                <a:ea typeface="Arial"/>
              </a:rPr>
              <a:t>、</a:t>
            </a:r>
            <a:r>
              <a:rPr lang="ja-JP" altLang="en-US" sz="1900" spc="-1" dirty="0">
                <a:solidFill>
                  <a:srgbClr val="000000"/>
                </a:solidFill>
                <a:ea typeface="Arial"/>
              </a:rPr>
              <a:t>テキストを類似させる</a:t>
            </a:r>
            <a:r>
              <a:rPr lang="en-US" altLang="ja-JP" sz="1900" spc="-1" dirty="0">
                <a:solidFill>
                  <a:srgbClr val="000000"/>
                </a:solidFill>
                <a:ea typeface="Arial"/>
              </a:rPr>
              <a:t>Monk</a:t>
            </a:r>
            <a:r>
              <a:rPr lang="ja-JP" altLang="en-US" sz="1900" spc="-1" dirty="0" smtClean="0">
                <a:solidFill>
                  <a:srgbClr val="000000"/>
                </a:solidFill>
                <a:ea typeface="Arial"/>
              </a:rPr>
              <a:t>がある。</a:t>
            </a:r>
            <a:endParaRPr lang="en-US" sz="1900" b="0" strike="noStrike" spc="-1" dirty="0">
              <a:latin typeface="Arial"/>
            </a:endParaRPr>
          </a:p>
          <a:p>
            <a:pPr marL="190440" lvl="1" indent="-195840">
              <a:lnSpc>
                <a:spcPct val="100000"/>
              </a:lnSpc>
              <a:spcBef>
                <a:spcPts val="1301"/>
              </a:spcBef>
              <a:buClr>
                <a:srgbClr val="879BAA"/>
              </a:buClr>
              <a:buFont typeface="Noto Sans Symbols"/>
              <a:buChar char="∙"/>
            </a:pPr>
            <a:r>
              <a:rPr lang="ja-JP" altLang="en-US" sz="1900" spc="-1" dirty="0">
                <a:solidFill>
                  <a:srgbClr val="000000"/>
                </a:solidFill>
                <a:ea typeface="Arial"/>
              </a:rPr>
              <a:t>両方のスキャナが同じライセンスを見つけた場合、確認する必要</a:t>
            </a:r>
            <a:r>
              <a:rPr lang="ja-JP" altLang="en-US" sz="1900" spc="-1" dirty="0" smtClean="0">
                <a:solidFill>
                  <a:srgbClr val="000000"/>
                </a:solidFill>
                <a:ea typeface="Arial"/>
              </a:rPr>
              <a:t>があるのか</a:t>
            </a:r>
            <a:r>
              <a:rPr lang="en-US" sz="1900" b="0" strike="noStrike" spc="-1" dirty="0" smtClean="0">
                <a:solidFill>
                  <a:srgbClr val="000000"/>
                </a:solidFill>
                <a:latin typeface="Arial"/>
                <a:ea typeface="Arial"/>
              </a:rPr>
              <a:t>?</a:t>
            </a:r>
            <a:endParaRPr lang="en-US" sz="1900" b="0" strike="noStrike" spc="-1" dirty="0">
              <a:latin typeface="Arial"/>
            </a:endParaRPr>
          </a:p>
          <a:p>
            <a:pPr>
              <a:lnSpc>
                <a:spcPct val="100000"/>
              </a:lnSpc>
              <a:spcBef>
                <a:spcPts val="1301"/>
              </a:spcBef>
            </a:pPr>
            <a:endParaRPr lang="en-US" sz="1900" b="0" strike="noStrike" spc="-1" dirty="0">
              <a:latin typeface="Arial"/>
            </a:endParaRPr>
          </a:p>
          <a:p>
            <a:pPr>
              <a:lnSpc>
                <a:spcPct val="100000"/>
              </a:lnSpc>
            </a:pPr>
            <a:endParaRPr lang="en-US" sz="1900" b="0" strike="noStrike" spc="-1" dirty="0">
              <a:latin typeface="Arial"/>
            </a:endParaRPr>
          </a:p>
        </p:txBody>
      </p:sp>
      <p:sp>
        <p:nvSpPr>
          <p:cNvPr id="353" name="CustomShape 5"/>
          <p:cNvSpPr/>
          <p:nvPr/>
        </p:nvSpPr>
        <p:spPr>
          <a:xfrm>
            <a:off x="313550" y="1389240"/>
            <a:ext cx="3750840" cy="548640"/>
          </a:xfrm>
          <a:custGeom>
            <a:avLst/>
            <a:gdLst/>
            <a:ahLst/>
            <a:cxnLst/>
            <a:rect l="l" t="t" r="r" b="b"/>
            <a:pathLst>
              <a:path w="120000" h="120000">
                <a:moveTo>
                  <a:pt x="0" y="0"/>
                </a:moveTo>
                <a:lnTo>
                  <a:pt x="118448" y="0"/>
                </a:lnTo>
                <a:lnTo>
                  <a:pt x="120000" y="120000"/>
                </a:lnTo>
                <a:lnTo>
                  <a:pt x="0" y="120000"/>
                </a:lnTo>
                <a:close/>
              </a:path>
            </a:pathLst>
          </a:custGeom>
          <a:solidFill>
            <a:srgbClr val="FFB900"/>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1" spc="-1" dirty="0">
                <a:solidFill>
                  <a:srgbClr val="000000"/>
                </a:solidFill>
                <a:latin typeface="Arial"/>
              </a:rPr>
              <a:t>ユース</a:t>
            </a:r>
            <a:r>
              <a:rPr lang="ja-JP" altLang="en-US" sz="2000" b="1" spc="-1" dirty="0" smtClean="0">
                <a:solidFill>
                  <a:srgbClr val="000000"/>
                </a:solidFill>
                <a:latin typeface="Arial"/>
              </a:rPr>
              <a:t>ケース</a:t>
            </a:r>
            <a:endParaRPr lang="en-US" sz="2000" b="0" strike="noStrike" spc="-1" dirty="0">
              <a:latin typeface="Arial"/>
            </a:endParaRPr>
          </a:p>
        </p:txBody>
      </p:sp>
      <p:sp>
        <p:nvSpPr>
          <p:cNvPr id="355" name="CustomShape 7"/>
          <p:cNvSpPr/>
          <p:nvPr/>
        </p:nvSpPr>
        <p:spPr>
          <a:xfrm>
            <a:off x="9766080" y="5411880"/>
            <a:ext cx="1725120" cy="9475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356" name="CustomShape 8"/>
          <p:cNvSpPr/>
          <p:nvPr/>
        </p:nvSpPr>
        <p:spPr>
          <a:xfrm>
            <a:off x="4289750" y="1957622"/>
            <a:ext cx="7424290" cy="3808800"/>
          </a:xfrm>
          <a:prstGeom prst="rect">
            <a:avLst/>
          </a:prstGeom>
          <a:no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216000" lvl="1" indent="-221040">
              <a:lnSpc>
                <a:spcPct val="100000"/>
              </a:lnSpc>
              <a:buClr>
                <a:srgbClr val="879BAA"/>
              </a:buClr>
              <a:buFont typeface="Noto Sans Symbols"/>
              <a:buChar char="∙"/>
            </a:pPr>
            <a:r>
              <a:rPr lang="en-US" sz="1900" b="0" strike="noStrike" spc="-1" dirty="0">
                <a:solidFill>
                  <a:srgbClr val="000000"/>
                </a:solidFill>
                <a:latin typeface="Arial"/>
                <a:ea typeface="Arial"/>
              </a:rPr>
              <a:t>Decider agent reviews licenses found for this </a:t>
            </a:r>
            <a:r>
              <a:rPr lang="en-US" sz="1900" b="0" strike="noStrike" spc="-1" dirty="0" smtClean="0">
                <a:solidFill>
                  <a:srgbClr val="000000"/>
                </a:solidFill>
                <a:latin typeface="Arial"/>
                <a:ea typeface="Arial"/>
              </a:rPr>
              <a:t>file</a:t>
            </a:r>
          </a:p>
          <a:p>
            <a:pPr marL="216000" lvl="1" indent="-221040">
              <a:lnSpc>
                <a:spcPct val="100000"/>
              </a:lnSpc>
              <a:buClr>
                <a:srgbClr val="879BAA"/>
              </a:buClr>
              <a:buFont typeface="Noto Sans Symbols"/>
              <a:buChar char="∙"/>
            </a:pPr>
            <a:r>
              <a:rPr lang="ja-JP" altLang="en-US" sz="1900" spc="-1" dirty="0" smtClean="0"/>
              <a:t>決定機能が、</a:t>
            </a:r>
            <a:r>
              <a:rPr lang="ja-JP" altLang="en-US" sz="1900" spc="-1" dirty="0"/>
              <a:t>このファイルに見つかったライセンスを</a:t>
            </a:r>
            <a:r>
              <a:rPr lang="ja-JP" altLang="en-US" sz="1900" spc="-1" dirty="0" smtClean="0"/>
              <a:t>確認</a:t>
            </a:r>
            <a:endParaRPr lang="en-US" sz="1900" b="0" strike="noStrike" spc="-1" dirty="0">
              <a:latin typeface="Arial"/>
            </a:endParaRPr>
          </a:p>
          <a:p>
            <a:pPr marL="216000" lvl="1" indent="-221040">
              <a:lnSpc>
                <a:spcPct val="100000"/>
              </a:lnSpc>
              <a:spcBef>
                <a:spcPts val="1301"/>
              </a:spcBef>
              <a:buClr>
                <a:srgbClr val="879BAA"/>
              </a:buClr>
              <a:buFont typeface="Noto Sans Symbols"/>
              <a:buChar char="∙"/>
            </a:pPr>
            <a:r>
              <a:rPr lang="en-US" altLang="ja-JP" sz="1900" spc="-1" dirty="0" smtClean="0">
                <a:solidFill>
                  <a:srgbClr val="000000"/>
                </a:solidFill>
                <a:ea typeface="Arial"/>
              </a:rPr>
              <a:t>2</a:t>
            </a:r>
            <a:r>
              <a:rPr lang="ja-JP" altLang="en-US" sz="1900" spc="-1" dirty="0" err="1">
                <a:solidFill>
                  <a:srgbClr val="000000"/>
                </a:solidFill>
                <a:ea typeface="Arial"/>
              </a:rPr>
              <a:t>つの</a:t>
            </a:r>
            <a:r>
              <a:rPr lang="ja-JP" altLang="en-US" sz="1900" spc="-1" dirty="0">
                <a:solidFill>
                  <a:srgbClr val="000000"/>
                </a:solidFill>
                <a:ea typeface="Arial"/>
              </a:rPr>
              <a:t>異なるスキャナーからの識別されたライセンスに競合がない場合は、自動的</a:t>
            </a:r>
            <a:r>
              <a:rPr lang="ja-JP" altLang="en-US" sz="1900" spc="-1" dirty="0" smtClean="0">
                <a:solidFill>
                  <a:srgbClr val="000000"/>
                </a:solidFill>
                <a:ea typeface="Arial"/>
              </a:rPr>
              <a:t>に</a:t>
            </a:r>
            <a:r>
              <a:rPr lang="ja-JP" altLang="en-US" sz="1900" spc="-1" dirty="0">
                <a:solidFill>
                  <a:srgbClr val="000000"/>
                </a:solidFill>
                <a:ea typeface="Arial"/>
              </a:rPr>
              <a:t>結果</a:t>
            </a:r>
            <a:r>
              <a:rPr lang="ja-JP" altLang="en-US" sz="1900" spc="-1" dirty="0" smtClean="0">
                <a:solidFill>
                  <a:srgbClr val="000000"/>
                </a:solidFill>
                <a:ea typeface="Arial"/>
              </a:rPr>
              <a:t>を適用でき</a:t>
            </a:r>
            <a:r>
              <a:rPr lang="ja-JP" altLang="en-US" sz="1900" spc="-1" dirty="0">
                <a:solidFill>
                  <a:srgbClr val="000000"/>
                </a:solidFill>
                <a:ea typeface="Arial"/>
              </a:rPr>
              <a:t>る</a:t>
            </a:r>
            <a:r>
              <a:rPr lang="ja-JP" altLang="en-US" sz="1900" spc="-1" dirty="0" smtClean="0">
                <a:solidFill>
                  <a:srgbClr val="000000"/>
                </a:solidFill>
                <a:ea typeface="Arial"/>
              </a:rPr>
              <a:t>。</a:t>
            </a:r>
            <a:endParaRPr lang="en-US" sz="1900" b="0" strike="noStrike" spc="-1" dirty="0">
              <a:latin typeface="Arial"/>
            </a:endParaRPr>
          </a:p>
          <a:p>
            <a:pPr marL="216000" lvl="1" indent="-221040">
              <a:lnSpc>
                <a:spcPct val="100000"/>
              </a:lnSpc>
              <a:spcBef>
                <a:spcPts val="1301"/>
              </a:spcBef>
              <a:buClr>
                <a:srgbClr val="879BAA"/>
              </a:buClr>
              <a:buFont typeface="Noto Sans Symbols"/>
              <a:buChar char="∙"/>
            </a:pPr>
            <a:r>
              <a:rPr lang="ja-JP" altLang="en-US" sz="1900" spc="-1" dirty="0" smtClean="0">
                <a:solidFill>
                  <a:srgbClr val="000000"/>
                </a:solidFill>
                <a:latin typeface="Arial"/>
                <a:ea typeface="Arial"/>
              </a:rPr>
              <a:t>例えば決定機能にとって</a:t>
            </a:r>
            <a:r>
              <a:rPr lang="en-US" sz="1900" b="0" strike="noStrike" spc="-1" dirty="0" smtClean="0">
                <a:solidFill>
                  <a:srgbClr val="000000"/>
                </a:solidFill>
                <a:latin typeface="Arial"/>
                <a:ea typeface="Arial"/>
              </a:rPr>
              <a:t> “</a:t>
            </a:r>
            <a:r>
              <a:rPr lang="ja-JP" altLang="en-US" sz="1900" spc="-1" dirty="0">
                <a:solidFill>
                  <a:srgbClr val="000000"/>
                </a:solidFill>
                <a:latin typeface="Arial"/>
                <a:ea typeface="Arial"/>
              </a:rPr>
              <a:t>矛盾</a:t>
            </a:r>
            <a:r>
              <a:rPr lang="ja-JP" altLang="en-US" sz="1900" spc="-1" dirty="0" smtClean="0">
                <a:solidFill>
                  <a:srgbClr val="000000"/>
                </a:solidFill>
                <a:latin typeface="Arial"/>
                <a:ea typeface="Arial"/>
              </a:rPr>
              <a:t>する状況が無い</a:t>
            </a:r>
            <a:r>
              <a:rPr lang="en-US" sz="1900" b="0" strike="noStrike" spc="-1" dirty="0" smtClean="0">
                <a:solidFill>
                  <a:srgbClr val="000000"/>
                </a:solidFill>
                <a:latin typeface="Arial"/>
                <a:ea typeface="Arial"/>
              </a:rPr>
              <a:t>” </a:t>
            </a:r>
            <a:r>
              <a:rPr lang="ja-JP" altLang="en-US" sz="1900" spc="-1" dirty="0">
                <a:solidFill>
                  <a:srgbClr val="000000"/>
                </a:solidFill>
                <a:latin typeface="Arial"/>
                <a:ea typeface="Arial"/>
              </a:rPr>
              <a:t>場合</a:t>
            </a:r>
            <a:endParaRPr lang="en-US" sz="1900" b="0" strike="noStrike" spc="-1" dirty="0">
              <a:latin typeface="Arial"/>
            </a:endParaRPr>
          </a:p>
          <a:p>
            <a:pPr marL="406440" lvl="2" indent="-234000">
              <a:lnSpc>
                <a:spcPct val="100000"/>
              </a:lnSpc>
              <a:buClr>
                <a:srgbClr val="879BAA"/>
              </a:buClr>
              <a:buFont typeface="Noto Sans Symbols"/>
              <a:buChar char="∙"/>
            </a:pPr>
            <a:r>
              <a:rPr lang="ja-JP" altLang="en-US" sz="1900" spc="-1" dirty="0">
                <a:solidFill>
                  <a:srgbClr val="000000"/>
                </a:solidFill>
                <a:ea typeface="Arial"/>
              </a:rPr>
              <a:t>正規表現とテキスト比較、同じ</a:t>
            </a:r>
            <a:r>
              <a:rPr lang="ja-JP" altLang="en-US" sz="1900" spc="-1" dirty="0" smtClean="0">
                <a:solidFill>
                  <a:srgbClr val="000000"/>
                </a:solidFill>
                <a:ea typeface="Arial"/>
              </a:rPr>
              <a:t>ライセンス</a:t>
            </a:r>
            <a:endParaRPr lang="en-US" altLang="ja-JP" sz="1900" spc="-1" dirty="0" smtClean="0">
              <a:solidFill>
                <a:srgbClr val="000000"/>
              </a:solidFill>
              <a:ea typeface="Arial"/>
            </a:endParaRPr>
          </a:p>
          <a:p>
            <a:pPr marL="406440" lvl="2" indent="-234000">
              <a:lnSpc>
                <a:spcPct val="100000"/>
              </a:lnSpc>
              <a:buClr>
                <a:srgbClr val="879BAA"/>
              </a:buClr>
              <a:buFont typeface="Noto Sans Symbols"/>
              <a:buChar char="∙"/>
            </a:pPr>
            <a:r>
              <a:rPr lang="ja-JP" altLang="en-US" sz="1900" spc="-1" dirty="0" smtClean="0">
                <a:solidFill>
                  <a:srgbClr val="000000"/>
                </a:solidFill>
                <a:latin typeface="Arial"/>
                <a:ea typeface="Arial"/>
              </a:rPr>
              <a:t>そし</a:t>
            </a:r>
            <a:r>
              <a:rPr lang="ja-JP" altLang="en-US" sz="1900" spc="-1" dirty="0">
                <a:solidFill>
                  <a:srgbClr val="000000"/>
                </a:solidFill>
                <a:latin typeface="Arial"/>
                <a:ea typeface="Arial"/>
              </a:rPr>
              <a:t>て</a:t>
            </a:r>
            <a:r>
              <a:rPr lang="ja-JP" altLang="en-US" sz="1900" spc="-1" dirty="0" smtClean="0">
                <a:solidFill>
                  <a:srgbClr val="000000"/>
                </a:solidFill>
                <a:ea typeface="Arial"/>
              </a:rPr>
              <a:t>すべて</a:t>
            </a:r>
            <a:r>
              <a:rPr lang="ja-JP" altLang="en-US" sz="1900" spc="-1" dirty="0">
                <a:solidFill>
                  <a:srgbClr val="000000"/>
                </a:solidFill>
                <a:ea typeface="Arial"/>
              </a:rPr>
              <a:t>の正規表現の一致はテキストの一致の内側に</a:t>
            </a:r>
            <a:r>
              <a:rPr lang="ja-JP" altLang="en-US" sz="1900" spc="-1" dirty="0" smtClean="0">
                <a:solidFill>
                  <a:srgbClr val="000000"/>
                </a:solidFill>
                <a:ea typeface="Arial"/>
              </a:rPr>
              <a:t>ある</a:t>
            </a:r>
            <a:endParaRPr lang="en-US" sz="1900" b="0" strike="noStrike" spc="-1" dirty="0">
              <a:latin typeface="Arial"/>
            </a:endParaRPr>
          </a:p>
          <a:p>
            <a:pPr marL="406440" lvl="2" indent="-234000">
              <a:lnSpc>
                <a:spcPct val="100000"/>
              </a:lnSpc>
              <a:buClr>
                <a:srgbClr val="879BAA"/>
              </a:buClr>
              <a:buFont typeface="Noto Sans Symbols"/>
              <a:buChar char="∙"/>
            </a:pPr>
            <a:r>
              <a:rPr lang="ja-JP" altLang="en-US" sz="1900" spc="-1" dirty="0" smtClean="0">
                <a:solidFill>
                  <a:srgbClr val="000000"/>
                </a:solidFill>
                <a:ea typeface="Arial"/>
              </a:rPr>
              <a:t>ファイル内</a:t>
            </a:r>
            <a:r>
              <a:rPr lang="ja-JP" altLang="en-US" sz="1900" spc="-1" dirty="0">
                <a:solidFill>
                  <a:srgbClr val="000000"/>
                </a:solidFill>
                <a:ea typeface="Arial"/>
              </a:rPr>
              <a:t>に他のライセンス情報が検出されない </a:t>
            </a:r>
            <a:r>
              <a:rPr lang="en-US" altLang="ja-JP" sz="1900" spc="-1" dirty="0">
                <a:solidFill>
                  <a:srgbClr val="000000"/>
                </a:solidFill>
                <a:ea typeface="Arial"/>
              </a:rPr>
              <a:t>- &gt;</a:t>
            </a:r>
            <a:r>
              <a:rPr lang="ja-JP" altLang="en-US" sz="1900" spc="-1" dirty="0">
                <a:solidFill>
                  <a:srgbClr val="000000"/>
                </a:solidFill>
                <a:ea typeface="Arial"/>
              </a:rPr>
              <a:t>レビューは不要</a:t>
            </a:r>
            <a:endParaRPr lang="en-US" sz="1900" b="0" strike="noStrike" spc="-1" dirty="0" smtClean="0">
              <a:latin typeface="Arial"/>
            </a:endParaRPr>
          </a:p>
          <a:p>
            <a:pPr marL="216000" lvl="1" indent="-221040">
              <a:lnSpc>
                <a:spcPct val="100000"/>
              </a:lnSpc>
              <a:spcBef>
                <a:spcPts val="1301"/>
              </a:spcBef>
              <a:buClr>
                <a:srgbClr val="879BAA"/>
              </a:buClr>
              <a:buFont typeface="Noto Sans Symbols"/>
              <a:buChar char="∙"/>
            </a:pPr>
            <a:r>
              <a:rPr lang="en-US" sz="1900" spc="-1" dirty="0" smtClean="0">
                <a:solidFill>
                  <a:srgbClr val="000000"/>
                </a:solidFill>
                <a:latin typeface="Arial"/>
                <a:ea typeface="Arial"/>
              </a:rPr>
              <a:t>3</a:t>
            </a:r>
            <a:r>
              <a:rPr lang="ja-JP" altLang="en-US" sz="1900" spc="-1" dirty="0" smtClean="0">
                <a:solidFill>
                  <a:srgbClr val="000000"/>
                </a:solidFill>
                <a:latin typeface="Arial"/>
                <a:ea typeface="Arial"/>
              </a:rPr>
              <a:t>つ目の</a:t>
            </a:r>
            <a:r>
              <a:rPr lang="en-US" sz="1900" b="0" strike="noStrike" spc="-1" dirty="0" smtClean="0">
                <a:solidFill>
                  <a:srgbClr val="000000"/>
                </a:solidFill>
                <a:latin typeface="Arial"/>
                <a:ea typeface="Arial"/>
              </a:rPr>
              <a:t> </a:t>
            </a:r>
            <a:r>
              <a:rPr lang="en-US" sz="1900" b="0" strike="noStrike" spc="-1" dirty="0" err="1">
                <a:solidFill>
                  <a:srgbClr val="000000"/>
                </a:solidFill>
                <a:latin typeface="Arial"/>
                <a:ea typeface="Arial"/>
              </a:rPr>
              <a:t>Ninka</a:t>
            </a:r>
            <a:r>
              <a:rPr lang="en-US" sz="1900" b="0" strike="noStrike" spc="-1" dirty="0">
                <a:solidFill>
                  <a:srgbClr val="000000"/>
                </a:solidFill>
                <a:latin typeface="Arial"/>
                <a:ea typeface="Arial"/>
              </a:rPr>
              <a:t> </a:t>
            </a:r>
            <a:r>
              <a:rPr lang="ja-JP" altLang="en-US" sz="1900" spc="-1" dirty="0" smtClean="0">
                <a:solidFill>
                  <a:srgbClr val="000000"/>
                </a:solidFill>
                <a:latin typeface="Arial"/>
                <a:ea typeface="Arial"/>
              </a:rPr>
              <a:t>スキャナーも同様に動かす</a:t>
            </a:r>
            <a:endParaRPr lang="en-US" sz="1900" b="0" strike="noStrike" spc="-1" dirty="0">
              <a:latin typeface="Arial"/>
            </a:endParaRPr>
          </a:p>
          <a:p>
            <a:pPr>
              <a:lnSpc>
                <a:spcPct val="100000"/>
              </a:lnSpc>
            </a:pPr>
            <a:endParaRPr lang="en-US" sz="19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CustomShape 1"/>
          <p:cNvSpPr/>
          <p:nvPr/>
        </p:nvSpPr>
        <p:spPr>
          <a:xfrm>
            <a:off x="531540" y="1266840"/>
            <a:ext cx="11459160" cy="4750920"/>
          </a:xfrm>
          <a:prstGeom prst="rect">
            <a:avLst/>
          </a:prstGeom>
          <a:solidFill>
            <a:srgbClr val="F3F3F3"/>
          </a:solidFill>
          <a:ln>
            <a:noFill/>
          </a:ln>
        </p:spPr>
        <p:style>
          <a:lnRef idx="0">
            <a:scrgbClr r="0" g="0" b="0"/>
          </a:lnRef>
          <a:fillRef idx="0">
            <a:scrgbClr r="0" g="0" b="0"/>
          </a:fillRef>
          <a:effectRef idx="0">
            <a:scrgbClr r="0" g="0" b="0"/>
          </a:effectRef>
          <a:fontRef idx="minor"/>
        </p:style>
      </p:sp>
      <p:pic>
        <p:nvPicPr>
          <p:cNvPr id="358" name="Google Shape;448;p51"/>
          <p:cNvPicPr/>
          <p:nvPr/>
        </p:nvPicPr>
        <p:blipFill>
          <a:blip r:embed="rId2"/>
          <a:stretch/>
        </p:blipFill>
        <p:spPr>
          <a:xfrm>
            <a:off x="6508080" y="1729440"/>
            <a:ext cx="4997160" cy="4026960"/>
          </a:xfrm>
          <a:prstGeom prst="rect">
            <a:avLst/>
          </a:prstGeom>
          <a:ln>
            <a:noFill/>
          </a:ln>
          <a:effectLst>
            <a:outerShdw>
              <a:srgbClr val="000000">
                <a:alpha val="40000"/>
              </a:srgbClr>
            </a:outerShdw>
          </a:effectLst>
        </p:spPr>
      </p:pic>
      <p:sp>
        <p:nvSpPr>
          <p:cNvPr id="359" name="CustomShape 2"/>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trike="noStrike" spc="-1" dirty="0" smtClean="0">
                <a:solidFill>
                  <a:srgbClr val="000000"/>
                </a:solidFill>
                <a:latin typeface="Arial"/>
                <a:ea typeface="Arial"/>
              </a:rPr>
              <a:t>特徴</a:t>
            </a:r>
            <a:r>
              <a:rPr lang="en-US" sz="3200" b="1" strike="noStrike" spc="-1" dirty="0" smtClean="0">
                <a:solidFill>
                  <a:srgbClr val="000000"/>
                </a:solidFill>
                <a:latin typeface="Arial"/>
                <a:ea typeface="Arial"/>
              </a:rPr>
              <a:t>: </a:t>
            </a:r>
            <a:r>
              <a:rPr lang="ja-JP" altLang="en-US" sz="3200" b="1" spc="-1" dirty="0" smtClean="0">
                <a:solidFill>
                  <a:srgbClr val="000000"/>
                </a:solidFill>
                <a:latin typeface="Arial"/>
                <a:ea typeface="Arial"/>
              </a:rPr>
              <a:t>自動決定</a:t>
            </a:r>
            <a:r>
              <a:rPr lang="ja-JP" altLang="en-US" sz="3200" b="1" spc="-1" dirty="0">
                <a:solidFill>
                  <a:srgbClr val="000000"/>
                </a:solidFill>
                <a:latin typeface="Arial"/>
                <a:ea typeface="Arial"/>
              </a:rPr>
              <a:t>機能</a:t>
            </a:r>
            <a:r>
              <a:rPr lang="ja-JP" altLang="en-US" sz="3200" b="1" spc="-1" dirty="0" smtClean="0">
                <a:solidFill>
                  <a:srgbClr val="000000"/>
                </a:solidFill>
                <a:latin typeface="Arial"/>
                <a:ea typeface="Arial"/>
              </a:rPr>
              <a:t>を使う</a:t>
            </a:r>
            <a:endParaRPr lang="en-US" sz="3200" b="0" strike="noStrike" spc="-1" dirty="0">
              <a:latin typeface="Arial"/>
            </a:endParaRPr>
          </a:p>
        </p:txBody>
      </p:sp>
      <p:sp>
        <p:nvSpPr>
          <p:cNvPr id="360" name="CustomShape 3"/>
          <p:cNvSpPr/>
          <p:nvPr/>
        </p:nvSpPr>
        <p:spPr>
          <a:xfrm>
            <a:off x="1094400" y="1763640"/>
            <a:ext cx="5540400" cy="4030920"/>
          </a:xfrm>
          <a:prstGeom prst="rect">
            <a:avLst/>
          </a:prstGeom>
          <a:noFill/>
          <a:ln>
            <a:noFill/>
          </a:ln>
        </p:spPr>
        <p:style>
          <a:lnRef idx="0">
            <a:scrgbClr r="0" g="0" b="0"/>
          </a:lnRef>
          <a:fillRef idx="0">
            <a:scrgbClr r="0" g="0" b="0"/>
          </a:fillRef>
          <a:effectRef idx="0">
            <a:scrgbClr r="0" g="0" b="0"/>
          </a:effectRef>
          <a:fontRef idx="minor"/>
        </p:style>
      </p:sp>
      <p:sp>
        <p:nvSpPr>
          <p:cNvPr id="361" name="CustomShape 4"/>
          <p:cNvSpPr/>
          <p:nvPr/>
        </p:nvSpPr>
        <p:spPr>
          <a:xfrm>
            <a:off x="1096560" y="2190960"/>
            <a:ext cx="5164560" cy="1573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000">
              <a:lnSpc>
                <a:spcPct val="100000"/>
              </a:lnSpc>
              <a:buClr>
                <a:srgbClr val="879BAA"/>
              </a:buClr>
              <a:buFont typeface="Noto Sans Symbols"/>
              <a:buChar char="∙"/>
            </a:pPr>
            <a:r>
              <a:rPr lang="ja-JP" altLang="en-US" sz="1900" spc="-1" dirty="0" smtClean="0">
                <a:solidFill>
                  <a:srgbClr val="000000"/>
                </a:solidFill>
                <a:latin typeface="Arial"/>
              </a:rPr>
              <a:t>アップロード時に自動決定を選択可</a:t>
            </a:r>
            <a:endParaRPr lang="en-US" sz="1900" b="0" strike="noStrike" spc="-1" dirty="0">
              <a:latin typeface="Arial"/>
            </a:endParaRPr>
          </a:p>
          <a:p>
            <a:pPr marL="216000" lvl="1" indent="-234000">
              <a:lnSpc>
                <a:spcPct val="100000"/>
              </a:lnSpc>
              <a:spcBef>
                <a:spcPts val="1301"/>
              </a:spcBef>
              <a:buClr>
                <a:srgbClr val="879BAA"/>
              </a:buClr>
              <a:buFont typeface="Noto Sans Symbols"/>
              <a:buChar char="∙"/>
            </a:pPr>
            <a:r>
              <a:rPr lang="ja-JP" altLang="en-US" sz="1900" spc="-1" dirty="0" smtClean="0">
                <a:solidFill>
                  <a:srgbClr val="000000"/>
                </a:solidFill>
                <a:ea typeface="Arial"/>
              </a:rPr>
              <a:t>自動決定機能のチェックボックスで</a:t>
            </a:r>
            <a:r>
              <a:rPr lang="en-US" altLang="ja-JP" sz="1900" spc="-1" dirty="0" err="1" smtClean="0">
                <a:solidFill>
                  <a:srgbClr val="000000"/>
                </a:solidFill>
                <a:ea typeface="Arial"/>
              </a:rPr>
              <a:t>Nomos</a:t>
            </a:r>
            <a:r>
              <a:rPr lang="ja-JP" altLang="en-US" sz="1900" spc="-1" dirty="0">
                <a:solidFill>
                  <a:srgbClr val="000000"/>
                </a:solidFill>
                <a:ea typeface="Arial"/>
              </a:rPr>
              <a:t>と</a:t>
            </a:r>
            <a:r>
              <a:rPr lang="en-US" altLang="ja-JP" sz="1900" spc="-1" dirty="0">
                <a:solidFill>
                  <a:srgbClr val="000000"/>
                </a:solidFill>
                <a:ea typeface="Arial"/>
              </a:rPr>
              <a:t>Monk</a:t>
            </a:r>
            <a:r>
              <a:rPr lang="ja-JP" altLang="en-US" sz="1900" spc="-1" dirty="0" smtClean="0">
                <a:solidFill>
                  <a:srgbClr val="000000"/>
                </a:solidFill>
                <a:ea typeface="Arial"/>
              </a:rPr>
              <a:t>を選択</a:t>
            </a:r>
            <a:endParaRPr lang="en-US" altLang="ja-JP" sz="1900" spc="-1" dirty="0" smtClean="0">
              <a:solidFill>
                <a:srgbClr val="000000"/>
              </a:solidFill>
              <a:ea typeface="Arial"/>
            </a:endParaRPr>
          </a:p>
          <a:p>
            <a:pPr marL="216000" lvl="1" indent="-234000">
              <a:lnSpc>
                <a:spcPct val="100000"/>
              </a:lnSpc>
              <a:spcBef>
                <a:spcPts val="1301"/>
              </a:spcBef>
              <a:buClr>
                <a:srgbClr val="879BAA"/>
              </a:buClr>
              <a:buFont typeface="Noto Sans Symbols"/>
              <a:buChar char="∙"/>
            </a:pPr>
            <a:r>
              <a:rPr lang="en-US" altLang="ja-JP" sz="1900" spc="-1" dirty="0" err="1">
                <a:solidFill>
                  <a:srgbClr val="000000"/>
                </a:solidFill>
                <a:ea typeface="Arial"/>
              </a:rPr>
              <a:t>Ninka</a:t>
            </a:r>
            <a:r>
              <a:rPr lang="ja-JP" altLang="en-US" sz="1900" spc="-1" dirty="0">
                <a:solidFill>
                  <a:srgbClr val="000000"/>
                </a:solidFill>
                <a:ea typeface="Arial"/>
              </a:rPr>
              <a:t>をインストール</a:t>
            </a:r>
            <a:r>
              <a:rPr lang="ja-JP" altLang="en-US" sz="1900" spc="-1" dirty="0" smtClean="0">
                <a:solidFill>
                  <a:srgbClr val="000000"/>
                </a:solidFill>
                <a:ea typeface="Arial"/>
              </a:rPr>
              <a:t>してる場合</a:t>
            </a:r>
            <a:r>
              <a:rPr lang="ja-JP" altLang="en-US" sz="1900" spc="-1" dirty="0">
                <a:solidFill>
                  <a:srgbClr val="000000"/>
                </a:solidFill>
                <a:ea typeface="Arial"/>
              </a:rPr>
              <a:t>は、</a:t>
            </a:r>
            <a:r>
              <a:rPr lang="en-US" altLang="ja-JP" sz="1900" spc="-1" dirty="0">
                <a:solidFill>
                  <a:srgbClr val="000000"/>
                </a:solidFill>
                <a:ea typeface="Arial"/>
              </a:rPr>
              <a:t>3</a:t>
            </a:r>
            <a:r>
              <a:rPr lang="ja-JP" altLang="en-US" sz="1900" spc="-1" dirty="0" err="1">
                <a:solidFill>
                  <a:srgbClr val="000000"/>
                </a:solidFill>
                <a:ea typeface="Arial"/>
              </a:rPr>
              <a:t>つの</a:t>
            </a:r>
            <a:r>
              <a:rPr lang="ja-JP" altLang="en-US" sz="1900" spc="-1" dirty="0">
                <a:solidFill>
                  <a:srgbClr val="000000"/>
                </a:solidFill>
                <a:ea typeface="Arial"/>
              </a:rPr>
              <a:t>スキャナすべての結果を考慮</a:t>
            </a:r>
            <a:r>
              <a:rPr lang="ja-JP" altLang="en-US" sz="1900" spc="-1" dirty="0" smtClean="0">
                <a:solidFill>
                  <a:srgbClr val="000000"/>
                </a:solidFill>
                <a:ea typeface="Arial"/>
              </a:rPr>
              <a:t>して選択可</a:t>
            </a:r>
            <a:endParaRPr lang="en-US" sz="1900" b="0" strike="noStrike" spc="-1" dirty="0">
              <a:latin typeface="Arial"/>
            </a:endParaRPr>
          </a:p>
        </p:txBody>
      </p:sp>
      <p:sp>
        <p:nvSpPr>
          <p:cNvPr id="362" name="CustomShape 5"/>
          <p:cNvSpPr/>
          <p:nvPr/>
        </p:nvSpPr>
        <p:spPr>
          <a:xfrm>
            <a:off x="1124280" y="1690920"/>
            <a:ext cx="4208008" cy="5000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trike="noStrike" spc="-1" dirty="0" smtClean="0">
                <a:solidFill>
                  <a:srgbClr val="005F87"/>
                </a:solidFill>
                <a:uFillTx/>
                <a:latin typeface="Arial"/>
                <a:ea typeface="Arial"/>
              </a:rPr>
              <a:t>ユーザインターフェイス</a:t>
            </a:r>
            <a:endParaRPr lang="en-US" sz="2400" b="0" strike="noStrike" spc="-1" dirty="0">
              <a:latin typeface="Arial"/>
            </a:endParaRPr>
          </a:p>
        </p:txBody>
      </p:sp>
      <p:sp>
        <p:nvSpPr>
          <p:cNvPr id="363" name="CustomShape 6"/>
          <p:cNvSpPr/>
          <p:nvPr/>
        </p:nvSpPr>
        <p:spPr>
          <a:xfrm>
            <a:off x="9390960" y="3865320"/>
            <a:ext cx="2113560" cy="774720"/>
          </a:xfrm>
          <a:prstGeom prst="wedgeRoundRectCallout">
            <a:avLst>
              <a:gd name="adj1" fmla="val -71915"/>
              <a:gd name="adj2" fmla="val -33104"/>
              <a:gd name="adj3" fmla="val 16667"/>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marL="165240" indent="-164160">
              <a:lnSpc>
                <a:spcPct val="100000"/>
              </a:lnSpc>
            </a:pPr>
            <a:r>
              <a:rPr lang="en-US" sz="1200" b="1" strike="noStrike" spc="-1" dirty="0">
                <a:solidFill>
                  <a:srgbClr val="000000"/>
                </a:solidFill>
                <a:latin typeface="Arial"/>
                <a:ea typeface="Arial"/>
              </a:rPr>
              <a:t>1</a:t>
            </a:r>
            <a:r>
              <a:rPr lang="en-US" sz="1200" b="1" strike="noStrike" spc="-1" dirty="0" smtClean="0">
                <a:solidFill>
                  <a:srgbClr val="000000"/>
                </a:solidFill>
                <a:latin typeface="Arial"/>
                <a:ea typeface="Arial"/>
              </a:rPr>
              <a:t>.</a:t>
            </a:r>
            <a:r>
              <a:rPr lang="ja-JP" altLang="en-US" sz="1200" b="1" spc="-1" dirty="0">
                <a:solidFill>
                  <a:srgbClr val="000000"/>
                </a:solidFill>
                <a:ea typeface="Arial"/>
              </a:rPr>
              <a:t>ライセンス決定を再利用する場所から既存のアップロードを選択</a:t>
            </a:r>
            <a:endParaRPr lang="en-US" sz="1200" b="0" strike="noStrike" spc="-1" dirty="0">
              <a:latin typeface="Arial"/>
            </a:endParaRPr>
          </a:p>
        </p:txBody>
      </p:sp>
      <p:sp>
        <p:nvSpPr>
          <p:cNvPr id="364" name="CustomShape 7"/>
          <p:cNvSpPr/>
          <p:nvPr/>
        </p:nvSpPr>
        <p:spPr>
          <a:xfrm>
            <a:off x="6559920" y="3865320"/>
            <a:ext cx="2651400" cy="185760"/>
          </a:xfrm>
          <a:prstGeom prst="roundRect">
            <a:avLst>
              <a:gd name="adj" fmla="val 16667"/>
            </a:avLst>
          </a:prstGeom>
          <a:noFill/>
          <a:ln w="28440">
            <a:solidFill>
              <a:srgbClr val="FF0000"/>
            </a:solidFill>
            <a:miter/>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CustomShape 1"/>
          <p:cNvSpPr/>
          <p:nvPr/>
        </p:nvSpPr>
        <p:spPr>
          <a:xfrm>
            <a:off x="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ハンズオン</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自動決定機能</a:t>
            </a:r>
            <a:endParaRPr lang="en-US" sz="3200" b="0" strike="noStrike" spc="-1" dirty="0">
              <a:latin typeface="Arial"/>
            </a:endParaRPr>
          </a:p>
        </p:txBody>
      </p:sp>
      <p:sp>
        <p:nvSpPr>
          <p:cNvPr id="367" name="CustomShape 2"/>
          <p:cNvSpPr/>
          <p:nvPr/>
        </p:nvSpPr>
        <p:spPr>
          <a:xfrm>
            <a:off x="197990" y="1435928"/>
            <a:ext cx="7093800" cy="4923472"/>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609480" indent="-424440">
              <a:lnSpc>
                <a:spcPct val="115000"/>
              </a:lnSpc>
              <a:buClr>
                <a:srgbClr val="000000"/>
              </a:buClr>
              <a:buFont typeface="Arial"/>
              <a:buAutoNum type="arabicPeriod"/>
            </a:pPr>
            <a:r>
              <a:rPr lang="ja-JP" altLang="en-US" sz="1900" b="1" spc="-1" dirty="0" smtClean="0">
                <a:solidFill>
                  <a:srgbClr val="000000"/>
                </a:solidFill>
                <a:ea typeface="Arial"/>
              </a:rPr>
              <a:t>アップロード</a:t>
            </a:r>
            <a:r>
              <a:rPr lang="ja-JP" altLang="en-US" sz="1900" b="1" spc="-1" dirty="0">
                <a:solidFill>
                  <a:srgbClr val="000000"/>
                </a:solidFill>
                <a:ea typeface="Arial"/>
              </a:rPr>
              <a:t>時に</a:t>
            </a:r>
            <a:r>
              <a:rPr lang="ja-JP" altLang="en-US" sz="1900" b="1" spc="-1" dirty="0" smtClean="0">
                <a:solidFill>
                  <a:srgbClr val="000000"/>
                </a:solidFill>
                <a:ea typeface="Arial"/>
              </a:rPr>
              <a:t>自動でライセンスの結論</a:t>
            </a:r>
            <a:r>
              <a:rPr lang="ja-JP" altLang="en-US" sz="1900" b="1" spc="-1" dirty="0">
                <a:solidFill>
                  <a:srgbClr val="000000"/>
                </a:solidFill>
                <a:ea typeface="Arial"/>
              </a:rPr>
              <a:t>が</a:t>
            </a:r>
            <a:r>
              <a:rPr lang="ja-JP" altLang="en-US" sz="1900" b="1" spc="-1" dirty="0" smtClean="0">
                <a:solidFill>
                  <a:srgbClr val="000000"/>
                </a:solidFill>
                <a:ea typeface="Arial"/>
              </a:rPr>
              <a:t>選択される</a:t>
            </a:r>
            <a:endParaRPr lang="en-US" sz="1900" b="0" strike="noStrike" spc="-1" dirty="0">
              <a:latin typeface="Arial"/>
            </a:endParaRPr>
          </a:p>
          <a:p>
            <a:pPr marL="609480">
              <a:lnSpc>
                <a:spcPct val="115000"/>
              </a:lnSpc>
            </a:pPr>
            <a:r>
              <a:rPr lang="ja-JP" altLang="en-US" sz="1900" spc="-1" dirty="0" smtClean="0"/>
              <a:t>アップロードフォーム</a:t>
            </a:r>
            <a:r>
              <a:rPr lang="ja-JP" altLang="en-US" sz="1900" spc="-1" dirty="0"/>
              <a:t>で、アップロードのオプションを選択するときに</a:t>
            </a:r>
            <a:r>
              <a:rPr lang="ja-JP" altLang="en-US" sz="1900" spc="-1" dirty="0" smtClean="0"/>
              <a:t>、どのファイル</a:t>
            </a:r>
            <a:r>
              <a:rPr lang="ja-JP" altLang="en-US" sz="1900" spc="-1" dirty="0"/>
              <a:t>自動ライセンス</a:t>
            </a:r>
            <a:r>
              <a:rPr lang="ja-JP" altLang="en-US" sz="1900" spc="-1" dirty="0" smtClean="0"/>
              <a:t>決定機能を使うか選択できる</a:t>
            </a:r>
            <a:endParaRPr lang="en-US" sz="1900" b="0" strike="noStrike" spc="-1" dirty="0">
              <a:latin typeface="Arial"/>
            </a:endParaRPr>
          </a:p>
          <a:p>
            <a:pPr marL="609480" indent="-424440">
              <a:lnSpc>
                <a:spcPct val="115000"/>
              </a:lnSpc>
              <a:buClr>
                <a:srgbClr val="000000"/>
              </a:buClr>
              <a:buFont typeface="Arial"/>
              <a:buAutoNum type="arabicPeriod"/>
            </a:pPr>
            <a:r>
              <a:rPr lang="en-US" altLang="ja-JP" sz="1900" b="1" spc="-1" dirty="0">
                <a:solidFill>
                  <a:srgbClr val="000000"/>
                </a:solidFill>
                <a:latin typeface="Arial"/>
              </a:rPr>
              <a:t>2</a:t>
            </a:r>
            <a:r>
              <a:rPr lang="ja-JP" altLang="en-US" sz="1900" b="1" spc="-1" dirty="0" err="1" smtClean="0">
                <a:solidFill>
                  <a:srgbClr val="000000"/>
                </a:solidFill>
                <a:latin typeface="Arial"/>
              </a:rPr>
              <a:t>つの</a:t>
            </a:r>
            <a:r>
              <a:rPr lang="ja-JP" altLang="en-US" sz="1900" b="1" spc="-1" dirty="0" smtClean="0">
                <a:solidFill>
                  <a:srgbClr val="000000"/>
                </a:solidFill>
                <a:latin typeface="Arial"/>
              </a:rPr>
              <a:t>モードがある</a:t>
            </a:r>
            <a:endParaRPr lang="en-US" sz="1900" b="0" strike="noStrike" spc="-1" dirty="0">
              <a:latin typeface="Arial"/>
            </a:endParaRPr>
          </a:p>
          <a:p>
            <a:pPr marL="609480">
              <a:lnSpc>
                <a:spcPct val="115000"/>
              </a:lnSpc>
            </a:pPr>
            <a:r>
              <a:rPr lang="en-US" sz="1900" b="0" i="1" strike="noStrike" spc="-1" dirty="0" smtClean="0">
                <a:solidFill>
                  <a:srgbClr val="000000"/>
                </a:solidFill>
                <a:latin typeface="Arial"/>
                <a:ea typeface="Arial"/>
              </a:rPr>
              <a:t>1: </a:t>
            </a:r>
            <a:r>
              <a:rPr lang="en-US" sz="1900" b="0" strike="noStrike" spc="-1" dirty="0">
                <a:solidFill>
                  <a:srgbClr val="000000"/>
                </a:solidFill>
                <a:latin typeface="Arial"/>
                <a:ea typeface="Arial"/>
              </a:rPr>
              <a:t>Monk </a:t>
            </a:r>
            <a:r>
              <a:rPr lang="ja-JP" altLang="en-US" sz="1900" spc="-1" dirty="0" smtClean="0">
                <a:solidFill>
                  <a:srgbClr val="000000"/>
                </a:solidFill>
                <a:latin typeface="Arial"/>
                <a:ea typeface="Arial"/>
              </a:rPr>
              <a:t>テキストライセンス一致と</a:t>
            </a:r>
            <a:r>
              <a:rPr lang="en-US" sz="1900" b="0" strike="noStrike" spc="-1" dirty="0" err="1" smtClean="0">
                <a:solidFill>
                  <a:srgbClr val="000000"/>
                </a:solidFill>
                <a:latin typeface="Arial"/>
                <a:ea typeface="Arial"/>
              </a:rPr>
              <a:t>Nomos</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正規表現一致が同じ部分にある。</a:t>
            </a:r>
            <a:r>
              <a:rPr lang="en-US" sz="1900" b="0" strike="noStrike" spc="-1" dirty="0" smtClean="0">
                <a:solidFill>
                  <a:srgbClr val="000000"/>
                </a:solidFill>
                <a:latin typeface="Arial"/>
                <a:ea typeface="Arial"/>
              </a:rPr>
              <a:t>.</a:t>
            </a:r>
            <a:endParaRPr lang="en-US" sz="1900" b="0" strike="noStrike" spc="-1" dirty="0">
              <a:latin typeface="Arial"/>
            </a:endParaRPr>
          </a:p>
          <a:p>
            <a:pPr marL="609480">
              <a:lnSpc>
                <a:spcPct val="115000"/>
              </a:lnSpc>
            </a:pPr>
            <a:r>
              <a:rPr lang="en-US" sz="1900" i="1" spc="-1" dirty="0">
                <a:solidFill>
                  <a:srgbClr val="000000"/>
                </a:solidFill>
                <a:latin typeface="Arial"/>
                <a:ea typeface="Arial"/>
              </a:rPr>
              <a:t>2</a:t>
            </a:r>
            <a:r>
              <a:rPr lang="en-US" sz="1900" b="0" i="1" strike="noStrike" spc="-1" dirty="0" smtClean="0">
                <a:solidFill>
                  <a:srgbClr val="000000"/>
                </a:solidFill>
                <a:latin typeface="Arial"/>
                <a:ea typeface="Arial"/>
              </a:rPr>
              <a:t>: </a:t>
            </a:r>
            <a:r>
              <a:rPr lang="en-US" sz="1900" b="0" strike="noStrike" spc="-1" dirty="0">
                <a:solidFill>
                  <a:srgbClr val="000000"/>
                </a:solidFill>
                <a:latin typeface="Arial"/>
                <a:ea typeface="Arial"/>
              </a:rPr>
              <a:t>Monk </a:t>
            </a:r>
            <a:r>
              <a:rPr lang="ja-JP" altLang="en-US" sz="1900" spc="-1" dirty="0">
                <a:solidFill>
                  <a:srgbClr val="000000"/>
                </a:solidFill>
                <a:latin typeface="Arial"/>
                <a:ea typeface="Arial"/>
              </a:rPr>
              <a:t>と</a:t>
            </a:r>
            <a:r>
              <a:rPr lang="en-US" sz="1900" b="0" strike="noStrike" spc="-1" dirty="0" err="1" smtClean="0">
                <a:solidFill>
                  <a:srgbClr val="000000"/>
                </a:solidFill>
                <a:latin typeface="Arial"/>
                <a:ea typeface="Arial"/>
              </a:rPr>
              <a:t>Ninka</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と</a:t>
            </a:r>
            <a:r>
              <a:rPr lang="en-US" sz="1900" b="0" strike="noStrike" spc="-1" dirty="0" smtClean="0">
                <a:solidFill>
                  <a:srgbClr val="000000"/>
                </a:solidFill>
                <a:latin typeface="Arial"/>
                <a:ea typeface="Arial"/>
              </a:rPr>
              <a:t> </a:t>
            </a:r>
            <a:r>
              <a:rPr lang="en-US" sz="1900" b="0" strike="noStrike" spc="-1" dirty="0" err="1">
                <a:solidFill>
                  <a:srgbClr val="000000"/>
                </a:solidFill>
                <a:latin typeface="Arial"/>
                <a:ea typeface="Arial"/>
              </a:rPr>
              <a:t>Nomos</a:t>
            </a:r>
            <a:r>
              <a:rPr lang="en-US" sz="1900" b="0" strike="noStrike" spc="-1" dirty="0">
                <a:solidFill>
                  <a:srgbClr val="000000"/>
                </a:solidFill>
                <a:latin typeface="Arial"/>
                <a:ea typeface="Arial"/>
              </a:rPr>
              <a:t> </a:t>
            </a:r>
            <a:r>
              <a:rPr lang="ja-JP" altLang="en-US" sz="1900" spc="-1" dirty="0" smtClean="0">
                <a:solidFill>
                  <a:srgbClr val="000000"/>
                </a:solidFill>
                <a:latin typeface="Arial"/>
                <a:ea typeface="Arial"/>
              </a:rPr>
              <a:t>が同じライセンスを特定</a:t>
            </a:r>
            <a:endParaRPr lang="en-US" sz="1900" b="0" strike="noStrike" spc="-1" dirty="0">
              <a:latin typeface="Arial"/>
            </a:endParaRPr>
          </a:p>
          <a:p>
            <a:pPr marL="609480">
              <a:lnSpc>
                <a:spcPct val="115000"/>
              </a:lnSpc>
            </a:pPr>
            <a:r>
              <a:rPr lang="ja-JP" altLang="en-US" sz="1900" spc="-1" dirty="0">
                <a:solidFill>
                  <a:srgbClr val="000000"/>
                </a:solidFill>
                <a:latin typeface="Arial"/>
                <a:ea typeface="Arial"/>
              </a:rPr>
              <a:t>矛盾</a:t>
            </a:r>
            <a:r>
              <a:rPr lang="ja-JP" altLang="en-US" sz="1900" spc="-1" dirty="0" smtClean="0">
                <a:solidFill>
                  <a:srgbClr val="000000"/>
                </a:solidFill>
                <a:latin typeface="Arial"/>
                <a:ea typeface="Arial"/>
              </a:rPr>
              <a:t>する</a:t>
            </a:r>
            <a:r>
              <a:rPr lang="ja-JP" altLang="en-US" sz="1900" spc="-1" dirty="0">
                <a:solidFill>
                  <a:srgbClr val="000000"/>
                </a:solidFill>
                <a:latin typeface="Arial"/>
                <a:ea typeface="Arial"/>
              </a:rPr>
              <a:t>場合</a:t>
            </a:r>
            <a:r>
              <a:rPr lang="en-US" sz="1900" b="0" strike="noStrike" spc="-1" dirty="0" smtClean="0">
                <a:solidFill>
                  <a:srgbClr val="000000"/>
                </a:solidFill>
                <a:latin typeface="Arial"/>
                <a:ea typeface="Arial"/>
              </a:rPr>
              <a:t> (=</a:t>
            </a:r>
            <a:r>
              <a:rPr lang="ja-JP" altLang="en-US" sz="1900" spc="-1" dirty="0">
                <a:solidFill>
                  <a:srgbClr val="000000"/>
                </a:solidFill>
                <a:ea typeface="Arial"/>
              </a:rPr>
              <a:t>エージェント上で別の異なるライセンスが</a:t>
            </a:r>
            <a:r>
              <a:rPr lang="ja-JP" altLang="en-US" sz="1900" spc="-1" dirty="0" smtClean="0">
                <a:solidFill>
                  <a:srgbClr val="000000"/>
                </a:solidFill>
                <a:ea typeface="Arial"/>
              </a:rPr>
              <a:t>見つかる</a:t>
            </a:r>
            <a:r>
              <a:rPr lang="en-US" sz="1900" b="0" strike="noStrike" spc="-1" dirty="0" smtClean="0">
                <a:solidFill>
                  <a:srgbClr val="000000"/>
                </a:solidFill>
                <a:latin typeface="Arial"/>
                <a:ea typeface="Arial"/>
              </a:rPr>
              <a:t>),</a:t>
            </a:r>
            <a:r>
              <a:rPr lang="ja-JP" altLang="en-US" sz="1900" spc="-1" dirty="0">
                <a:solidFill>
                  <a:srgbClr val="000000"/>
                </a:solidFill>
                <a:ea typeface="Arial"/>
              </a:rPr>
              <a:t>このファイルに決定は適用</a:t>
            </a:r>
            <a:r>
              <a:rPr lang="ja-JP" altLang="en-US" sz="1900" spc="-1" dirty="0" smtClean="0">
                <a:solidFill>
                  <a:srgbClr val="000000"/>
                </a:solidFill>
                <a:ea typeface="Arial"/>
              </a:rPr>
              <a:t>されな</a:t>
            </a:r>
            <a:r>
              <a:rPr lang="ja-JP" altLang="en-US" sz="1900" spc="-1" dirty="0">
                <a:solidFill>
                  <a:srgbClr val="000000"/>
                </a:solidFill>
                <a:ea typeface="Arial"/>
              </a:rPr>
              <a:t>い</a:t>
            </a:r>
            <a:endParaRPr lang="en-US" sz="1900" b="0" strike="noStrike" spc="-1" dirty="0" smtClean="0">
              <a:latin typeface="Arial"/>
            </a:endParaRPr>
          </a:p>
          <a:p>
            <a:pPr marL="609480" indent="-424440">
              <a:lnSpc>
                <a:spcPct val="115000"/>
              </a:lnSpc>
              <a:buClr>
                <a:srgbClr val="000000"/>
              </a:buClr>
              <a:buFont typeface="Arial"/>
              <a:buAutoNum type="arabicPeriod"/>
            </a:pPr>
            <a:r>
              <a:rPr lang="ja-JP" altLang="en-US" sz="1900" b="1" spc="-1" dirty="0" smtClean="0">
                <a:solidFill>
                  <a:srgbClr val="000000"/>
                </a:solidFill>
                <a:ea typeface="Arial"/>
              </a:rPr>
              <a:t>例</a:t>
            </a:r>
            <a:r>
              <a:rPr lang="ja-JP" altLang="en-US" sz="1900" b="1" spc="-1" dirty="0">
                <a:solidFill>
                  <a:srgbClr val="000000"/>
                </a:solidFill>
                <a:ea typeface="Arial"/>
              </a:rPr>
              <a:t>を選んでライセンス結果を確認する</a:t>
            </a:r>
            <a:endParaRPr lang="en-US" sz="1900" b="0" strike="noStrike" spc="-1" dirty="0" smtClean="0">
              <a:latin typeface="Arial"/>
            </a:endParaRPr>
          </a:p>
          <a:p>
            <a:pPr marL="609480">
              <a:lnSpc>
                <a:spcPct val="115000"/>
              </a:lnSpc>
            </a:pPr>
            <a:r>
              <a:rPr lang="ja-JP" altLang="en-US" sz="1900" spc="-1" dirty="0">
                <a:solidFill>
                  <a:srgbClr val="000000"/>
                </a:solidFill>
                <a:ea typeface="Arial"/>
              </a:rPr>
              <a:t>個々の結果を確認して、この機能に関する経験と理解を</a:t>
            </a:r>
            <a:r>
              <a:rPr lang="ja-JP" altLang="en-US" sz="1900" spc="-1" dirty="0" smtClean="0">
                <a:solidFill>
                  <a:srgbClr val="000000"/>
                </a:solidFill>
                <a:ea typeface="Arial"/>
              </a:rPr>
              <a:t>深めましょう。</a:t>
            </a:r>
            <a:endParaRPr lang="en-US" sz="1900" b="0" strike="noStrike" spc="-1" dirty="0">
              <a:latin typeface="Arial"/>
            </a:endParaRPr>
          </a:p>
        </p:txBody>
      </p:sp>
      <p:sp>
        <p:nvSpPr>
          <p:cNvPr id="368" name="CustomShape 3"/>
          <p:cNvSpPr/>
          <p:nvPr/>
        </p:nvSpPr>
        <p:spPr>
          <a:xfrm>
            <a:off x="7291790" y="1098472"/>
            <a:ext cx="4718978" cy="334508"/>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900" b="1" strike="noStrike" spc="-1" dirty="0">
                <a:solidFill>
                  <a:srgbClr val="000000"/>
                </a:solidFill>
                <a:latin typeface="Arial"/>
                <a:ea typeface="Arial"/>
              </a:rPr>
              <a:t>Example</a:t>
            </a:r>
            <a:endParaRPr lang="en-US" sz="1900" b="0" strike="noStrike" spc="-1" dirty="0">
              <a:latin typeface="Arial"/>
            </a:endParaRPr>
          </a:p>
        </p:txBody>
      </p:sp>
      <p:sp>
        <p:nvSpPr>
          <p:cNvPr id="369" name="CustomShape 4"/>
          <p:cNvSpPr/>
          <p:nvPr/>
        </p:nvSpPr>
        <p:spPr>
          <a:xfrm>
            <a:off x="197990" y="1098472"/>
            <a:ext cx="7093800" cy="33156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900" b="1" strike="noStrike" spc="-1">
                <a:solidFill>
                  <a:srgbClr val="000000"/>
                </a:solidFill>
                <a:latin typeface="Arial"/>
                <a:ea typeface="Arial"/>
              </a:rPr>
              <a:t>Functionality</a:t>
            </a:r>
            <a:endParaRPr lang="en-US" sz="1900" b="0" strike="noStrike" spc="-1">
              <a:latin typeface="Arial"/>
            </a:endParaRPr>
          </a:p>
        </p:txBody>
      </p:sp>
      <p:sp>
        <p:nvSpPr>
          <p:cNvPr id="371" name="CustomShape 6"/>
          <p:cNvSpPr/>
          <p:nvPr/>
        </p:nvSpPr>
        <p:spPr>
          <a:xfrm>
            <a:off x="9766080" y="5411880"/>
            <a:ext cx="1725120" cy="9475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372" name="CustomShape 7"/>
          <p:cNvSpPr/>
          <p:nvPr/>
        </p:nvSpPr>
        <p:spPr>
          <a:xfrm>
            <a:off x="7291790" y="1432980"/>
            <a:ext cx="4718978" cy="492642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609480" indent="-405360">
              <a:lnSpc>
                <a:spcPct val="100000"/>
              </a:lnSpc>
              <a:buClr>
                <a:srgbClr val="000000"/>
              </a:buClr>
              <a:buFont typeface="Arial"/>
              <a:buChar char="●"/>
            </a:pPr>
            <a:r>
              <a:rPr lang="en-US" sz="1600" b="0" strike="noStrike" spc="-1" dirty="0" smtClean="0">
                <a:solidFill>
                  <a:srgbClr val="000000"/>
                </a:solidFill>
                <a:latin typeface="Arial"/>
                <a:ea typeface="Arial"/>
              </a:rPr>
              <a:t>(</a:t>
            </a:r>
            <a:r>
              <a:rPr lang="en-US" altLang="ja-JP" sz="1600" spc="-1" dirty="0">
                <a:solidFill>
                  <a:srgbClr val="000000"/>
                </a:solidFill>
                <a:ea typeface="Arial"/>
              </a:rPr>
              <a:t>Apache 2.0</a:t>
            </a:r>
            <a:r>
              <a:rPr lang="ja-JP" altLang="en-US" sz="1600" spc="-1" dirty="0">
                <a:solidFill>
                  <a:srgbClr val="000000"/>
                </a:solidFill>
                <a:ea typeface="Arial"/>
              </a:rPr>
              <a:t>ヘッダを含むライセンスセットがアップロードされていると</a:t>
            </a:r>
            <a:r>
              <a:rPr lang="ja-JP" altLang="en-US" sz="1600" spc="-1" dirty="0" smtClean="0">
                <a:solidFill>
                  <a:srgbClr val="000000"/>
                </a:solidFill>
                <a:ea typeface="Arial"/>
              </a:rPr>
              <a:t>仮定</a:t>
            </a:r>
            <a:r>
              <a:rPr lang="en-US" altLang="ja-JP" sz="1600" spc="-1" dirty="0" smtClean="0">
                <a:solidFill>
                  <a:srgbClr val="000000"/>
                </a:solidFill>
                <a:ea typeface="Arial"/>
              </a:rPr>
              <a:t>)</a:t>
            </a:r>
            <a:endParaRPr lang="en-US" sz="1600" b="0" strike="noStrike" spc="-1" dirty="0" smtClean="0">
              <a:latin typeface="Arial"/>
            </a:endParaRPr>
          </a:p>
          <a:p>
            <a:pPr marL="609480" indent="-405360">
              <a:lnSpc>
                <a:spcPct val="100000"/>
              </a:lnSpc>
              <a:buClr>
                <a:srgbClr val="000000"/>
              </a:buClr>
              <a:buFont typeface="Arial"/>
              <a:buChar char="●"/>
            </a:pPr>
            <a:r>
              <a:rPr lang="ja-JP" altLang="en-US" sz="1600" spc="-1" dirty="0" smtClean="0">
                <a:solidFill>
                  <a:srgbClr val="000000"/>
                </a:solidFill>
                <a:latin typeface="Arial"/>
              </a:rPr>
              <a:t>ファイルアップロードへ行く</a:t>
            </a:r>
            <a:endParaRPr lang="en-US" sz="1600" b="0" strike="noStrike" spc="-1" dirty="0" smtClean="0">
              <a:latin typeface="Arial"/>
            </a:endParaRPr>
          </a:p>
          <a:p>
            <a:pPr marL="609480" indent="-405360">
              <a:lnSpc>
                <a:spcPct val="100000"/>
              </a:lnSpc>
              <a:buClr>
                <a:srgbClr val="000000"/>
              </a:buClr>
              <a:buFont typeface="Arial"/>
              <a:buChar char="●"/>
            </a:pPr>
            <a:r>
              <a:rPr lang="en-US" sz="1600" b="0" strike="noStrike" spc="-1" dirty="0" smtClean="0">
                <a:solidFill>
                  <a:srgbClr val="000000"/>
                </a:solidFill>
                <a:latin typeface="Arial"/>
                <a:ea typeface="Arial"/>
              </a:rPr>
              <a:t> </a:t>
            </a:r>
            <a:r>
              <a:rPr lang="en-US" sz="1700" b="0" u="sng" strike="noStrike" spc="-1" dirty="0">
                <a:solidFill>
                  <a:srgbClr val="0563C1"/>
                </a:solidFill>
                <a:uFillTx/>
                <a:latin typeface="Arial"/>
                <a:ea typeface="Arial"/>
                <a:hlinkClick r:id="rId2"/>
              </a:rPr>
              <a:t>commons-collections-4-4-1-src.zip</a:t>
            </a:r>
            <a:r>
              <a:rPr lang="en-US" sz="1700" b="0" strike="noStrike" spc="-1" dirty="0" smtClean="0">
                <a:solidFill>
                  <a:srgbClr val="000000"/>
                </a:solidFill>
                <a:latin typeface="Arial"/>
                <a:ea typeface="Arial"/>
              </a:rPr>
              <a:t>,</a:t>
            </a:r>
            <a:r>
              <a:rPr lang="ja-JP" altLang="en-US" sz="1700" b="0" strike="noStrike" spc="-1" dirty="0" smtClean="0">
                <a:solidFill>
                  <a:srgbClr val="000000"/>
                </a:solidFill>
                <a:latin typeface="Arial"/>
                <a:ea typeface="Arial"/>
              </a:rPr>
              <a:t>選択</a:t>
            </a:r>
            <a:endParaRPr lang="en-US" sz="1700" b="0" strike="noStrike" spc="-1" dirty="0">
              <a:latin typeface="Arial"/>
            </a:endParaRPr>
          </a:p>
          <a:p>
            <a:pPr marL="609480" indent="-405360">
              <a:lnSpc>
                <a:spcPct val="100000"/>
              </a:lnSpc>
              <a:buClr>
                <a:srgbClr val="000000"/>
              </a:buClr>
              <a:buFont typeface="Arial"/>
              <a:buChar char="●"/>
            </a:pPr>
            <a:r>
              <a:rPr lang="en-US" altLang="ja-JP" sz="1600" spc="-1" dirty="0" err="1" smtClean="0">
                <a:solidFill>
                  <a:srgbClr val="000000"/>
                </a:solidFill>
                <a:ea typeface="Arial"/>
              </a:rPr>
              <a:t>Nomos</a:t>
            </a:r>
            <a:r>
              <a:rPr lang="ja-JP" altLang="en-US" sz="1600" spc="-1" dirty="0">
                <a:solidFill>
                  <a:srgbClr val="000000"/>
                </a:solidFill>
                <a:ea typeface="Arial"/>
              </a:rPr>
              <a:t>と</a:t>
            </a:r>
            <a:r>
              <a:rPr lang="en-US" altLang="ja-JP" sz="1600" spc="-1" dirty="0">
                <a:solidFill>
                  <a:srgbClr val="000000"/>
                </a:solidFill>
                <a:ea typeface="Arial"/>
              </a:rPr>
              <a:t>Monk</a:t>
            </a:r>
            <a:r>
              <a:rPr lang="ja-JP" altLang="en-US" sz="1600" spc="-1" dirty="0">
                <a:solidFill>
                  <a:srgbClr val="000000"/>
                </a:solidFill>
                <a:ea typeface="Arial"/>
              </a:rPr>
              <a:t>の組み合わせで</a:t>
            </a:r>
            <a:r>
              <a:rPr lang="ja-JP" altLang="en-US" sz="1600" spc="-1" dirty="0" smtClean="0">
                <a:solidFill>
                  <a:srgbClr val="000000"/>
                </a:solidFill>
                <a:ea typeface="Arial"/>
              </a:rPr>
              <a:t>、アップ</a:t>
            </a:r>
            <a:r>
              <a:rPr lang="en-US" altLang="ja-JP" sz="1600" spc="-1" dirty="0" smtClean="0">
                <a:solidFill>
                  <a:srgbClr val="000000"/>
                </a:solidFill>
                <a:ea typeface="Arial"/>
              </a:rPr>
              <a:t>―</a:t>
            </a:r>
            <a:r>
              <a:rPr lang="ja-JP" altLang="en-US" sz="1600" spc="-1" dirty="0" smtClean="0">
                <a:solidFill>
                  <a:srgbClr val="000000"/>
                </a:solidFill>
                <a:ea typeface="Arial"/>
              </a:rPr>
              <a:t>ロードして自動でライセンス</a:t>
            </a:r>
            <a:r>
              <a:rPr lang="ja-JP" altLang="en-US" sz="1600" spc="-1" dirty="0">
                <a:solidFill>
                  <a:srgbClr val="000000"/>
                </a:solidFill>
                <a:ea typeface="Arial"/>
              </a:rPr>
              <a:t>の</a:t>
            </a:r>
            <a:r>
              <a:rPr lang="ja-JP" altLang="en-US" sz="1600" spc="-1" dirty="0" smtClean="0">
                <a:solidFill>
                  <a:srgbClr val="000000"/>
                </a:solidFill>
                <a:ea typeface="Arial"/>
              </a:rPr>
              <a:t>結論を出す</a:t>
            </a:r>
            <a:endParaRPr lang="en-US" sz="1600" b="0" strike="noStrike" spc="-1" dirty="0">
              <a:latin typeface="Arial"/>
            </a:endParaRPr>
          </a:p>
          <a:p>
            <a:pPr marL="609480" indent="-405360">
              <a:lnSpc>
                <a:spcPct val="100000"/>
              </a:lnSpc>
              <a:buClr>
                <a:srgbClr val="000000"/>
              </a:buClr>
              <a:buFont typeface="Arial"/>
              <a:buChar char="●"/>
            </a:pPr>
            <a:r>
              <a:rPr lang="ja-JP" altLang="en-US" sz="1600" spc="-1" dirty="0">
                <a:solidFill>
                  <a:srgbClr val="000000"/>
                </a:solidFill>
                <a:latin typeface="Arial"/>
              </a:rPr>
              <a:t>アップロード</a:t>
            </a:r>
            <a:endParaRPr lang="en-US" sz="1600" b="0" strike="noStrike" spc="-1" dirty="0">
              <a:latin typeface="Arial"/>
            </a:endParaRPr>
          </a:p>
          <a:p>
            <a:pPr marL="609480" indent="-405360">
              <a:lnSpc>
                <a:spcPct val="100000"/>
              </a:lnSpc>
              <a:buClr>
                <a:srgbClr val="000000"/>
              </a:buClr>
              <a:buFont typeface="Arial"/>
              <a:buChar char="●"/>
            </a:pPr>
            <a:r>
              <a:rPr lang="ja-JP" altLang="en-US" sz="1600" spc="-1" dirty="0" smtClean="0">
                <a:solidFill>
                  <a:srgbClr val="000000"/>
                </a:solidFill>
                <a:ea typeface="Arial"/>
              </a:rPr>
              <a:t>ライセンスファイルブラウザで</a:t>
            </a:r>
            <a:r>
              <a:rPr lang="en-US" altLang="ja-JP" sz="1600" spc="-1" dirty="0" smtClean="0">
                <a:solidFill>
                  <a:srgbClr val="000000"/>
                </a:solidFill>
                <a:ea typeface="Arial"/>
              </a:rPr>
              <a:t/>
            </a:r>
            <a:br>
              <a:rPr lang="en-US" altLang="ja-JP" sz="1600" spc="-1" dirty="0" smtClean="0">
                <a:solidFill>
                  <a:srgbClr val="000000"/>
                </a:solidFill>
                <a:ea typeface="Arial"/>
              </a:rPr>
            </a:br>
            <a:r>
              <a:rPr lang="ja-JP" altLang="en-US" sz="1600" spc="-1" dirty="0" smtClean="0">
                <a:solidFill>
                  <a:srgbClr val="000000"/>
                </a:solidFill>
                <a:ea typeface="Arial"/>
              </a:rPr>
              <a:t>結果レビュー</a:t>
            </a:r>
            <a:endParaRPr lang="en-US" sz="1600" b="0" strike="noStrike" spc="-1" dirty="0">
              <a:latin typeface="Arial"/>
            </a:endParaRPr>
          </a:p>
          <a:p>
            <a:pPr>
              <a:lnSpc>
                <a:spcPct val="115000"/>
              </a:lnSpc>
              <a:spcBef>
                <a:spcPts val="700"/>
              </a:spcBef>
            </a:pPr>
            <a:endParaRPr lang="en-US" sz="1600" b="0" strike="noStrike" spc="-1" dirty="0">
              <a:latin typeface="Arial"/>
            </a:endParaRPr>
          </a:p>
          <a:p>
            <a:pPr>
              <a:lnSpc>
                <a:spcPct val="115000"/>
              </a:lnSpc>
              <a:spcBef>
                <a:spcPts val="700"/>
              </a:spcBef>
            </a:pPr>
            <a:endParaRPr lang="en-US" sz="1600" b="0" strike="noStrike" spc="-1" dirty="0">
              <a:latin typeface="Arial"/>
            </a:endParaRPr>
          </a:p>
          <a:p>
            <a:pPr>
              <a:lnSpc>
                <a:spcPct val="100000"/>
              </a:lnSpc>
            </a:pPr>
            <a:endParaRPr lang="en-US"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CustomShape 2"/>
          <p:cNvSpPr/>
          <p:nvPr/>
        </p:nvSpPr>
        <p:spPr>
          <a:xfrm>
            <a:off x="0" y="609480"/>
            <a:ext cx="1410120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 </a:t>
            </a:r>
            <a:r>
              <a:rPr lang="ja-JP" altLang="en-US" sz="3200" b="1" spc="-1" dirty="0" smtClean="0">
                <a:solidFill>
                  <a:srgbClr val="000000"/>
                </a:solidFill>
                <a:latin typeface="Arial"/>
                <a:ea typeface="Arial"/>
              </a:rPr>
              <a:t>レポート</a:t>
            </a:r>
            <a:r>
              <a:rPr lang="ja-JP" altLang="en-US" sz="3200" b="1" spc="-1" dirty="0">
                <a:solidFill>
                  <a:srgbClr val="000000"/>
                </a:solidFill>
                <a:latin typeface="Arial"/>
                <a:ea typeface="Arial"/>
              </a:rPr>
              <a:t>機能</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sz="3200" b="1" strike="noStrike" spc="-1" dirty="0" smtClean="0">
                <a:solidFill>
                  <a:srgbClr val="000000"/>
                </a:solidFill>
                <a:latin typeface="Arial"/>
                <a:ea typeface="Arial"/>
              </a:rPr>
              <a:t>FOSSology</a:t>
            </a:r>
            <a:r>
              <a:rPr lang="ja-JP" altLang="en-US" sz="3200" b="1" strike="noStrike" spc="-1" dirty="0" smtClean="0">
                <a:solidFill>
                  <a:srgbClr val="000000"/>
                </a:solidFill>
                <a:latin typeface="Arial"/>
                <a:ea typeface="Arial"/>
              </a:rPr>
              <a:t>どう動かすか</a:t>
            </a:r>
            <a:r>
              <a:rPr lang="en-US" sz="3200" b="1" strike="noStrike" spc="-1" dirty="0" smtClean="0">
                <a:solidFill>
                  <a:srgbClr val="000000"/>
                </a:solidFill>
                <a:latin typeface="Arial"/>
                <a:ea typeface="Arial"/>
              </a:rPr>
              <a:t>?</a:t>
            </a:r>
            <a:endParaRPr lang="en-US" sz="3200" b="0" strike="noStrike" spc="-1" dirty="0">
              <a:latin typeface="Arial"/>
            </a:endParaRPr>
          </a:p>
        </p:txBody>
      </p:sp>
      <p:sp>
        <p:nvSpPr>
          <p:cNvPr id="18" name="CustomShape 2"/>
          <p:cNvSpPr/>
          <p:nvPr/>
        </p:nvSpPr>
        <p:spPr>
          <a:xfrm>
            <a:off x="2798280" y="1941840"/>
            <a:ext cx="8638560" cy="30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342900" indent="-342900">
              <a:lnSpc>
                <a:spcPct val="100000"/>
              </a:lnSpc>
              <a:buClr>
                <a:srgbClr val="879BAA"/>
              </a:buClr>
              <a:buFont typeface="Arial" panose="020B0604020202020204" pitchFamily="34" charset="0"/>
              <a:buChar char="•"/>
            </a:pPr>
            <a:r>
              <a:rPr lang="ja-JP" altLang="en-US" sz="2000" spc="-1" dirty="0" smtClean="0">
                <a:solidFill>
                  <a:srgbClr val="000000"/>
                </a:solidFill>
                <a:latin typeface="Arial"/>
                <a:ea typeface="Arial"/>
              </a:rPr>
              <a:t>圧縮済ソースコード</a:t>
            </a:r>
            <a:r>
              <a:rPr lang="en-US" sz="2000" b="0" strike="noStrike" spc="-1" dirty="0" smtClean="0">
                <a:solidFill>
                  <a:srgbClr val="000000"/>
                </a:solidFill>
                <a:latin typeface="Arial"/>
                <a:ea typeface="Arial"/>
              </a:rPr>
              <a:t> </a:t>
            </a:r>
            <a:r>
              <a:rPr lang="ja-JP" altLang="en-US" sz="2000" b="0" strike="noStrike" spc="-1" dirty="0" smtClean="0">
                <a:solidFill>
                  <a:srgbClr val="000000"/>
                </a:solidFill>
                <a:latin typeface="Arial"/>
                <a:ea typeface="Arial"/>
              </a:rPr>
              <a:t>アップロード</a:t>
            </a:r>
            <a:r>
              <a:rPr lang="en-US" sz="2000" b="0" strike="noStrike" spc="-1" dirty="0" smtClean="0">
                <a:solidFill>
                  <a:srgbClr val="000000"/>
                </a:solidFill>
                <a:latin typeface="Arial"/>
                <a:ea typeface="Arial"/>
              </a:rPr>
              <a:t>(*.</a:t>
            </a:r>
            <a:r>
              <a:rPr lang="en-US" sz="2000" b="0" strike="noStrike" spc="-1" dirty="0">
                <a:solidFill>
                  <a:srgbClr val="000000"/>
                </a:solidFill>
                <a:latin typeface="Arial"/>
                <a:ea typeface="Arial"/>
              </a:rPr>
              <a:t>zip, *.tar.gz, </a:t>
            </a:r>
            <a:r>
              <a:rPr lang="en-US" sz="2000" b="0" strike="noStrike" spc="-1" dirty="0" err="1">
                <a:solidFill>
                  <a:srgbClr val="000000"/>
                </a:solidFill>
                <a:latin typeface="Arial"/>
                <a:ea typeface="Arial"/>
              </a:rPr>
              <a:t>etc</a:t>
            </a:r>
            <a:r>
              <a:rPr lang="en-US" sz="2000" b="0" strike="noStrike" spc="-1" dirty="0">
                <a:solidFill>
                  <a:srgbClr val="000000"/>
                </a:solidFill>
                <a:latin typeface="Arial"/>
                <a:ea typeface="Arial"/>
              </a:rPr>
              <a:t>)</a:t>
            </a:r>
            <a:endParaRPr lang="en-US" sz="2000" b="0" strike="noStrike" spc="-1" dirty="0">
              <a:latin typeface="Arial"/>
            </a:endParaRPr>
          </a:p>
        </p:txBody>
      </p:sp>
      <p:sp>
        <p:nvSpPr>
          <p:cNvPr id="19" name="CustomShape 3"/>
          <p:cNvSpPr/>
          <p:nvPr/>
        </p:nvSpPr>
        <p:spPr>
          <a:xfrm>
            <a:off x="2798280" y="2558880"/>
            <a:ext cx="8638560" cy="648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190440" indent="-202320">
              <a:lnSpc>
                <a:spcPct val="100000"/>
              </a:lnSpc>
              <a:buClr>
                <a:srgbClr val="879BAA"/>
              </a:buClr>
              <a:buFont typeface="Arial"/>
              <a:buChar char="•"/>
            </a:pPr>
            <a:r>
              <a:rPr lang="ja-JP" altLang="en-US" sz="2000" b="0" strike="noStrike" spc="-1" dirty="0" smtClean="0">
                <a:latin typeface="Arial"/>
              </a:rPr>
              <a:t>選択した方法でライセンス関連</a:t>
            </a:r>
            <a:r>
              <a:rPr lang="ja-JP" altLang="en-US" sz="2000" spc="-1" dirty="0" smtClean="0">
                <a:latin typeface="Arial"/>
              </a:rPr>
              <a:t>テキスト検索</a:t>
            </a:r>
            <a:endParaRPr lang="en-US" sz="2000" b="0" strike="noStrike" spc="-1" dirty="0" smtClean="0">
              <a:latin typeface="Arial"/>
            </a:endParaRPr>
          </a:p>
          <a:p>
            <a:pPr marL="190440" indent="-202320">
              <a:lnSpc>
                <a:spcPct val="100000"/>
              </a:lnSpc>
              <a:buClr>
                <a:srgbClr val="879BAA"/>
              </a:buClr>
              <a:buFont typeface="Arial"/>
              <a:buChar char="•"/>
            </a:pPr>
            <a:r>
              <a:rPr lang="en-US" sz="2000" b="0" strike="noStrike" spc="-1" dirty="0" smtClean="0">
                <a:solidFill>
                  <a:srgbClr val="000000"/>
                </a:solidFill>
                <a:latin typeface="Arial"/>
                <a:ea typeface="Arial"/>
              </a:rPr>
              <a:t>Copyrights</a:t>
            </a:r>
            <a:r>
              <a:rPr lang="en-US" sz="2000" b="0" strike="noStrike" spc="-1" dirty="0">
                <a:solidFill>
                  <a:srgbClr val="000000"/>
                </a:solidFill>
                <a:latin typeface="Arial"/>
                <a:ea typeface="Arial"/>
              </a:rPr>
              <a:t>, </a:t>
            </a:r>
            <a:r>
              <a:rPr lang="ja-JP" altLang="en-US" sz="2000" b="0" strike="noStrike" spc="-1" dirty="0" smtClean="0">
                <a:solidFill>
                  <a:srgbClr val="000000"/>
                </a:solidFill>
                <a:latin typeface="Arial"/>
                <a:ea typeface="Arial"/>
              </a:rPr>
              <a:t>輸出管理情報</a:t>
            </a:r>
            <a:r>
              <a:rPr lang="en-US" sz="2000" b="0" strike="noStrike" spc="-1" dirty="0" smtClean="0">
                <a:solidFill>
                  <a:srgbClr val="000000"/>
                </a:solidFill>
                <a:latin typeface="Arial"/>
                <a:ea typeface="Arial"/>
              </a:rPr>
              <a:t> </a:t>
            </a:r>
            <a:r>
              <a:rPr lang="en-US" sz="2000" b="0" strike="noStrike" spc="-1" dirty="0">
                <a:solidFill>
                  <a:srgbClr val="000000"/>
                </a:solidFill>
                <a:latin typeface="Arial"/>
                <a:ea typeface="Arial"/>
              </a:rPr>
              <a:t>(ECC), </a:t>
            </a:r>
            <a:r>
              <a:rPr lang="ja-JP" altLang="en-US" sz="2000" b="0" strike="noStrike" spc="-1" dirty="0" smtClean="0">
                <a:solidFill>
                  <a:srgbClr val="000000"/>
                </a:solidFill>
                <a:latin typeface="Arial"/>
                <a:ea typeface="Arial"/>
              </a:rPr>
              <a:t>ユーザが探しているキーワード</a:t>
            </a:r>
            <a:r>
              <a:rPr lang="en-US" sz="2000" b="0" strike="noStrike" spc="-1" dirty="0" smtClean="0">
                <a:solidFill>
                  <a:srgbClr val="000000"/>
                </a:solidFill>
                <a:latin typeface="Arial"/>
                <a:ea typeface="Arial"/>
              </a:rPr>
              <a:t> </a:t>
            </a:r>
            <a:r>
              <a:rPr lang="ja-JP" altLang="en-US" sz="2000" b="0" strike="noStrike" spc="-1" dirty="0" smtClean="0">
                <a:solidFill>
                  <a:srgbClr val="000000"/>
                </a:solidFill>
                <a:latin typeface="Arial"/>
                <a:ea typeface="Arial"/>
              </a:rPr>
              <a:t>など</a:t>
            </a:r>
            <a:endParaRPr lang="en-US" sz="2000" b="0" strike="noStrike" spc="-1" dirty="0">
              <a:latin typeface="Arial"/>
            </a:endParaRPr>
          </a:p>
        </p:txBody>
      </p:sp>
      <p:sp>
        <p:nvSpPr>
          <p:cNvPr id="20" name="CustomShape 4"/>
          <p:cNvSpPr/>
          <p:nvPr/>
        </p:nvSpPr>
        <p:spPr>
          <a:xfrm>
            <a:off x="2798280" y="3133080"/>
            <a:ext cx="8638560" cy="648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buClr>
                <a:srgbClr val="879BAA"/>
              </a:buClr>
            </a:pPr>
            <a:endParaRPr lang="en-US" sz="2000" b="0" strike="noStrike" spc="-1" dirty="0" smtClean="0">
              <a:solidFill>
                <a:srgbClr val="000000"/>
              </a:solidFill>
              <a:latin typeface="Arial"/>
              <a:ea typeface="Arial"/>
            </a:endParaRPr>
          </a:p>
          <a:p>
            <a:pPr marL="190440" indent="-202320">
              <a:lnSpc>
                <a:spcPct val="100000"/>
              </a:lnSpc>
              <a:buClr>
                <a:srgbClr val="879BAA"/>
              </a:buClr>
              <a:buFont typeface="Arial"/>
              <a:buChar char="•"/>
            </a:pPr>
            <a:r>
              <a:rPr lang="ja-JP" altLang="en-US" sz="2000" spc="-1" dirty="0" smtClean="0">
                <a:solidFill>
                  <a:srgbClr val="000000"/>
                </a:solidFill>
                <a:latin typeface="Arial"/>
              </a:rPr>
              <a:t>間違ったライセンス分類結果のレビュー</a:t>
            </a:r>
            <a:endParaRPr lang="en-US" sz="2000" b="0" strike="noStrike" spc="-1" dirty="0">
              <a:latin typeface="Arial"/>
            </a:endParaRPr>
          </a:p>
          <a:p>
            <a:pPr marL="190440" indent="-202320">
              <a:lnSpc>
                <a:spcPct val="100000"/>
              </a:lnSpc>
              <a:buClr>
                <a:srgbClr val="879BAA"/>
              </a:buClr>
              <a:buFont typeface="Arial"/>
              <a:buChar char="•"/>
            </a:pPr>
            <a:r>
              <a:rPr lang="ja-JP" altLang="en-US" sz="2000" spc="-1" dirty="0" smtClean="0">
                <a:solidFill>
                  <a:srgbClr val="000000"/>
                </a:solidFill>
                <a:latin typeface="Arial"/>
                <a:ea typeface="Arial"/>
              </a:rPr>
              <a:t>他の検出結果レビュー</a:t>
            </a:r>
            <a:r>
              <a:rPr lang="en-US" sz="2000" b="0" strike="noStrike" spc="-1" dirty="0" smtClean="0">
                <a:solidFill>
                  <a:srgbClr val="000000"/>
                </a:solidFill>
                <a:latin typeface="Arial"/>
                <a:ea typeface="Arial"/>
              </a:rPr>
              <a:t> (</a:t>
            </a:r>
            <a:r>
              <a:rPr lang="ja-JP" altLang="en-US" sz="2000" spc="-1" dirty="0">
                <a:solidFill>
                  <a:srgbClr val="000000"/>
                </a:solidFill>
                <a:latin typeface="Arial"/>
                <a:ea typeface="Arial"/>
              </a:rPr>
              <a:t>コピーライト</a:t>
            </a:r>
            <a:r>
              <a:rPr lang="en-US" sz="2000" b="0" strike="noStrike" spc="-1" dirty="0" smtClean="0">
                <a:solidFill>
                  <a:srgbClr val="000000"/>
                </a:solidFill>
                <a:latin typeface="Arial"/>
                <a:ea typeface="Arial"/>
              </a:rPr>
              <a:t>, </a:t>
            </a:r>
            <a:r>
              <a:rPr lang="en-US" sz="2000" b="0" strike="noStrike" spc="-1" dirty="0">
                <a:solidFill>
                  <a:srgbClr val="000000"/>
                </a:solidFill>
                <a:latin typeface="Arial"/>
                <a:ea typeface="Arial"/>
              </a:rPr>
              <a:t>ECC)</a:t>
            </a:r>
            <a:endParaRPr lang="en-US" sz="2000" b="0" strike="noStrike" spc="-1" dirty="0">
              <a:latin typeface="Arial"/>
            </a:endParaRPr>
          </a:p>
        </p:txBody>
      </p:sp>
      <p:sp>
        <p:nvSpPr>
          <p:cNvPr id="21" name="CustomShape 5"/>
          <p:cNvSpPr/>
          <p:nvPr/>
        </p:nvSpPr>
        <p:spPr>
          <a:xfrm>
            <a:off x="2798280" y="4417200"/>
            <a:ext cx="8638560" cy="1334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190440" indent="-202320">
              <a:lnSpc>
                <a:spcPct val="100000"/>
              </a:lnSpc>
              <a:buClr>
                <a:srgbClr val="879BAA"/>
              </a:buClr>
              <a:buFont typeface="Arial"/>
              <a:buChar char="•"/>
            </a:pPr>
            <a:r>
              <a:rPr lang="en-US" sz="2000" b="0" strike="noStrike" spc="-1" dirty="0" smtClean="0">
                <a:solidFill>
                  <a:srgbClr val="000000"/>
                </a:solidFill>
                <a:latin typeface="Arial"/>
                <a:ea typeface="Arial"/>
              </a:rPr>
              <a:t>“</a:t>
            </a:r>
            <a:r>
              <a:rPr lang="en-US" sz="2000" b="0" strike="noStrike" spc="-1" dirty="0">
                <a:solidFill>
                  <a:srgbClr val="000000"/>
                </a:solidFill>
                <a:latin typeface="Arial"/>
                <a:ea typeface="Arial"/>
              </a:rPr>
              <a:t>clearing</a:t>
            </a:r>
            <a:r>
              <a:rPr lang="en-US" sz="2000" b="0" strike="noStrike" spc="-1" dirty="0" smtClean="0">
                <a:solidFill>
                  <a:srgbClr val="000000"/>
                </a:solidFill>
                <a:latin typeface="Arial"/>
                <a:ea typeface="Arial"/>
              </a:rPr>
              <a:t>”</a:t>
            </a:r>
            <a:r>
              <a:rPr lang="ja-JP" altLang="en-US" sz="2000" b="0" strike="noStrike" spc="-1" dirty="0" smtClean="0">
                <a:solidFill>
                  <a:srgbClr val="000000"/>
                </a:solidFill>
                <a:latin typeface="Arial"/>
                <a:ea typeface="Arial"/>
              </a:rPr>
              <a:t>の結果</a:t>
            </a:r>
            <a:endParaRPr lang="en-US" sz="2000" b="0" strike="noStrike" spc="-1" dirty="0">
              <a:latin typeface="Arial"/>
            </a:endParaRPr>
          </a:p>
          <a:p>
            <a:pPr marL="647640" lvl="1" indent="-202320">
              <a:lnSpc>
                <a:spcPct val="100000"/>
              </a:lnSpc>
              <a:buClr>
                <a:srgbClr val="879BAA"/>
              </a:buClr>
              <a:buFont typeface="Arial"/>
              <a:buChar char="•"/>
            </a:pPr>
            <a:r>
              <a:rPr lang="en-US" sz="2000" b="0" strike="noStrike" spc="-1" dirty="0">
                <a:solidFill>
                  <a:srgbClr val="000000"/>
                </a:solidFill>
                <a:latin typeface="Arial"/>
                <a:ea typeface="Arial"/>
              </a:rPr>
              <a:t>SPDX </a:t>
            </a:r>
            <a:r>
              <a:rPr lang="ja-JP" altLang="en-US" sz="2000" spc="-1" dirty="0">
                <a:solidFill>
                  <a:srgbClr val="000000"/>
                </a:solidFill>
                <a:latin typeface="Arial"/>
                <a:ea typeface="Arial"/>
              </a:rPr>
              <a:t>形式</a:t>
            </a:r>
            <a:r>
              <a:rPr lang="ja-JP" altLang="en-US" sz="2000" spc="-1" dirty="0" smtClean="0">
                <a:solidFill>
                  <a:srgbClr val="000000"/>
                </a:solidFill>
                <a:latin typeface="Arial"/>
                <a:ea typeface="Arial"/>
              </a:rPr>
              <a:t>のレポート</a:t>
            </a:r>
            <a:endParaRPr lang="en-US" sz="2000" b="0" strike="noStrike" spc="-1" dirty="0">
              <a:latin typeface="Arial"/>
            </a:endParaRPr>
          </a:p>
          <a:p>
            <a:pPr marL="647640" lvl="1" indent="-202320">
              <a:lnSpc>
                <a:spcPct val="100000"/>
              </a:lnSpc>
              <a:buClr>
                <a:srgbClr val="879BAA"/>
              </a:buClr>
              <a:buFont typeface="Arial"/>
              <a:buChar char="•"/>
            </a:pPr>
            <a:r>
              <a:rPr lang="ja-JP" altLang="en-US" sz="2000" b="0" strike="noStrike" spc="-1" dirty="0" smtClean="0">
                <a:solidFill>
                  <a:srgbClr val="000000"/>
                </a:solidFill>
                <a:latin typeface="Arial"/>
                <a:ea typeface="Arial"/>
              </a:rPr>
              <a:t>注意書き</a:t>
            </a:r>
            <a:r>
              <a:rPr lang="ja-JP" altLang="en-US" sz="2000" spc="-1" dirty="0" smtClean="0">
                <a:solidFill>
                  <a:srgbClr val="000000"/>
                </a:solidFill>
                <a:latin typeface="Arial"/>
                <a:ea typeface="Arial"/>
              </a:rPr>
              <a:t>や</a:t>
            </a:r>
            <a:r>
              <a:rPr lang="en-US" sz="2000" b="0" strike="noStrike" spc="-1" dirty="0" smtClean="0">
                <a:solidFill>
                  <a:srgbClr val="000000"/>
                </a:solidFill>
                <a:latin typeface="Arial"/>
                <a:ea typeface="Arial"/>
              </a:rPr>
              <a:t> </a:t>
            </a:r>
            <a:r>
              <a:rPr lang="en-US" sz="2000" b="0" strike="noStrike" spc="-1" dirty="0">
                <a:solidFill>
                  <a:srgbClr val="000000"/>
                </a:solidFill>
                <a:latin typeface="Arial"/>
                <a:ea typeface="Arial"/>
              </a:rPr>
              <a:t>readme </a:t>
            </a:r>
            <a:r>
              <a:rPr lang="ja-JP" altLang="en-US" sz="2000" spc="-1" dirty="0" smtClean="0">
                <a:solidFill>
                  <a:srgbClr val="000000"/>
                </a:solidFill>
                <a:latin typeface="Arial"/>
                <a:ea typeface="Arial"/>
              </a:rPr>
              <a:t>ファイル作成</a:t>
            </a:r>
            <a:endParaRPr lang="en-US" sz="2000" b="0" strike="noStrike" spc="-1" dirty="0">
              <a:latin typeface="Arial"/>
            </a:endParaRPr>
          </a:p>
          <a:p>
            <a:pPr marL="647640" lvl="1" indent="-202320">
              <a:lnSpc>
                <a:spcPct val="100000"/>
              </a:lnSpc>
              <a:buClr>
                <a:srgbClr val="879BAA"/>
              </a:buClr>
              <a:buFont typeface="Arial"/>
              <a:buChar char="•"/>
            </a:pPr>
            <a:r>
              <a:rPr lang="en-US" sz="2000" b="0" strike="noStrike" spc="-1" dirty="0" err="1">
                <a:solidFill>
                  <a:srgbClr val="000000"/>
                </a:solidFill>
                <a:latin typeface="Arial"/>
                <a:ea typeface="Arial"/>
              </a:rPr>
              <a:t>debian</a:t>
            </a:r>
            <a:r>
              <a:rPr lang="en-US" sz="2000" b="0" strike="noStrike" spc="-1" dirty="0">
                <a:solidFill>
                  <a:srgbClr val="000000"/>
                </a:solidFill>
                <a:latin typeface="Arial"/>
                <a:ea typeface="Arial"/>
              </a:rPr>
              <a:t>-copyright</a:t>
            </a:r>
            <a:endParaRPr lang="en-US" sz="2000" b="0" strike="noStrike" spc="-1" dirty="0">
              <a:latin typeface="Arial"/>
            </a:endParaRPr>
          </a:p>
        </p:txBody>
      </p:sp>
      <p:sp>
        <p:nvSpPr>
          <p:cNvPr id="22" name="CustomShape 6"/>
          <p:cNvSpPr/>
          <p:nvPr/>
        </p:nvSpPr>
        <p:spPr>
          <a:xfrm rot="5400000">
            <a:off x="1189440" y="1209240"/>
            <a:ext cx="888120" cy="2011680"/>
          </a:xfrm>
          <a:prstGeom prst="homePlate">
            <a:avLst>
              <a:gd name="adj" fmla="val 23963"/>
            </a:avLst>
          </a:prstGeom>
          <a:solidFill>
            <a:srgbClr val="FFFFFF"/>
          </a:solidFill>
          <a:ln w="19080">
            <a:solidFill>
              <a:srgbClr val="879BAA"/>
            </a:solidFill>
            <a:miter/>
          </a:ln>
        </p:spPr>
        <p:style>
          <a:lnRef idx="0">
            <a:scrgbClr r="0" g="0" b="0"/>
          </a:lnRef>
          <a:fillRef idx="0">
            <a:scrgbClr r="0" g="0" b="0"/>
          </a:fillRef>
          <a:effectRef idx="0">
            <a:scrgbClr r="0" g="0" b="0"/>
          </a:effectRef>
          <a:fontRef idx="minor"/>
        </p:style>
      </p:sp>
      <p:sp>
        <p:nvSpPr>
          <p:cNvPr id="23" name="CustomShape 7"/>
          <p:cNvSpPr/>
          <p:nvPr/>
        </p:nvSpPr>
        <p:spPr>
          <a:xfrm rot="5400000">
            <a:off x="1090440" y="2861640"/>
            <a:ext cx="1086480" cy="2011680"/>
          </a:xfrm>
          <a:prstGeom prst="chevron">
            <a:avLst>
              <a:gd name="adj" fmla="val 19583"/>
            </a:avLst>
          </a:prstGeom>
          <a:solidFill>
            <a:srgbClr val="FFFFFF"/>
          </a:solidFill>
          <a:ln w="19080">
            <a:solidFill>
              <a:srgbClr val="879BAA"/>
            </a:solidFill>
            <a:miter/>
          </a:ln>
        </p:spPr>
        <p:style>
          <a:lnRef idx="0">
            <a:scrgbClr r="0" g="0" b="0"/>
          </a:lnRef>
          <a:fillRef idx="0">
            <a:scrgbClr r="0" g="0" b="0"/>
          </a:fillRef>
          <a:effectRef idx="0">
            <a:scrgbClr r="0" g="0" b="0"/>
          </a:effectRef>
          <a:fontRef idx="minor"/>
        </p:style>
      </p:sp>
      <p:sp>
        <p:nvSpPr>
          <p:cNvPr id="24" name="CustomShape 8"/>
          <p:cNvSpPr/>
          <p:nvPr/>
        </p:nvSpPr>
        <p:spPr>
          <a:xfrm rot="5400000">
            <a:off x="1085400" y="1986120"/>
            <a:ext cx="1096560" cy="2011680"/>
          </a:xfrm>
          <a:prstGeom prst="chevron">
            <a:avLst>
              <a:gd name="adj" fmla="val 19403"/>
            </a:avLst>
          </a:prstGeom>
          <a:solidFill>
            <a:srgbClr val="FFFFFF"/>
          </a:solidFill>
          <a:ln w="19080">
            <a:solidFill>
              <a:srgbClr val="879BAA"/>
            </a:solidFill>
            <a:miter/>
          </a:ln>
        </p:spPr>
        <p:style>
          <a:lnRef idx="0">
            <a:scrgbClr r="0" g="0" b="0"/>
          </a:lnRef>
          <a:fillRef idx="0">
            <a:scrgbClr r="0" g="0" b="0"/>
          </a:fillRef>
          <a:effectRef idx="0">
            <a:scrgbClr r="0" g="0" b="0"/>
          </a:effectRef>
          <a:fontRef idx="minor"/>
        </p:style>
      </p:sp>
      <p:sp>
        <p:nvSpPr>
          <p:cNvPr id="25" name="CustomShape 9"/>
          <p:cNvSpPr/>
          <p:nvPr/>
        </p:nvSpPr>
        <p:spPr>
          <a:xfrm rot="5400000">
            <a:off x="1090440" y="3732840"/>
            <a:ext cx="1086480" cy="2011680"/>
          </a:xfrm>
          <a:prstGeom prst="chevron">
            <a:avLst>
              <a:gd name="adj" fmla="val 19583"/>
            </a:avLst>
          </a:prstGeom>
          <a:solidFill>
            <a:srgbClr val="FFFFFF"/>
          </a:solidFill>
          <a:ln w="19080">
            <a:solidFill>
              <a:srgbClr val="879BAA"/>
            </a:solidFill>
            <a:miter/>
          </a:ln>
        </p:spPr>
        <p:style>
          <a:lnRef idx="0">
            <a:scrgbClr r="0" g="0" b="0"/>
          </a:lnRef>
          <a:fillRef idx="0">
            <a:scrgbClr r="0" g="0" b="0"/>
          </a:fillRef>
          <a:effectRef idx="0">
            <a:scrgbClr r="0" g="0" b="0"/>
          </a:effectRef>
          <a:fontRef idx="minor"/>
        </p:style>
      </p:sp>
      <p:sp>
        <p:nvSpPr>
          <p:cNvPr id="26" name="CustomShape 10"/>
          <p:cNvSpPr/>
          <p:nvPr/>
        </p:nvSpPr>
        <p:spPr>
          <a:xfrm rot="5400000">
            <a:off x="1089720" y="4603320"/>
            <a:ext cx="1086480" cy="2011680"/>
          </a:xfrm>
          <a:prstGeom prst="chevron">
            <a:avLst>
              <a:gd name="adj" fmla="val 19583"/>
            </a:avLst>
          </a:prstGeom>
          <a:solidFill>
            <a:srgbClr val="BECDD7"/>
          </a:solidFill>
          <a:ln w="19080">
            <a:solidFill>
              <a:srgbClr val="879BAA"/>
            </a:solidFill>
            <a:miter/>
          </a:ln>
        </p:spPr>
        <p:style>
          <a:lnRef idx="0">
            <a:scrgbClr r="0" g="0" b="0"/>
          </a:lnRef>
          <a:fillRef idx="0">
            <a:scrgbClr r="0" g="0" b="0"/>
          </a:fillRef>
          <a:effectRef idx="0">
            <a:scrgbClr r="0" g="0" b="0"/>
          </a:effectRef>
          <a:fontRef idx="minor"/>
        </p:style>
      </p:sp>
      <p:sp>
        <p:nvSpPr>
          <p:cNvPr id="27" name="CustomShape 11"/>
          <p:cNvSpPr/>
          <p:nvPr/>
        </p:nvSpPr>
        <p:spPr>
          <a:xfrm>
            <a:off x="627120" y="1868760"/>
            <a:ext cx="2011680" cy="6933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1300" b="1" strike="noStrike" spc="-1" dirty="0" smtClean="0">
                <a:solidFill>
                  <a:srgbClr val="000000"/>
                </a:solidFill>
                <a:latin typeface="Arial"/>
                <a:ea typeface="Arial"/>
              </a:rPr>
              <a:t>コンポーネント</a:t>
            </a:r>
            <a:r>
              <a:rPr lang="en-US" altLang="ja-JP" sz="1300" b="1" strike="noStrike" spc="-1" dirty="0" smtClean="0">
                <a:solidFill>
                  <a:srgbClr val="000000"/>
                </a:solidFill>
                <a:latin typeface="Arial"/>
                <a:ea typeface="Arial"/>
              </a:rPr>
              <a:t/>
            </a:r>
            <a:br>
              <a:rPr lang="en-US" altLang="ja-JP" sz="1300" b="1" strike="noStrike" spc="-1" dirty="0" smtClean="0">
                <a:solidFill>
                  <a:srgbClr val="000000"/>
                </a:solidFill>
                <a:latin typeface="Arial"/>
                <a:ea typeface="Arial"/>
              </a:rPr>
            </a:br>
            <a:r>
              <a:rPr lang="ja-JP" altLang="en-US" sz="1300" b="1" strike="noStrike" spc="-1" dirty="0" smtClean="0">
                <a:solidFill>
                  <a:srgbClr val="000000"/>
                </a:solidFill>
                <a:latin typeface="Arial"/>
                <a:ea typeface="Arial"/>
              </a:rPr>
              <a:t>アップロード</a:t>
            </a:r>
            <a:endParaRPr lang="en-US" sz="1300" b="0" strike="noStrike" spc="-1" dirty="0">
              <a:latin typeface="Arial"/>
            </a:endParaRPr>
          </a:p>
          <a:p>
            <a:pPr>
              <a:lnSpc>
                <a:spcPct val="100000"/>
              </a:lnSpc>
            </a:pPr>
            <a:endParaRPr lang="en-US" sz="1300" b="0" strike="noStrike" spc="-1" dirty="0">
              <a:latin typeface="Arial"/>
            </a:endParaRPr>
          </a:p>
        </p:txBody>
      </p:sp>
      <p:sp>
        <p:nvSpPr>
          <p:cNvPr id="28" name="CustomShape 12"/>
          <p:cNvSpPr/>
          <p:nvPr/>
        </p:nvSpPr>
        <p:spPr>
          <a:xfrm>
            <a:off x="627120" y="2697840"/>
            <a:ext cx="2011680" cy="6933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1300" b="1" spc="-1" dirty="0" smtClean="0">
                <a:solidFill>
                  <a:srgbClr val="000000"/>
                </a:solidFill>
                <a:latin typeface="Arial"/>
              </a:rPr>
              <a:t>スキャニング方法</a:t>
            </a:r>
            <a:r>
              <a:rPr lang="en-US" altLang="ja-JP" sz="1300" b="1" spc="-1" dirty="0" smtClean="0">
                <a:solidFill>
                  <a:srgbClr val="000000"/>
                </a:solidFill>
                <a:latin typeface="Arial"/>
              </a:rPr>
              <a:t/>
            </a:r>
            <a:br>
              <a:rPr lang="en-US" altLang="ja-JP" sz="1300" b="1" spc="-1" dirty="0" smtClean="0">
                <a:solidFill>
                  <a:srgbClr val="000000"/>
                </a:solidFill>
                <a:latin typeface="Arial"/>
              </a:rPr>
            </a:br>
            <a:r>
              <a:rPr lang="ja-JP" altLang="en-US" sz="1300" b="1" spc="-1" dirty="0" smtClean="0">
                <a:solidFill>
                  <a:srgbClr val="000000"/>
                </a:solidFill>
                <a:latin typeface="Arial"/>
              </a:rPr>
              <a:t>選択</a:t>
            </a:r>
            <a:endParaRPr lang="en-US" sz="1300" b="0" strike="noStrike" spc="-1" dirty="0">
              <a:latin typeface="Arial"/>
            </a:endParaRPr>
          </a:p>
          <a:p>
            <a:pPr>
              <a:lnSpc>
                <a:spcPct val="100000"/>
              </a:lnSpc>
            </a:pPr>
            <a:endParaRPr lang="en-US" sz="1300" b="0" strike="noStrike" spc="-1" dirty="0">
              <a:latin typeface="Arial"/>
            </a:endParaRPr>
          </a:p>
        </p:txBody>
      </p:sp>
      <p:sp>
        <p:nvSpPr>
          <p:cNvPr id="29" name="CustomShape 13"/>
          <p:cNvSpPr/>
          <p:nvPr/>
        </p:nvSpPr>
        <p:spPr>
          <a:xfrm>
            <a:off x="627120" y="3619080"/>
            <a:ext cx="2011680" cy="6933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1300" b="1" strike="noStrike" spc="-1" dirty="0" smtClean="0">
                <a:latin typeface="Arial"/>
              </a:rPr>
              <a:t>結果レビュー</a:t>
            </a:r>
            <a:endParaRPr lang="en-US" sz="1300" b="1" strike="noStrike" spc="-1" dirty="0">
              <a:latin typeface="Arial"/>
            </a:endParaRPr>
          </a:p>
        </p:txBody>
      </p:sp>
      <p:sp>
        <p:nvSpPr>
          <p:cNvPr id="30" name="CustomShape 14"/>
          <p:cNvSpPr/>
          <p:nvPr/>
        </p:nvSpPr>
        <p:spPr>
          <a:xfrm>
            <a:off x="627120" y="4445640"/>
            <a:ext cx="2011680" cy="6933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1300" b="1" strike="noStrike" spc="-1" dirty="0" smtClean="0">
                <a:latin typeface="Arial"/>
              </a:rPr>
              <a:t>レポート作成</a:t>
            </a:r>
            <a:endParaRPr lang="en-US" sz="1300" b="1" strike="noStrike" spc="-1" dirty="0">
              <a:latin typeface="Arial"/>
            </a:endParaRPr>
          </a:p>
        </p:txBody>
      </p:sp>
      <p:sp>
        <p:nvSpPr>
          <p:cNvPr id="31" name="CustomShape 15"/>
          <p:cNvSpPr/>
          <p:nvPr/>
        </p:nvSpPr>
        <p:spPr>
          <a:xfrm>
            <a:off x="627120" y="5373720"/>
            <a:ext cx="2011680" cy="6933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1300" b="0" strike="noStrike" spc="-1" dirty="0" smtClean="0">
                <a:latin typeface="Arial"/>
              </a:rPr>
              <a:t>クライアントに</a:t>
            </a:r>
            <a:r>
              <a:rPr lang="en-US" altLang="ja-JP" sz="1300" b="0" strike="noStrike" spc="-1" dirty="0" smtClean="0">
                <a:latin typeface="Arial"/>
              </a:rPr>
              <a:t/>
            </a:r>
            <a:br>
              <a:rPr lang="en-US" altLang="ja-JP" sz="1300" b="0" strike="noStrike" spc="-1" dirty="0" smtClean="0">
                <a:latin typeface="Arial"/>
              </a:rPr>
            </a:br>
            <a:r>
              <a:rPr lang="ja-JP" altLang="en-US" sz="1300" b="0" strike="noStrike" spc="-1" dirty="0" smtClean="0">
                <a:latin typeface="Arial"/>
              </a:rPr>
              <a:t>レポートを渡す</a:t>
            </a:r>
            <a:endParaRPr lang="en-US" sz="13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レポート機能</a:t>
            </a:r>
            <a:endParaRPr lang="en-US" sz="3200" b="0" strike="noStrike" spc="-1" dirty="0">
              <a:latin typeface="Arial"/>
            </a:endParaRPr>
          </a:p>
        </p:txBody>
      </p:sp>
      <p:sp>
        <p:nvSpPr>
          <p:cNvPr id="376" name="CustomShape 2"/>
          <p:cNvSpPr/>
          <p:nvPr/>
        </p:nvSpPr>
        <p:spPr>
          <a:xfrm>
            <a:off x="734760" y="1152180"/>
            <a:ext cx="11081520" cy="244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altLang="ja-JP" sz="1600" spc="-1" dirty="0"/>
              <a:t>OSS</a:t>
            </a:r>
            <a:r>
              <a:rPr lang="ja-JP" altLang="en-US" sz="1600" spc="-1" dirty="0"/>
              <a:t>を配布するには、ライセンス関連情報を提供する必要があります。</a:t>
            </a:r>
            <a:endParaRPr lang="en-US" sz="1600" b="0" strike="noStrike" spc="-1" dirty="0">
              <a:latin typeface="Arial"/>
            </a:endParaRPr>
          </a:p>
        </p:txBody>
      </p:sp>
      <p:sp>
        <p:nvSpPr>
          <p:cNvPr id="377" name="CustomShape 3"/>
          <p:cNvSpPr/>
          <p:nvPr/>
        </p:nvSpPr>
        <p:spPr>
          <a:xfrm>
            <a:off x="4691520" y="1396980"/>
            <a:ext cx="7124760" cy="654972"/>
          </a:xfrm>
          <a:prstGeom prst="rect">
            <a:avLst/>
          </a:prstGeom>
          <a:solidFill>
            <a:srgbClr val="ABC969"/>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1" spc="-1" dirty="0">
                <a:solidFill>
                  <a:srgbClr val="000000"/>
                </a:solidFill>
                <a:latin typeface="Arial"/>
              </a:rPr>
              <a:t>解決策</a:t>
            </a:r>
            <a:endParaRPr lang="en-US" sz="2000" b="0" strike="noStrike" spc="-1" dirty="0">
              <a:latin typeface="Arial"/>
            </a:endParaRPr>
          </a:p>
        </p:txBody>
      </p:sp>
      <p:sp>
        <p:nvSpPr>
          <p:cNvPr id="378" name="CustomShape 4"/>
          <p:cNvSpPr/>
          <p:nvPr/>
        </p:nvSpPr>
        <p:spPr>
          <a:xfrm>
            <a:off x="713160" y="1398420"/>
            <a:ext cx="3977280" cy="4812150"/>
          </a:xfrm>
          <a:prstGeom prst="homePlate">
            <a:avLst>
              <a:gd name="adj" fmla="val 7764"/>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432000" rIns="72000" bIns="72000"/>
          <a:lstStyle/>
          <a:p>
            <a:pPr marL="190440" indent="-189360">
              <a:lnSpc>
                <a:spcPct val="100000"/>
              </a:lnSpc>
            </a:pPr>
            <a:endParaRPr lang="en-US" sz="1800" b="0" strike="noStrike" spc="-1" dirty="0">
              <a:latin typeface="Arial"/>
            </a:endParaRPr>
          </a:p>
          <a:p>
            <a:pPr marL="190440" lvl="1" indent="-195840">
              <a:lnSpc>
                <a:spcPct val="100000"/>
              </a:lnSpc>
              <a:buClr>
                <a:srgbClr val="879BAA"/>
              </a:buClr>
              <a:buFont typeface="Noto Sans Symbols"/>
              <a:buChar char="∙"/>
            </a:pPr>
            <a:r>
              <a:rPr lang="ja-JP" altLang="en-US" sz="1900" spc="-1" dirty="0">
                <a:solidFill>
                  <a:srgbClr val="000000"/>
                </a:solidFill>
                <a:ea typeface="Arial"/>
              </a:rPr>
              <a:t>すべてのパッケージが分析</a:t>
            </a:r>
            <a:r>
              <a:rPr lang="ja-JP" altLang="en-US" sz="1900" spc="-1" dirty="0" smtClean="0">
                <a:solidFill>
                  <a:srgbClr val="000000"/>
                </a:solidFill>
                <a:ea typeface="Arial"/>
              </a:rPr>
              <a:t>され</a:t>
            </a:r>
            <a:r>
              <a:rPr lang="ja-JP" altLang="en-US" sz="1900" spc="-1" dirty="0">
                <a:solidFill>
                  <a:srgbClr val="000000"/>
                </a:solidFill>
                <a:ea typeface="Arial"/>
              </a:rPr>
              <a:t>て</a:t>
            </a:r>
            <a:r>
              <a:rPr lang="ja-JP" altLang="en-US" sz="1900" spc="-1" dirty="0" smtClean="0">
                <a:solidFill>
                  <a:srgbClr val="000000"/>
                </a:solidFill>
                <a:ea typeface="Arial"/>
              </a:rPr>
              <a:t>、告知ファイル</a:t>
            </a:r>
            <a:r>
              <a:rPr lang="ja-JP" altLang="en-US" sz="1900" spc="-1" dirty="0">
                <a:solidFill>
                  <a:srgbClr val="000000"/>
                </a:solidFill>
                <a:ea typeface="Arial"/>
              </a:rPr>
              <a:t>の内容を取得するためにはどうすれば</a:t>
            </a:r>
            <a:r>
              <a:rPr lang="ja-JP" altLang="en-US" sz="1900" spc="-1" dirty="0" smtClean="0">
                <a:solidFill>
                  <a:srgbClr val="000000"/>
                </a:solidFill>
                <a:ea typeface="Arial"/>
              </a:rPr>
              <a:t>よいか？</a:t>
            </a:r>
            <a:endParaRPr lang="en-US" sz="1900" b="0" strike="noStrike" spc="-1" dirty="0">
              <a:latin typeface="Arial"/>
            </a:endParaRPr>
          </a:p>
          <a:p>
            <a:pPr>
              <a:lnSpc>
                <a:spcPct val="100000"/>
              </a:lnSpc>
            </a:pPr>
            <a:endParaRPr lang="en-US" sz="1900" b="0" strike="noStrike" spc="-1" dirty="0">
              <a:latin typeface="Arial"/>
            </a:endParaRPr>
          </a:p>
        </p:txBody>
      </p:sp>
      <p:sp>
        <p:nvSpPr>
          <p:cNvPr id="379" name="CustomShape 5"/>
          <p:cNvSpPr/>
          <p:nvPr/>
        </p:nvSpPr>
        <p:spPr>
          <a:xfrm>
            <a:off x="713160" y="1396980"/>
            <a:ext cx="3750840" cy="654972"/>
          </a:xfrm>
          <a:custGeom>
            <a:avLst/>
            <a:gdLst/>
            <a:ahLst/>
            <a:cxnLst/>
            <a:rect l="l" t="t" r="r" b="b"/>
            <a:pathLst>
              <a:path w="120000" h="120000">
                <a:moveTo>
                  <a:pt x="0" y="0"/>
                </a:moveTo>
                <a:lnTo>
                  <a:pt x="118448" y="0"/>
                </a:lnTo>
                <a:lnTo>
                  <a:pt x="120000" y="120000"/>
                </a:lnTo>
                <a:lnTo>
                  <a:pt x="0" y="120000"/>
                </a:lnTo>
                <a:close/>
              </a:path>
            </a:pathLst>
          </a:custGeom>
          <a:solidFill>
            <a:srgbClr val="FFB900"/>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1" spc="-1" dirty="0" smtClean="0">
                <a:solidFill>
                  <a:srgbClr val="000000"/>
                </a:solidFill>
                <a:latin typeface="Arial"/>
              </a:rPr>
              <a:t>ユース</a:t>
            </a:r>
            <a:r>
              <a:rPr lang="ja-JP" altLang="en-US" sz="2000" b="1" spc="-1" dirty="0">
                <a:solidFill>
                  <a:srgbClr val="000000"/>
                </a:solidFill>
                <a:latin typeface="Arial"/>
              </a:rPr>
              <a:t>ケース</a:t>
            </a:r>
            <a:endParaRPr lang="en-US" sz="2000" b="0" strike="noStrike" spc="-1" dirty="0">
              <a:latin typeface="Arial"/>
            </a:endParaRPr>
          </a:p>
        </p:txBody>
      </p:sp>
      <p:sp>
        <p:nvSpPr>
          <p:cNvPr id="381" name="CustomShape 7"/>
          <p:cNvSpPr/>
          <p:nvPr/>
        </p:nvSpPr>
        <p:spPr>
          <a:xfrm>
            <a:off x="9766080" y="5411880"/>
            <a:ext cx="1725120" cy="9475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382" name="CustomShape 8"/>
          <p:cNvSpPr/>
          <p:nvPr/>
        </p:nvSpPr>
        <p:spPr>
          <a:xfrm>
            <a:off x="4691520" y="2051952"/>
            <a:ext cx="7294534" cy="4158618"/>
          </a:xfrm>
          <a:prstGeom prst="rect">
            <a:avLst/>
          </a:prstGeom>
          <a:no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190440" lvl="1" indent="-195840">
              <a:lnSpc>
                <a:spcPct val="100000"/>
              </a:lnSpc>
              <a:buClr>
                <a:srgbClr val="879BAA"/>
              </a:buClr>
              <a:buFont typeface="Noto Sans Symbols"/>
              <a:buChar char="∙"/>
            </a:pPr>
            <a:r>
              <a:rPr lang="en-US" altLang="ja-JP" sz="1900" spc="-1" dirty="0">
                <a:solidFill>
                  <a:srgbClr val="000000"/>
                </a:solidFill>
                <a:ea typeface="Arial"/>
              </a:rPr>
              <a:t>FOSSology</a:t>
            </a:r>
            <a:r>
              <a:rPr lang="ja-JP" altLang="en-US" sz="1900" spc="-1" dirty="0">
                <a:solidFill>
                  <a:srgbClr val="000000"/>
                </a:solidFill>
                <a:ea typeface="Arial"/>
              </a:rPr>
              <a:t>はオープンソースパッケージに関するライセンスと著作権情報を様々なフォーマットでエクスポートすることを可能</a:t>
            </a:r>
            <a:r>
              <a:rPr lang="ja-JP" altLang="en-US" sz="1900" spc="-1" dirty="0" smtClean="0">
                <a:solidFill>
                  <a:srgbClr val="000000"/>
                </a:solidFill>
                <a:ea typeface="Arial"/>
              </a:rPr>
              <a:t>にする：</a:t>
            </a:r>
            <a:endParaRPr lang="en-US" sz="1900" b="0" strike="noStrike" spc="-1" dirty="0" smtClean="0">
              <a:latin typeface="Arial"/>
            </a:endParaRPr>
          </a:p>
          <a:p>
            <a:pPr marL="355680" lvl="2" indent="-183240">
              <a:lnSpc>
                <a:spcPct val="100000"/>
              </a:lnSpc>
              <a:spcBef>
                <a:spcPts val="1301"/>
              </a:spcBef>
              <a:buClr>
                <a:srgbClr val="879BAA"/>
              </a:buClr>
              <a:buFont typeface="Noto Sans Symbols"/>
              <a:buChar char="∙"/>
            </a:pPr>
            <a:r>
              <a:rPr lang="en-US" sz="1900" b="1" strike="noStrike" spc="-1" dirty="0" smtClean="0">
                <a:solidFill>
                  <a:srgbClr val="0070C0"/>
                </a:solidFill>
                <a:latin typeface="Arial"/>
                <a:ea typeface="Arial"/>
              </a:rPr>
              <a:t>The Linux Foundation / OpenChain:</a:t>
            </a:r>
            <a:endParaRPr lang="en-US" sz="1900" b="0" strike="noStrike" spc="-1" dirty="0" smtClean="0">
              <a:latin typeface="Arial"/>
            </a:endParaRPr>
          </a:p>
          <a:p>
            <a:pPr marL="546120" lvl="3" indent="-195840">
              <a:lnSpc>
                <a:spcPct val="100000"/>
              </a:lnSpc>
              <a:buClr>
                <a:srgbClr val="879BAA"/>
              </a:buClr>
              <a:buFont typeface="Noto Sans Symbols"/>
              <a:buChar char="∙"/>
            </a:pPr>
            <a:r>
              <a:rPr lang="en-US" sz="1900" b="0" strike="noStrike" spc="-1" dirty="0" smtClean="0">
                <a:solidFill>
                  <a:srgbClr val="000000"/>
                </a:solidFill>
                <a:latin typeface="Arial"/>
                <a:ea typeface="Arial"/>
              </a:rPr>
              <a:t>SPDX </a:t>
            </a:r>
            <a:r>
              <a:rPr lang="en-US" sz="1900" b="0" strike="noStrike" spc="-1" dirty="0">
                <a:solidFill>
                  <a:srgbClr val="000000"/>
                </a:solidFill>
                <a:latin typeface="Arial"/>
                <a:ea typeface="Arial"/>
              </a:rPr>
              <a:t>2.0 </a:t>
            </a:r>
            <a:r>
              <a:rPr lang="en-US" sz="1900" b="0" strike="noStrike" spc="-1" dirty="0" smtClean="0">
                <a:solidFill>
                  <a:srgbClr val="000000"/>
                </a:solidFill>
                <a:latin typeface="Arial"/>
                <a:ea typeface="Arial"/>
              </a:rPr>
              <a:t>  </a:t>
            </a:r>
            <a:r>
              <a:rPr lang="en-US" sz="1900" b="0" strike="noStrike" spc="-1" dirty="0" err="1">
                <a:solidFill>
                  <a:srgbClr val="000000"/>
                </a:solidFill>
                <a:latin typeface="Arial"/>
                <a:ea typeface="Arial"/>
              </a:rPr>
              <a:t>Tag:Value</a:t>
            </a:r>
            <a:r>
              <a:rPr lang="en-US" sz="1900" b="0" strike="noStrike" spc="-1" dirty="0">
                <a:solidFill>
                  <a:srgbClr val="000000"/>
                </a:solidFill>
                <a:latin typeface="Arial"/>
                <a:ea typeface="Arial"/>
              </a:rPr>
              <a:t> </a:t>
            </a:r>
            <a:r>
              <a:rPr lang="ja-JP" altLang="en-US" sz="1900" spc="-1" dirty="0">
                <a:solidFill>
                  <a:srgbClr val="000000"/>
                </a:solidFill>
                <a:latin typeface="Arial"/>
                <a:ea typeface="Arial"/>
              </a:rPr>
              <a:t>と</a:t>
            </a:r>
            <a:r>
              <a:rPr lang="en-US" sz="1900" b="0" strike="noStrike" spc="-1" dirty="0" smtClean="0">
                <a:solidFill>
                  <a:srgbClr val="000000"/>
                </a:solidFill>
                <a:latin typeface="Arial"/>
                <a:ea typeface="Arial"/>
              </a:rPr>
              <a:t> RDF/XML</a:t>
            </a:r>
            <a:r>
              <a:rPr lang="ja-JP" altLang="en-US" sz="1900" b="0" strike="noStrike" spc="-1" dirty="0" smtClean="0">
                <a:solidFill>
                  <a:srgbClr val="000000"/>
                </a:solidFill>
                <a:latin typeface="Arial"/>
                <a:ea typeface="Arial"/>
              </a:rPr>
              <a:t>両方でレポート</a:t>
            </a:r>
            <a:r>
              <a:rPr lang="en-US" sz="1900" b="0" strike="noStrike" spc="-1" dirty="0" smtClean="0">
                <a:solidFill>
                  <a:srgbClr val="000000"/>
                </a:solidFill>
                <a:latin typeface="Arial"/>
                <a:ea typeface="Arial"/>
              </a:rPr>
              <a:t> </a:t>
            </a:r>
            <a:endParaRPr lang="en-US" sz="1900" b="0" strike="noStrike" spc="-1" dirty="0">
              <a:latin typeface="Arial"/>
            </a:endParaRPr>
          </a:p>
          <a:p>
            <a:pPr marL="355680" lvl="2" indent="-183240">
              <a:lnSpc>
                <a:spcPct val="100000"/>
              </a:lnSpc>
              <a:spcBef>
                <a:spcPts val="1301"/>
              </a:spcBef>
              <a:buClr>
                <a:srgbClr val="879BAA"/>
              </a:buClr>
              <a:buFont typeface="Noto Sans Symbols"/>
              <a:buChar char="∙"/>
            </a:pPr>
            <a:r>
              <a:rPr lang="en-US" sz="1900" b="1" strike="noStrike" spc="-1" dirty="0">
                <a:solidFill>
                  <a:srgbClr val="0070C0"/>
                </a:solidFill>
                <a:latin typeface="Arial"/>
                <a:ea typeface="Arial"/>
              </a:rPr>
              <a:t>Debian ecosystem: </a:t>
            </a:r>
            <a:r>
              <a:rPr lang="en-US" sz="1900" b="0" strike="noStrike" spc="-1" dirty="0">
                <a:solidFill>
                  <a:srgbClr val="000000"/>
                </a:solidFill>
                <a:latin typeface="Arial"/>
                <a:ea typeface="Arial"/>
              </a:rPr>
              <a:t>Debian-copyright (a.k.a. DEP5) </a:t>
            </a:r>
            <a:r>
              <a:rPr lang="ja-JP" altLang="en-US" sz="1900" spc="-1" dirty="0">
                <a:solidFill>
                  <a:srgbClr val="000000"/>
                </a:solidFill>
                <a:latin typeface="Arial"/>
                <a:ea typeface="Arial"/>
              </a:rPr>
              <a:t>ファイル</a:t>
            </a:r>
            <a:endParaRPr lang="en-US" sz="1900" b="0" strike="noStrike" spc="-1" dirty="0">
              <a:latin typeface="Arial"/>
            </a:endParaRPr>
          </a:p>
          <a:p>
            <a:pPr marL="355680" lvl="2" indent="-183240">
              <a:lnSpc>
                <a:spcPct val="100000"/>
              </a:lnSpc>
              <a:spcBef>
                <a:spcPts val="1301"/>
              </a:spcBef>
              <a:buClr>
                <a:srgbClr val="879BAA"/>
              </a:buClr>
              <a:buFont typeface="Noto Sans Symbols"/>
              <a:buChar char="∙"/>
            </a:pPr>
            <a:r>
              <a:rPr lang="en-US" sz="1900" b="1" strike="noStrike" spc="-1" dirty="0">
                <a:solidFill>
                  <a:srgbClr val="0070C0"/>
                </a:solidFill>
                <a:latin typeface="Arial"/>
                <a:ea typeface="Arial"/>
              </a:rPr>
              <a:t>For your use:</a:t>
            </a:r>
            <a:endParaRPr lang="en-US" sz="1900" b="0" strike="noStrike" spc="-1" dirty="0">
              <a:latin typeface="Arial"/>
            </a:endParaRPr>
          </a:p>
          <a:p>
            <a:pPr marL="546120" lvl="3" indent="-195840">
              <a:lnSpc>
                <a:spcPct val="100000"/>
              </a:lnSpc>
              <a:buClr>
                <a:srgbClr val="879BAA"/>
              </a:buClr>
              <a:buFont typeface="Noto Sans Symbols"/>
              <a:buChar char="∙"/>
            </a:pPr>
            <a:r>
              <a:rPr lang="ja-JP" altLang="en-US" sz="1900" spc="-1" dirty="0">
                <a:solidFill>
                  <a:srgbClr val="000000"/>
                </a:solidFill>
                <a:ea typeface="Arial"/>
              </a:rPr>
              <a:t>ファイル付きのライセンスの</a:t>
            </a:r>
            <a:r>
              <a:rPr lang="ja-JP" altLang="en-US" sz="1900" spc="-1" dirty="0" smtClean="0">
                <a:solidFill>
                  <a:srgbClr val="000000"/>
                </a:solidFill>
                <a:ea typeface="Arial"/>
              </a:rPr>
              <a:t>プレーンリスト</a:t>
            </a:r>
            <a:endParaRPr lang="en-US" altLang="ja-JP" sz="1900" spc="-1" dirty="0" smtClean="0">
              <a:solidFill>
                <a:srgbClr val="000000"/>
              </a:solidFill>
              <a:ea typeface="Arial"/>
            </a:endParaRPr>
          </a:p>
          <a:p>
            <a:pPr marL="546120" lvl="3" indent="-195840">
              <a:lnSpc>
                <a:spcPct val="100000"/>
              </a:lnSpc>
              <a:buClr>
                <a:srgbClr val="879BAA"/>
              </a:buClr>
              <a:buFont typeface="Noto Sans Symbols"/>
              <a:buChar char="∙"/>
            </a:pPr>
            <a:r>
              <a:rPr lang="en-US" altLang="ja-JP" sz="1900" spc="-1" dirty="0">
                <a:solidFill>
                  <a:srgbClr val="000000"/>
                </a:solidFill>
                <a:ea typeface="Arial"/>
              </a:rPr>
              <a:t>Readme</a:t>
            </a:r>
            <a:r>
              <a:rPr lang="ja-JP" altLang="en-US" sz="1900" spc="-1" dirty="0">
                <a:solidFill>
                  <a:srgbClr val="000000"/>
                </a:solidFill>
                <a:ea typeface="Arial"/>
              </a:rPr>
              <a:t>ファイルまた</a:t>
            </a:r>
            <a:r>
              <a:rPr lang="ja-JP" altLang="en-US" sz="1900" spc="-1" dirty="0" smtClean="0">
                <a:solidFill>
                  <a:srgbClr val="000000"/>
                </a:solidFill>
                <a:ea typeface="Arial"/>
              </a:rPr>
              <a:t>は</a:t>
            </a:r>
            <a:r>
              <a:rPr lang="ja-JP" altLang="en-US" sz="1900" spc="-1" dirty="0">
                <a:solidFill>
                  <a:srgbClr val="000000"/>
                </a:solidFill>
                <a:ea typeface="Arial"/>
              </a:rPr>
              <a:t>告知</a:t>
            </a:r>
            <a:r>
              <a:rPr lang="ja-JP" altLang="en-US" sz="1900" spc="-1" dirty="0" smtClean="0">
                <a:solidFill>
                  <a:srgbClr val="000000"/>
                </a:solidFill>
                <a:ea typeface="Arial"/>
              </a:rPr>
              <a:t>ファイル</a:t>
            </a:r>
            <a:r>
              <a:rPr lang="ja-JP" altLang="en-US" sz="1900" spc="-1" dirty="0">
                <a:solidFill>
                  <a:srgbClr val="000000"/>
                </a:solidFill>
                <a:ea typeface="Arial"/>
              </a:rPr>
              <a:t>の内容の</a:t>
            </a:r>
            <a:r>
              <a:rPr lang="ja-JP" altLang="en-US" sz="1900" spc="-1" dirty="0" smtClean="0">
                <a:solidFill>
                  <a:srgbClr val="000000"/>
                </a:solidFill>
                <a:ea typeface="Arial"/>
              </a:rPr>
              <a:t>生成</a:t>
            </a:r>
            <a:endParaRPr lang="en-US" altLang="ja-JP" sz="1900" spc="-1" dirty="0" smtClean="0">
              <a:solidFill>
                <a:srgbClr val="000000"/>
              </a:solidFill>
              <a:ea typeface="Arial"/>
            </a:endParaRPr>
          </a:p>
          <a:p>
            <a:pPr marL="546120" lvl="3" indent="-195840">
              <a:lnSpc>
                <a:spcPct val="100000"/>
              </a:lnSpc>
              <a:buClr>
                <a:srgbClr val="879BAA"/>
              </a:buClr>
              <a:buFont typeface="Noto Sans Symbols"/>
              <a:buChar char="∙"/>
            </a:pPr>
            <a:r>
              <a:rPr lang="ja-JP" altLang="en-US" sz="1900" spc="-1" dirty="0" smtClean="0"/>
              <a:t>テンプレートベース（</a:t>
            </a:r>
            <a:r>
              <a:rPr lang="en-US" altLang="ja-JP" sz="1900" spc="-1" dirty="0" smtClean="0"/>
              <a:t>twig</a:t>
            </a:r>
            <a:r>
              <a:rPr lang="ja-JP" altLang="en-US" sz="1900" spc="-1" dirty="0" smtClean="0"/>
              <a:t>を</a:t>
            </a:r>
            <a:r>
              <a:rPr lang="ja-JP" altLang="en-US" sz="1900" spc="-1" dirty="0"/>
              <a:t>使用）：自分のレポートで拡張</a:t>
            </a:r>
            <a:endParaRPr lang="en-US" sz="1900" b="0" strike="noStrike" spc="-1" dirty="0">
              <a:latin typeface="Arial"/>
            </a:endParaRPr>
          </a:p>
          <a:p>
            <a:pPr>
              <a:lnSpc>
                <a:spcPct val="100000"/>
              </a:lnSpc>
            </a:pPr>
            <a:endParaRPr lang="en-US" sz="19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731160" y="1413000"/>
            <a:ext cx="11459160" cy="4750920"/>
          </a:xfrm>
          <a:prstGeom prst="rect">
            <a:avLst/>
          </a:prstGeom>
          <a:solidFill>
            <a:srgbClr val="F3F3F3"/>
          </a:solidFill>
          <a:ln>
            <a:noFill/>
          </a:ln>
        </p:spPr>
        <p:style>
          <a:lnRef idx="0">
            <a:scrgbClr r="0" g="0" b="0"/>
          </a:lnRef>
          <a:fillRef idx="0">
            <a:scrgbClr r="0" g="0" b="0"/>
          </a:fillRef>
          <a:effectRef idx="0">
            <a:scrgbClr r="0" g="0" b="0"/>
          </a:effectRef>
          <a:fontRef idx="minor"/>
        </p:style>
      </p:sp>
      <p:pic>
        <p:nvPicPr>
          <p:cNvPr id="384" name="Google Shape;494;p55"/>
          <p:cNvPicPr/>
          <p:nvPr/>
        </p:nvPicPr>
        <p:blipFill>
          <a:blip r:embed="rId2"/>
          <a:stretch/>
        </p:blipFill>
        <p:spPr>
          <a:xfrm>
            <a:off x="6635880" y="1766520"/>
            <a:ext cx="5181840" cy="4176000"/>
          </a:xfrm>
          <a:prstGeom prst="rect">
            <a:avLst/>
          </a:prstGeom>
          <a:ln>
            <a:noFill/>
          </a:ln>
          <a:effectLst>
            <a:outerShdw>
              <a:srgbClr val="000000">
                <a:alpha val="40000"/>
              </a:srgbClr>
            </a:outerShdw>
          </a:effectLst>
        </p:spPr>
      </p:pic>
      <p:sp>
        <p:nvSpPr>
          <p:cNvPr id="385" name="CustomShape 2"/>
          <p:cNvSpPr/>
          <p:nvPr/>
        </p:nvSpPr>
        <p:spPr>
          <a:xfrm>
            <a:off x="101520" y="0"/>
            <a:ext cx="1219068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trike="noStrike" spc="-1" dirty="0" smtClean="0">
                <a:solidFill>
                  <a:srgbClr val="000000"/>
                </a:solidFill>
                <a:latin typeface="Arial"/>
                <a:ea typeface="Arial"/>
              </a:rPr>
              <a:t>特徴</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レポート機能を使う</a:t>
            </a:r>
            <a:endParaRPr lang="en-US" sz="3200" b="0" strike="noStrike" spc="-1" dirty="0">
              <a:latin typeface="Arial"/>
            </a:endParaRPr>
          </a:p>
        </p:txBody>
      </p:sp>
      <p:sp>
        <p:nvSpPr>
          <p:cNvPr id="386" name="CustomShape 3"/>
          <p:cNvSpPr/>
          <p:nvPr/>
        </p:nvSpPr>
        <p:spPr>
          <a:xfrm>
            <a:off x="1096560" y="2190960"/>
            <a:ext cx="5164920" cy="2456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000">
              <a:lnSpc>
                <a:spcPct val="100000"/>
              </a:lnSpc>
              <a:buClr>
                <a:srgbClr val="879BAA"/>
              </a:buClr>
              <a:buFont typeface="Noto Sans Symbols"/>
              <a:buChar char="∙"/>
            </a:pPr>
            <a:r>
              <a:rPr lang="ja-JP" altLang="en-US" sz="1900" spc="-1" dirty="0" smtClean="0">
                <a:solidFill>
                  <a:srgbClr val="000000"/>
                </a:solidFill>
                <a:latin typeface="Arial"/>
              </a:rPr>
              <a:t>全てのアップデートした項目がブラウザ中にリスト化される</a:t>
            </a:r>
            <a:endParaRPr lang="en-US" sz="1900" b="0" strike="noStrike" spc="-1" dirty="0">
              <a:latin typeface="Arial"/>
            </a:endParaRPr>
          </a:p>
          <a:p>
            <a:pPr marL="216000" lvl="1" indent="-234000">
              <a:lnSpc>
                <a:spcPct val="100000"/>
              </a:lnSpc>
              <a:buClr>
                <a:srgbClr val="879BAA"/>
              </a:buClr>
              <a:buFont typeface="Noto Sans Symbols"/>
              <a:buChar char="∙"/>
            </a:pPr>
            <a:r>
              <a:rPr lang="ja-JP" altLang="en-US" sz="1900" spc="-1" dirty="0">
                <a:solidFill>
                  <a:srgbClr val="000000"/>
                </a:solidFill>
                <a:ea typeface="Arial"/>
              </a:rPr>
              <a:t>アップロードされたすべてのアイテムの</a:t>
            </a:r>
            <a:r>
              <a:rPr lang="ja-JP" altLang="en-US" sz="1900" spc="-1" dirty="0" smtClean="0">
                <a:solidFill>
                  <a:srgbClr val="000000"/>
                </a:solidFill>
                <a:ea typeface="Arial"/>
              </a:rPr>
              <a:t>ポップアップメニュー</a:t>
            </a:r>
            <a:r>
              <a:rPr lang="ja-JP" altLang="en-US" sz="1900" spc="-1" dirty="0">
                <a:solidFill>
                  <a:srgbClr val="000000"/>
                </a:solidFill>
                <a:ea typeface="Arial"/>
              </a:rPr>
              <a:t>中</a:t>
            </a:r>
            <a:r>
              <a:rPr lang="ja-JP" altLang="en-US" sz="1900" spc="-1" dirty="0" smtClean="0">
                <a:solidFill>
                  <a:srgbClr val="000000"/>
                </a:solidFill>
                <a:ea typeface="Arial"/>
              </a:rPr>
              <a:t>の</a:t>
            </a:r>
            <a:r>
              <a:rPr lang="ja-JP" altLang="en-US" sz="1900" spc="-1" dirty="0">
                <a:solidFill>
                  <a:srgbClr val="000000"/>
                </a:solidFill>
                <a:ea typeface="Arial"/>
              </a:rPr>
              <a:t>、</a:t>
            </a:r>
            <a:r>
              <a:rPr lang="ja-JP" altLang="en-US" sz="1900" spc="-1" dirty="0" smtClean="0">
                <a:solidFill>
                  <a:srgbClr val="000000"/>
                </a:solidFill>
                <a:ea typeface="Arial"/>
              </a:rPr>
              <a:t>さまざま</a:t>
            </a:r>
            <a:r>
              <a:rPr lang="ja-JP" altLang="en-US" sz="1900" spc="-1" dirty="0">
                <a:solidFill>
                  <a:srgbClr val="000000"/>
                </a:solidFill>
                <a:ea typeface="Arial"/>
              </a:rPr>
              <a:t>なレポート項目の</a:t>
            </a:r>
            <a:r>
              <a:rPr lang="ja-JP" altLang="en-US" sz="1900" spc="-1" dirty="0" smtClean="0">
                <a:solidFill>
                  <a:srgbClr val="000000"/>
                </a:solidFill>
                <a:ea typeface="Arial"/>
              </a:rPr>
              <a:t>選択</a:t>
            </a:r>
            <a:r>
              <a:rPr lang="ja-JP" altLang="en-US" sz="1900" b="0" strike="noStrike" spc="-1" dirty="0" smtClean="0">
                <a:solidFill>
                  <a:srgbClr val="000000"/>
                </a:solidFill>
                <a:latin typeface="Arial"/>
                <a:ea typeface="Arial"/>
              </a:rPr>
              <a:t>し、出力</a:t>
            </a:r>
            <a:endParaRPr lang="en-US" sz="1900" b="0" strike="noStrike" spc="-1" dirty="0">
              <a:latin typeface="Arial"/>
            </a:endParaRPr>
          </a:p>
          <a:p>
            <a:pPr marL="673200" lvl="2" indent="-234000">
              <a:lnSpc>
                <a:spcPct val="100000"/>
              </a:lnSpc>
              <a:buClr>
                <a:srgbClr val="879BAA"/>
              </a:buClr>
              <a:buFont typeface="Noto Sans Symbols"/>
              <a:buChar char="∙"/>
            </a:pPr>
            <a:r>
              <a:rPr lang="en-US" sz="1900" b="0" strike="noStrike" spc="-1" dirty="0">
                <a:solidFill>
                  <a:srgbClr val="000000"/>
                </a:solidFill>
                <a:latin typeface="Arial"/>
                <a:ea typeface="Arial"/>
              </a:rPr>
              <a:t>Debian-copyright, DEP5</a:t>
            </a:r>
            <a:endParaRPr lang="en-US" sz="1900" b="0" strike="noStrike" spc="-1" dirty="0">
              <a:latin typeface="Arial"/>
            </a:endParaRPr>
          </a:p>
          <a:p>
            <a:pPr marL="673200" lvl="2" indent="-234000">
              <a:lnSpc>
                <a:spcPct val="100000"/>
              </a:lnSpc>
              <a:buClr>
                <a:srgbClr val="879BAA"/>
              </a:buClr>
              <a:buFont typeface="Noto Sans Symbols"/>
              <a:buChar char="∙"/>
            </a:pPr>
            <a:r>
              <a:rPr lang="en-US" sz="1900" b="0" strike="noStrike" spc="-1" dirty="0">
                <a:solidFill>
                  <a:srgbClr val="000000"/>
                </a:solidFill>
                <a:latin typeface="Arial"/>
                <a:ea typeface="Arial"/>
              </a:rPr>
              <a:t>Readme, notice file</a:t>
            </a:r>
            <a:endParaRPr lang="en-US" sz="1900" b="0" strike="noStrike" spc="-1" dirty="0">
              <a:latin typeface="Arial"/>
            </a:endParaRPr>
          </a:p>
          <a:p>
            <a:pPr marL="673200" lvl="2" indent="-234000">
              <a:lnSpc>
                <a:spcPct val="100000"/>
              </a:lnSpc>
              <a:buClr>
                <a:srgbClr val="879BAA"/>
              </a:buClr>
              <a:buFont typeface="Noto Sans Symbols"/>
              <a:buChar char="∙"/>
            </a:pPr>
            <a:r>
              <a:rPr lang="en-US" sz="1900" b="0" strike="noStrike" spc="-1" dirty="0">
                <a:solidFill>
                  <a:srgbClr val="000000"/>
                </a:solidFill>
                <a:latin typeface="Arial"/>
                <a:ea typeface="Arial"/>
              </a:rPr>
              <a:t>SPDX RDF/XML</a:t>
            </a:r>
            <a:endParaRPr lang="en-US" sz="1900" b="0" strike="noStrike" spc="-1" dirty="0">
              <a:latin typeface="Arial"/>
            </a:endParaRPr>
          </a:p>
          <a:p>
            <a:pPr marL="673200" lvl="2" indent="-234000">
              <a:lnSpc>
                <a:spcPct val="100000"/>
              </a:lnSpc>
              <a:buClr>
                <a:srgbClr val="879BAA"/>
              </a:buClr>
              <a:buFont typeface="Noto Sans Symbols"/>
              <a:buChar char="∙"/>
            </a:pPr>
            <a:r>
              <a:rPr lang="en-US" sz="1900" b="0" strike="noStrike" spc="-1" dirty="0">
                <a:solidFill>
                  <a:srgbClr val="000000"/>
                </a:solidFill>
                <a:latin typeface="Arial"/>
                <a:ea typeface="Arial"/>
              </a:rPr>
              <a:t>SPDX </a:t>
            </a:r>
            <a:r>
              <a:rPr lang="en-US" sz="1900" b="0" strike="noStrike" spc="-1" dirty="0" err="1">
                <a:solidFill>
                  <a:srgbClr val="000000"/>
                </a:solidFill>
                <a:latin typeface="Arial"/>
                <a:ea typeface="Arial"/>
              </a:rPr>
              <a:t>Tag:Value</a:t>
            </a:r>
            <a:endParaRPr lang="en-US" sz="1900" b="0" strike="noStrike" spc="-1" dirty="0">
              <a:latin typeface="Arial"/>
            </a:endParaRPr>
          </a:p>
          <a:p>
            <a:pPr>
              <a:lnSpc>
                <a:spcPct val="100000"/>
              </a:lnSpc>
            </a:pPr>
            <a:endParaRPr lang="en-US" sz="1900" b="0" strike="noStrike" spc="-1" dirty="0">
              <a:latin typeface="Arial"/>
            </a:endParaRPr>
          </a:p>
          <a:p>
            <a:pPr>
              <a:lnSpc>
                <a:spcPct val="100000"/>
              </a:lnSpc>
            </a:pPr>
            <a:endParaRPr lang="en-US" sz="1900" b="0" strike="noStrike" spc="-1" dirty="0">
              <a:latin typeface="Arial"/>
            </a:endParaRPr>
          </a:p>
        </p:txBody>
      </p:sp>
      <p:sp>
        <p:nvSpPr>
          <p:cNvPr id="387" name="CustomShape 4"/>
          <p:cNvSpPr/>
          <p:nvPr/>
        </p:nvSpPr>
        <p:spPr>
          <a:xfrm>
            <a:off x="1124280" y="1700640"/>
            <a:ext cx="3550462" cy="190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pc="-1" dirty="0" smtClean="0">
                <a:solidFill>
                  <a:srgbClr val="005F87"/>
                </a:solidFill>
                <a:latin typeface="Arial"/>
                <a:ea typeface="Arial"/>
              </a:rPr>
              <a:t>ユーザインターフェイス</a:t>
            </a:r>
            <a:endParaRPr lang="en-US" sz="2400" b="0" strike="noStrike" spc="-1" dirty="0">
              <a:latin typeface="Arial"/>
            </a:endParaRPr>
          </a:p>
        </p:txBody>
      </p:sp>
      <p:sp>
        <p:nvSpPr>
          <p:cNvPr id="388" name="CustomShape 5"/>
          <p:cNvSpPr/>
          <p:nvPr/>
        </p:nvSpPr>
        <p:spPr>
          <a:xfrm>
            <a:off x="8962920" y="2829960"/>
            <a:ext cx="2113560" cy="774720"/>
          </a:xfrm>
          <a:prstGeom prst="wedgeRoundRectCallout">
            <a:avLst>
              <a:gd name="adj1" fmla="val -71915"/>
              <a:gd name="adj2" fmla="val -33104"/>
              <a:gd name="adj3" fmla="val 16667"/>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marL="165240" indent="-164160">
              <a:lnSpc>
                <a:spcPct val="100000"/>
              </a:lnSpc>
            </a:pPr>
            <a:r>
              <a:rPr lang="en-US" sz="1200" b="1" strike="noStrike" spc="-1" dirty="0">
                <a:solidFill>
                  <a:srgbClr val="000000"/>
                </a:solidFill>
                <a:latin typeface="Arial"/>
                <a:ea typeface="Arial"/>
              </a:rPr>
              <a:t>1</a:t>
            </a:r>
            <a:r>
              <a:rPr lang="en-US" sz="1200" b="1" strike="noStrike" spc="-1" dirty="0" smtClean="0">
                <a:solidFill>
                  <a:srgbClr val="000000"/>
                </a:solidFill>
                <a:latin typeface="Arial"/>
                <a:ea typeface="Arial"/>
              </a:rPr>
              <a:t>.</a:t>
            </a:r>
            <a:r>
              <a:rPr lang="ja-JP" altLang="en-US" sz="1200" b="1" spc="-1" dirty="0">
                <a:solidFill>
                  <a:srgbClr val="000000"/>
                </a:solidFill>
                <a:ea typeface="Arial"/>
              </a:rPr>
              <a:t>ライセンス決定を再利用する場所から既存のアップロードを選択</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CustomShape 2"/>
          <p:cNvSpPr/>
          <p:nvPr/>
        </p:nvSpPr>
        <p:spPr>
          <a:xfrm>
            <a:off x="0" y="609480"/>
            <a:ext cx="1410120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 FOSSology </a:t>
            </a:r>
            <a:r>
              <a:rPr lang="ja-JP" altLang="en-US" sz="3200" b="1" spc="-1" dirty="0" smtClean="0">
                <a:solidFill>
                  <a:srgbClr val="000000"/>
                </a:solidFill>
                <a:latin typeface="Arial"/>
                <a:ea typeface="Arial"/>
              </a:rPr>
              <a:t>サーバ管理</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CustomShape 1"/>
          <p:cNvSpPr/>
          <p:nvPr/>
        </p:nvSpPr>
        <p:spPr>
          <a:xfrm>
            <a:off x="0" y="0"/>
            <a:ext cx="1291320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ハンズオン</a:t>
            </a:r>
            <a:r>
              <a:rPr lang="en-US" sz="3200" b="1" strike="noStrike" spc="-1" dirty="0" smtClean="0">
                <a:solidFill>
                  <a:srgbClr val="000000"/>
                </a:solidFill>
                <a:latin typeface="Arial"/>
                <a:ea typeface="Arial"/>
              </a:rPr>
              <a:t>: </a:t>
            </a:r>
            <a:r>
              <a:rPr lang="en-US" sz="3200" b="1" strike="noStrike" spc="-1" dirty="0">
                <a:solidFill>
                  <a:srgbClr val="000000"/>
                </a:solidFill>
                <a:latin typeface="Arial"/>
                <a:ea typeface="Arial"/>
              </a:rPr>
              <a:t>Organizing Uploads, Users and Groups</a:t>
            </a:r>
            <a:endParaRPr lang="en-US" sz="3200" b="0" strike="noStrike" spc="-1" dirty="0">
              <a:latin typeface="Arial"/>
            </a:endParaRPr>
          </a:p>
        </p:txBody>
      </p:sp>
      <p:sp>
        <p:nvSpPr>
          <p:cNvPr id="393" name="CustomShape 2"/>
          <p:cNvSpPr/>
          <p:nvPr/>
        </p:nvSpPr>
        <p:spPr>
          <a:xfrm>
            <a:off x="469557" y="1532519"/>
            <a:ext cx="7452243" cy="4826881"/>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343080" lvl="1" indent="-360720">
              <a:lnSpc>
                <a:spcPct val="100000"/>
              </a:lnSpc>
              <a:buClr>
                <a:srgbClr val="879BAA"/>
              </a:buClr>
              <a:buFont typeface="Noto Sans Symbols"/>
              <a:buAutoNum type="arabicPeriod"/>
            </a:pPr>
            <a:r>
              <a:rPr lang="ja-JP" altLang="en-US" sz="1900" b="1" strike="noStrike" spc="-1" dirty="0" smtClean="0">
                <a:solidFill>
                  <a:srgbClr val="000000"/>
                </a:solidFill>
                <a:latin typeface="Arial"/>
                <a:ea typeface="Arial"/>
              </a:rPr>
              <a:t>フォルダの作成</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spc="-1" dirty="0" smtClean="0">
                <a:solidFill>
                  <a:srgbClr val="000000"/>
                </a:solidFill>
                <a:latin typeface="Arial"/>
                <a:ea typeface="Arial"/>
              </a:rPr>
              <a:t>フォルダ</a:t>
            </a:r>
            <a:r>
              <a:rPr lang="ja-JP" altLang="en-US" sz="1900" b="0" strike="noStrike" spc="-1" dirty="0" smtClean="0">
                <a:solidFill>
                  <a:srgbClr val="000000"/>
                </a:solidFill>
                <a:latin typeface="Arial"/>
                <a:ea typeface="Arial"/>
              </a:rPr>
              <a:t>を使ってアップロード物を整理することが可能</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spc="-1" dirty="0">
                <a:solidFill>
                  <a:srgbClr val="000000"/>
                </a:solidFill>
                <a:ea typeface="Arial"/>
              </a:rPr>
              <a:t>ソフトウェアグループごとにフォルダを作成</a:t>
            </a:r>
            <a:r>
              <a:rPr lang="ja-JP" altLang="en-US" sz="1900" spc="-1" dirty="0" smtClean="0">
                <a:solidFill>
                  <a:srgbClr val="000000"/>
                </a:solidFill>
                <a:ea typeface="Arial"/>
              </a:rPr>
              <a:t>できる（</a:t>
            </a:r>
            <a:r>
              <a:rPr lang="ja-JP" altLang="en-US" sz="1900" spc="-1" dirty="0">
                <a:solidFill>
                  <a:srgbClr val="000000"/>
                </a:solidFill>
                <a:ea typeface="Arial"/>
              </a:rPr>
              <a:t>例：すべての</a:t>
            </a:r>
            <a:r>
              <a:rPr lang="en-US" altLang="ja-JP" sz="1900" spc="-1" dirty="0">
                <a:solidFill>
                  <a:srgbClr val="000000"/>
                </a:solidFill>
                <a:ea typeface="Arial"/>
              </a:rPr>
              <a:t>Apache</a:t>
            </a:r>
            <a:r>
              <a:rPr lang="ja-JP" altLang="en-US" sz="1900" spc="-1" dirty="0">
                <a:solidFill>
                  <a:srgbClr val="000000"/>
                </a:solidFill>
                <a:ea typeface="Arial"/>
              </a:rPr>
              <a:t>プロジェクト</a:t>
            </a:r>
            <a:r>
              <a:rPr lang="ja-JP" altLang="en-US" sz="1900" spc="-1" dirty="0" smtClean="0">
                <a:solidFill>
                  <a:srgbClr val="000000"/>
                </a:solidFill>
                <a:ea typeface="Arial"/>
              </a:rPr>
              <a:t>）</a:t>
            </a:r>
            <a:endParaRPr lang="en-US" altLang="ja-JP" sz="1900" spc="-1" dirty="0" smtClean="0">
              <a:solidFill>
                <a:srgbClr val="000000"/>
              </a:solidFill>
              <a:ea typeface="Arial"/>
            </a:endParaRPr>
          </a:p>
          <a:p>
            <a:pPr marL="520560" lvl="2" indent="-373680">
              <a:lnSpc>
                <a:spcPct val="100000"/>
              </a:lnSpc>
              <a:buClr>
                <a:srgbClr val="879BAA"/>
              </a:buClr>
              <a:buFont typeface="Noto Sans Symbols"/>
              <a:buChar char="∙"/>
            </a:pPr>
            <a:r>
              <a:rPr lang="ja-JP" altLang="en-US" sz="1900" spc="-1" dirty="0" smtClean="0">
                <a:solidFill>
                  <a:srgbClr val="000000"/>
                </a:solidFill>
                <a:latin typeface="Arial"/>
                <a:ea typeface="Arial"/>
              </a:rPr>
              <a:t>または</a:t>
            </a:r>
            <a:r>
              <a:rPr lang="ja-JP" altLang="en-US" sz="1900" spc="-1" dirty="0">
                <a:solidFill>
                  <a:srgbClr val="000000"/>
                </a:solidFill>
                <a:latin typeface="Arial"/>
                <a:ea typeface="Arial"/>
              </a:rPr>
              <a:t>、</a:t>
            </a:r>
            <a:r>
              <a:rPr lang="ja-JP" altLang="en-US" sz="1900" spc="-1" dirty="0" smtClean="0">
                <a:solidFill>
                  <a:srgbClr val="000000"/>
                </a:solidFill>
                <a:latin typeface="Arial"/>
                <a:ea typeface="Arial"/>
              </a:rPr>
              <a:t>プロジェクト</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または</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プロダクトによって</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b="0" strike="noStrike" spc="-1" dirty="0" smtClean="0">
                <a:solidFill>
                  <a:srgbClr val="000000"/>
                </a:solidFill>
                <a:latin typeface="Arial"/>
                <a:ea typeface="Arial"/>
              </a:rPr>
              <a:t>または、</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チームや</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そのなかの個人によって</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i="1" spc="-1" dirty="0">
                <a:solidFill>
                  <a:srgbClr val="000000"/>
                </a:solidFill>
                <a:ea typeface="Arial"/>
              </a:rPr>
              <a:t>長期的展望：再利用可能なクリアされたコンポーネントのリポジトリを</a:t>
            </a:r>
            <a:r>
              <a:rPr lang="ja-JP" altLang="en-US" sz="1900" i="1" spc="-1" dirty="0" smtClean="0">
                <a:solidFill>
                  <a:srgbClr val="000000"/>
                </a:solidFill>
                <a:ea typeface="Arial"/>
              </a:rPr>
              <a:t>作成</a:t>
            </a:r>
            <a:endParaRPr lang="en-US" sz="1900" b="0" strike="noStrike" spc="-1" dirty="0" smtClean="0">
              <a:latin typeface="Arial"/>
            </a:endParaRPr>
          </a:p>
          <a:p>
            <a:pPr marL="343080" lvl="1" indent="-360720">
              <a:lnSpc>
                <a:spcPct val="100000"/>
              </a:lnSpc>
              <a:spcBef>
                <a:spcPts val="1301"/>
              </a:spcBef>
              <a:buClr>
                <a:srgbClr val="879BAA"/>
              </a:buClr>
              <a:buFont typeface="Noto Sans Symbols"/>
              <a:buAutoNum type="arabicPeriod"/>
            </a:pPr>
            <a:r>
              <a:rPr lang="ja-JP" altLang="en-US" sz="1900" b="1" strike="noStrike" spc="-1" dirty="0" smtClean="0">
                <a:solidFill>
                  <a:srgbClr val="000000"/>
                </a:solidFill>
                <a:latin typeface="Arial"/>
                <a:ea typeface="Arial"/>
              </a:rPr>
              <a:t>ユーザーとグループ作成</a:t>
            </a:r>
            <a:endParaRPr lang="en-US" sz="1900" b="0" strike="noStrike" spc="-1" dirty="0" smtClean="0">
              <a:latin typeface="Arial"/>
            </a:endParaRPr>
          </a:p>
          <a:p>
            <a:pPr marL="520560" lvl="2" indent="-373680">
              <a:lnSpc>
                <a:spcPct val="100000"/>
              </a:lnSpc>
              <a:buClr>
                <a:srgbClr val="879BAA"/>
              </a:buClr>
              <a:buFont typeface="Noto Sans Symbols"/>
              <a:buChar char="∙"/>
            </a:pPr>
            <a:r>
              <a:rPr lang="ja-JP" altLang="en-US" sz="1900" b="0" strike="noStrike" spc="-1" dirty="0" smtClean="0">
                <a:solidFill>
                  <a:srgbClr val="000000"/>
                </a:solidFill>
                <a:latin typeface="Arial"/>
                <a:ea typeface="Arial"/>
              </a:rPr>
              <a:t>ユーザ作成</a:t>
            </a:r>
            <a:r>
              <a:rPr lang="en-US" sz="1900" b="0" strike="noStrike" spc="-1" dirty="0" smtClean="0">
                <a:solidFill>
                  <a:srgbClr val="000000"/>
                </a:solidFill>
                <a:latin typeface="Arial"/>
                <a:ea typeface="Arial"/>
              </a:rPr>
              <a:t> (</a:t>
            </a:r>
            <a:r>
              <a:rPr lang="ja-JP" altLang="en-US" sz="1900" spc="-1" dirty="0">
                <a:solidFill>
                  <a:srgbClr val="000000"/>
                </a:solidFill>
                <a:latin typeface="Arial"/>
                <a:ea typeface="Arial"/>
              </a:rPr>
              <a:t>と</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既存ユーザ作成</a:t>
            </a:r>
            <a:r>
              <a:rPr lang="en-US" sz="1900" b="0" strike="noStrike" spc="-1" dirty="0" smtClean="0">
                <a:solidFill>
                  <a:srgbClr val="000000"/>
                </a:solidFill>
                <a:latin typeface="Arial"/>
                <a:ea typeface="Arial"/>
              </a:rPr>
              <a:t>)</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spc="-1" dirty="0" smtClean="0">
                <a:solidFill>
                  <a:srgbClr val="000000"/>
                </a:solidFill>
                <a:latin typeface="Arial"/>
              </a:rPr>
              <a:t>グループ</a:t>
            </a:r>
            <a:r>
              <a:rPr lang="ja-JP" altLang="en-US" sz="1900" spc="-1" dirty="0">
                <a:solidFill>
                  <a:srgbClr val="000000"/>
                </a:solidFill>
                <a:latin typeface="Arial"/>
              </a:rPr>
              <a:t>作成</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spc="-1" dirty="0" smtClean="0">
                <a:solidFill>
                  <a:srgbClr val="000000"/>
                </a:solidFill>
                <a:latin typeface="Arial"/>
                <a:ea typeface="Arial"/>
              </a:rPr>
              <a:t>一つのグループは他の</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グループの </a:t>
            </a:r>
            <a:r>
              <a:rPr lang="en-US" altLang="ja-JP" sz="1900" b="0" strike="noStrike" spc="-1" dirty="0" smtClean="0">
                <a:solidFill>
                  <a:srgbClr val="000000"/>
                </a:solidFill>
                <a:latin typeface="Arial"/>
                <a:ea typeface="Arial"/>
              </a:rPr>
              <a:t>”</a:t>
            </a:r>
            <a:r>
              <a:rPr lang="en-US" sz="1900" b="0" strike="noStrike" spc="-1" dirty="0" smtClean="0">
                <a:solidFill>
                  <a:srgbClr val="000000"/>
                </a:solidFill>
                <a:latin typeface="Arial"/>
                <a:ea typeface="Arial"/>
              </a:rPr>
              <a:t>clearing” </a:t>
            </a:r>
            <a:r>
              <a:rPr lang="ja-JP" altLang="en-US" sz="1900" b="0" strike="noStrike" spc="-1" dirty="0" smtClean="0">
                <a:solidFill>
                  <a:srgbClr val="000000"/>
                </a:solidFill>
                <a:latin typeface="Arial"/>
                <a:ea typeface="Arial"/>
              </a:rPr>
              <a:t>決定が見れない</a:t>
            </a:r>
            <a:endParaRPr lang="en-US" sz="1900" b="0" strike="noStrike" spc="-1" dirty="0">
              <a:latin typeface="Arial"/>
            </a:endParaRPr>
          </a:p>
          <a:p>
            <a:pPr marL="343080" lvl="1" indent="-360720">
              <a:lnSpc>
                <a:spcPct val="100000"/>
              </a:lnSpc>
              <a:spcBef>
                <a:spcPts val="1301"/>
              </a:spcBef>
              <a:buClr>
                <a:srgbClr val="879BAA"/>
              </a:buClr>
              <a:buFont typeface="Noto Sans Symbols"/>
              <a:buAutoNum type="arabicPeriod"/>
            </a:pPr>
            <a:r>
              <a:rPr lang="ja-JP" altLang="en-US" sz="1900" b="1" strike="noStrike" spc="-1" dirty="0" smtClean="0">
                <a:solidFill>
                  <a:srgbClr val="000000"/>
                </a:solidFill>
                <a:latin typeface="Arial"/>
                <a:ea typeface="Arial"/>
              </a:rPr>
              <a:t>「</a:t>
            </a:r>
            <a:r>
              <a:rPr lang="en-US" sz="1900" b="1" strike="noStrike" spc="-1" dirty="0" smtClean="0">
                <a:solidFill>
                  <a:srgbClr val="000000"/>
                </a:solidFill>
                <a:latin typeface="Arial"/>
                <a:ea typeface="Arial"/>
              </a:rPr>
              <a:t>uploads </a:t>
            </a:r>
            <a:r>
              <a:rPr lang="en-US" sz="1900" b="1" strike="noStrike" spc="-1" dirty="0">
                <a:solidFill>
                  <a:srgbClr val="000000"/>
                </a:solidFill>
                <a:latin typeface="Arial"/>
                <a:ea typeface="Arial"/>
              </a:rPr>
              <a:t>and </a:t>
            </a:r>
            <a:r>
              <a:rPr lang="en-US" sz="1900" b="1" strike="noStrike" spc="-1" dirty="0" smtClean="0">
                <a:solidFill>
                  <a:srgbClr val="000000"/>
                </a:solidFill>
                <a:latin typeface="Arial"/>
                <a:ea typeface="Arial"/>
              </a:rPr>
              <a:t>folders</a:t>
            </a:r>
            <a:r>
              <a:rPr lang="ja-JP" altLang="en-US" sz="1900" b="1" strike="noStrike" spc="-1" dirty="0" smtClean="0">
                <a:solidFill>
                  <a:srgbClr val="000000"/>
                </a:solidFill>
                <a:latin typeface="Arial"/>
                <a:ea typeface="Arial"/>
              </a:rPr>
              <a:t>」に移動</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spc="-1" dirty="0" smtClean="0">
                <a:solidFill>
                  <a:srgbClr val="000000"/>
                </a:solidFill>
                <a:latin typeface="Arial"/>
              </a:rPr>
              <a:t>アクセス権限コピー</a:t>
            </a:r>
            <a:endParaRPr lang="en-US" sz="1900" b="0" strike="noStrike" spc="-1" dirty="0">
              <a:latin typeface="Arial"/>
            </a:endParaRPr>
          </a:p>
        </p:txBody>
      </p:sp>
      <p:sp>
        <p:nvSpPr>
          <p:cNvPr id="394" name="CustomShape 3"/>
          <p:cNvSpPr/>
          <p:nvPr/>
        </p:nvSpPr>
        <p:spPr>
          <a:xfrm>
            <a:off x="7921800" y="1199870"/>
            <a:ext cx="3688560" cy="338399"/>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pc="-1" dirty="0">
                <a:solidFill>
                  <a:srgbClr val="000000"/>
                </a:solidFill>
                <a:latin typeface="Arial"/>
              </a:rPr>
              <a:t>例</a:t>
            </a:r>
            <a:endParaRPr lang="en-US" sz="1900" b="0" strike="noStrike" spc="-1" dirty="0">
              <a:latin typeface="Arial"/>
            </a:endParaRPr>
          </a:p>
        </p:txBody>
      </p:sp>
      <p:sp>
        <p:nvSpPr>
          <p:cNvPr id="395" name="CustomShape 4"/>
          <p:cNvSpPr/>
          <p:nvPr/>
        </p:nvSpPr>
        <p:spPr>
          <a:xfrm>
            <a:off x="618120" y="1199870"/>
            <a:ext cx="7303680" cy="32581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0" strike="noStrike" spc="-1" dirty="0" smtClean="0">
                <a:latin typeface="Arial"/>
              </a:rPr>
              <a:t>機能性</a:t>
            </a:r>
            <a:endParaRPr lang="en-US" sz="1900" b="0" strike="noStrike" spc="-1" dirty="0">
              <a:latin typeface="Arial"/>
            </a:endParaRPr>
          </a:p>
        </p:txBody>
      </p:sp>
      <p:sp>
        <p:nvSpPr>
          <p:cNvPr id="396" name="CustomShape 5"/>
          <p:cNvSpPr/>
          <p:nvPr/>
        </p:nvSpPr>
        <p:spPr>
          <a:xfrm>
            <a:off x="9766080" y="5411880"/>
            <a:ext cx="1725120" cy="9475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397" name="CustomShape 6"/>
          <p:cNvSpPr/>
          <p:nvPr/>
        </p:nvSpPr>
        <p:spPr>
          <a:xfrm>
            <a:off x="7921800" y="1532520"/>
            <a:ext cx="3688560" cy="482688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221040">
              <a:lnSpc>
                <a:spcPct val="100000"/>
              </a:lnSpc>
              <a:buClr>
                <a:srgbClr val="879BAA"/>
              </a:buClr>
              <a:buFont typeface="Arial"/>
              <a:buChar char="•"/>
            </a:pPr>
            <a:r>
              <a:rPr lang="ja-JP" altLang="en-US" sz="1900" spc="-1" dirty="0">
                <a:solidFill>
                  <a:srgbClr val="000000"/>
                </a:solidFill>
                <a:latin typeface="Arial"/>
              </a:rPr>
              <a:t>フォルダ</a:t>
            </a:r>
            <a:r>
              <a:rPr lang="ja-JP" altLang="en-US" sz="1900" spc="-1" dirty="0" smtClean="0">
                <a:solidFill>
                  <a:srgbClr val="000000"/>
                </a:solidFill>
                <a:latin typeface="Arial"/>
              </a:rPr>
              <a:t>を作成</a:t>
            </a:r>
            <a:endParaRPr lang="en-US" sz="1900" b="0" strike="noStrike" spc="-1" dirty="0">
              <a:latin typeface="Arial"/>
            </a:endParaRPr>
          </a:p>
          <a:p>
            <a:pPr marL="355680" lvl="2" indent="-208440">
              <a:lnSpc>
                <a:spcPct val="100000"/>
              </a:lnSpc>
              <a:buClr>
                <a:srgbClr val="879BAA"/>
              </a:buClr>
              <a:buFont typeface="Noto Sans Symbols"/>
              <a:buChar char="∙"/>
            </a:pPr>
            <a:r>
              <a:rPr lang="en-US" sz="1900" b="0" strike="noStrike" spc="-1" dirty="0">
                <a:solidFill>
                  <a:srgbClr val="000000"/>
                </a:solidFill>
                <a:latin typeface="Arial"/>
                <a:ea typeface="Arial"/>
              </a:rPr>
              <a:t>Trains</a:t>
            </a:r>
            <a:endParaRPr lang="en-US" sz="1900" b="0" strike="noStrike" spc="-1" dirty="0">
              <a:latin typeface="Arial"/>
            </a:endParaRPr>
          </a:p>
          <a:p>
            <a:pPr marL="355680" lvl="2" indent="-208440">
              <a:lnSpc>
                <a:spcPct val="100000"/>
              </a:lnSpc>
              <a:buClr>
                <a:srgbClr val="879BAA"/>
              </a:buClr>
              <a:buFont typeface="Noto Sans Symbols"/>
              <a:buChar char="∙"/>
            </a:pPr>
            <a:r>
              <a:rPr lang="en-US" sz="1900" b="0" strike="noStrike" spc="-1" dirty="0">
                <a:solidFill>
                  <a:srgbClr val="000000"/>
                </a:solidFill>
                <a:latin typeface="Arial"/>
                <a:ea typeface="Arial"/>
              </a:rPr>
              <a:t>Wind</a:t>
            </a:r>
            <a:endParaRPr lang="en-US" sz="1900" b="0" strike="noStrike" spc="-1" dirty="0">
              <a:latin typeface="Arial"/>
            </a:endParaRPr>
          </a:p>
          <a:p>
            <a:pPr marL="190440" lvl="1" indent="-221040">
              <a:lnSpc>
                <a:spcPct val="100000"/>
              </a:lnSpc>
              <a:spcBef>
                <a:spcPts val="1301"/>
              </a:spcBef>
              <a:buClr>
                <a:srgbClr val="879BAA"/>
              </a:buClr>
              <a:buFont typeface="Arial"/>
              <a:buChar char="•"/>
            </a:pPr>
            <a:r>
              <a:rPr lang="ja-JP" altLang="en-US" sz="1900" spc="-1" dirty="0">
                <a:solidFill>
                  <a:srgbClr val="000000"/>
                </a:solidFill>
                <a:latin typeface="Arial"/>
              </a:rPr>
              <a:t>グループ</a:t>
            </a:r>
            <a:r>
              <a:rPr lang="ja-JP" altLang="en-US" sz="1900" spc="-1" dirty="0" smtClean="0">
                <a:solidFill>
                  <a:srgbClr val="000000"/>
                </a:solidFill>
                <a:latin typeface="Arial"/>
              </a:rPr>
              <a:t>を</a:t>
            </a:r>
            <a:r>
              <a:rPr lang="ja-JP" altLang="en-US" sz="1900" spc="-1" dirty="0">
                <a:solidFill>
                  <a:srgbClr val="000000"/>
                </a:solidFill>
                <a:latin typeface="Arial"/>
              </a:rPr>
              <a:t>作成</a:t>
            </a:r>
            <a:endParaRPr lang="en-US" sz="1900" b="0" strike="noStrike" spc="-1" dirty="0">
              <a:latin typeface="Arial"/>
            </a:endParaRPr>
          </a:p>
          <a:p>
            <a:pPr marL="355680" lvl="2" indent="-208440">
              <a:lnSpc>
                <a:spcPct val="100000"/>
              </a:lnSpc>
              <a:buClr>
                <a:srgbClr val="879BAA"/>
              </a:buClr>
              <a:buFont typeface="Noto Sans Symbols"/>
              <a:buChar char="∙"/>
            </a:pPr>
            <a:r>
              <a:rPr lang="en-US" sz="1900" b="0" strike="noStrike" spc="-1" dirty="0">
                <a:solidFill>
                  <a:srgbClr val="000000"/>
                </a:solidFill>
                <a:latin typeface="Arial"/>
                <a:ea typeface="Arial"/>
              </a:rPr>
              <a:t>Train group</a:t>
            </a:r>
            <a:endParaRPr lang="en-US" sz="1900" b="0" strike="noStrike" spc="-1" dirty="0">
              <a:latin typeface="Arial"/>
            </a:endParaRPr>
          </a:p>
          <a:p>
            <a:pPr marL="355680" lvl="2" indent="-208440">
              <a:lnSpc>
                <a:spcPct val="100000"/>
              </a:lnSpc>
              <a:buClr>
                <a:srgbClr val="879BAA"/>
              </a:buClr>
              <a:buFont typeface="Noto Sans Symbols"/>
              <a:buChar char="∙"/>
            </a:pPr>
            <a:r>
              <a:rPr lang="en-US" sz="1900" b="0" strike="noStrike" spc="-1" dirty="0">
                <a:solidFill>
                  <a:srgbClr val="000000"/>
                </a:solidFill>
                <a:latin typeface="Arial"/>
                <a:ea typeface="Arial"/>
              </a:rPr>
              <a:t>Wind group</a:t>
            </a:r>
            <a:endParaRPr lang="en-US" sz="1900" b="0" strike="noStrike" spc="-1" dirty="0">
              <a:latin typeface="Arial"/>
            </a:endParaRPr>
          </a:p>
          <a:p>
            <a:pPr marL="190440" lvl="1" indent="-221040">
              <a:lnSpc>
                <a:spcPct val="100000"/>
              </a:lnSpc>
              <a:spcBef>
                <a:spcPts val="1301"/>
              </a:spcBef>
              <a:buClr>
                <a:srgbClr val="879BAA"/>
              </a:buClr>
              <a:buFont typeface="Arial"/>
              <a:buChar char="•"/>
            </a:pPr>
            <a:r>
              <a:rPr lang="ja-JP" altLang="en-US" sz="1900" b="0" strike="noStrike" spc="-1" dirty="0" smtClean="0">
                <a:latin typeface="Arial"/>
              </a:rPr>
              <a:t>ユーザを作成</a:t>
            </a:r>
            <a:endParaRPr lang="en-US" sz="1900" b="0" strike="noStrike" spc="-1" dirty="0">
              <a:latin typeface="Arial"/>
            </a:endParaRPr>
          </a:p>
          <a:p>
            <a:pPr marL="355680" lvl="2" indent="-208440">
              <a:lnSpc>
                <a:spcPct val="100000"/>
              </a:lnSpc>
              <a:buClr>
                <a:srgbClr val="879BAA"/>
              </a:buClr>
              <a:buFont typeface="Noto Sans Symbols"/>
              <a:buChar char="∙"/>
            </a:pPr>
            <a:r>
              <a:rPr lang="en-US" sz="1900" b="0" strike="noStrike" spc="-1" dirty="0">
                <a:solidFill>
                  <a:srgbClr val="000000"/>
                </a:solidFill>
                <a:latin typeface="Arial"/>
                <a:ea typeface="Arial"/>
              </a:rPr>
              <a:t>Robert (trains)</a:t>
            </a:r>
            <a:endParaRPr lang="en-US" sz="1900" b="0" strike="noStrike" spc="-1" dirty="0">
              <a:latin typeface="Arial"/>
            </a:endParaRPr>
          </a:p>
          <a:p>
            <a:pPr marL="355680" lvl="2" indent="-208440">
              <a:lnSpc>
                <a:spcPct val="100000"/>
              </a:lnSpc>
              <a:buClr>
                <a:srgbClr val="879BAA"/>
              </a:buClr>
              <a:buFont typeface="Noto Sans Symbols"/>
              <a:buChar char="∙"/>
            </a:pPr>
            <a:r>
              <a:rPr lang="en-US" sz="1900" b="0" strike="noStrike" spc="-1" dirty="0">
                <a:solidFill>
                  <a:srgbClr val="000000"/>
                </a:solidFill>
                <a:latin typeface="Arial"/>
                <a:ea typeface="Arial"/>
              </a:rPr>
              <a:t>Dan (trains)</a:t>
            </a:r>
            <a:endParaRPr lang="en-US" sz="1900" b="0" strike="noStrike" spc="-1" dirty="0">
              <a:latin typeface="Arial"/>
            </a:endParaRPr>
          </a:p>
          <a:p>
            <a:pPr marL="355680" lvl="2" indent="-208440">
              <a:lnSpc>
                <a:spcPct val="100000"/>
              </a:lnSpc>
              <a:buClr>
                <a:srgbClr val="879BAA"/>
              </a:buClr>
              <a:buFont typeface="Noto Sans Symbols"/>
              <a:buChar char="∙"/>
            </a:pPr>
            <a:r>
              <a:rPr lang="en-US" sz="1900" b="0" strike="noStrike" spc="-1" dirty="0">
                <a:solidFill>
                  <a:srgbClr val="000000"/>
                </a:solidFill>
                <a:latin typeface="Arial"/>
                <a:ea typeface="Arial"/>
              </a:rPr>
              <a:t>Andreas (wind)</a:t>
            </a:r>
            <a:endParaRPr lang="en-US" sz="1900" b="0" strike="noStrike" spc="-1" dirty="0">
              <a:latin typeface="Arial"/>
            </a:endParaRPr>
          </a:p>
          <a:p>
            <a:pPr marL="355680" lvl="2" indent="-208440">
              <a:lnSpc>
                <a:spcPct val="100000"/>
              </a:lnSpc>
              <a:buClr>
                <a:srgbClr val="879BAA"/>
              </a:buClr>
              <a:buFont typeface="Noto Sans Symbols"/>
              <a:buChar char="∙"/>
            </a:pPr>
            <a:r>
              <a:rPr lang="en-US" sz="1900" b="0" strike="noStrike" spc="-1" dirty="0">
                <a:solidFill>
                  <a:srgbClr val="000000"/>
                </a:solidFill>
                <a:latin typeface="Arial"/>
                <a:ea typeface="Arial"/>
              </a:rPr>
              <a:t>Daniele (wind)</a:t>
            </a:r>
            <a:endParaRPr lang="en-US" sz="19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CustomShape 1"/>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sz="3200" b="1" strike="noStrike" spc="-1" dirty="0" smtClean="0">
                <a:solidFill>
                  <a:srgbClr val="000000"/>
                </a:solidFill>
                <a:latin typeface="Arial"/>
                <a:ea typeface="Arial"/>
              </a:rPr>
              <a:t>FOSSology</a:t>
            </a:r>
            <a:r>
              <a:rPr lang="ja-JP" altLang="en-US" sz="3200" b="1" strike="noStrike" spc="-1" dirty="0" smtClean="0">
                <a:solidFill>
                  <a:srgbClr val="000000"/>
                </a:solidFill>
                <a:latin typeface="Arial"/>
                <a:ea typeface="Arial"/>
              </a:rPr>
              <a:t>とは</a:t>
            </a:r>
            <a:r>
              <a:rPr lang="en-US" sz="3200" b="1" strike="noStrike" spc="-1" dirty="0" smtClean="0">
                <a:solidFill>
                  <a:srgbClr val="000000"/>
                </a:solidFill>
                <a:latin typeface="Arial"/>
                <a:ea typeface="Arial"/>
              </a:rPr>
              <a:t>?</a:t>
            </a:r>
            <a:endParaRPr lang="en-US" sz="3200" b="0" strike="noStrike" spc="-1" dirty="0">
              <a:latin typeface="Arial"/>
            </a:endParaRPr>
          </a:p>
        </p:txBody>
      </p:sp>
      <p:sp>
        <p:nvSpPr>
          <p:cNvPr id="399" name="CustomShape 2"/>
          <p:cNvSpPr/>
          <p:nvPr/>
        </p:nvSpPr>
        <p:spPr>
          <a:xfrm>
            <a:off x="626760" y="1413000"/>
            <a:ext cx="11081520" cy="306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0" i="1" strike="noStrike" spc="-1" dirty="0">
                <a:solidFill>
                  <a:srgbClr val="000000"/>
                </a:solidFill>
                <a:latin typeface="Arial"/>
                <a:ea typeface="Arial"/>
              </a:rPr>
              <a:t>A Web server application for license and copyright compliance of software components.</a:t>
            </a:r>
            <a:endParaRPr lang="en-US" sz="2000" b="0" strike="noStrike" spc="-1" dirty="0">
              <a:latin typeface="Arial"/>
            </a:endParaRPr>
          </a:p>
        </p:txBody>
      </p:sp>
      <p:sp>
        <p:nvSpPr>
          <p:cNvPr id="400" name="CustomShape 3"/>
          <p:cNvSpPr/>
          <p:nvPr/>
        </p:nvSpPr>
        <p:spPr>
          <a:xfrm>
            <a:off x="626760" y="1844640"/>
            <a:ext cx="5467680" cy="93276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2400" b="1" strike="noStrike" spc="-1" dirty="0">
                <a:solidFill>
                  <a:srgbClr val="000000"/>
                </a:solidFill>
                <a:latin typeface="Arial"/>
                <a:ea typeface="Arial"/>
              </a:rPr>
              <a:t>FOSSology </a:t>
            </a:r>
            <a:r>
              <a:rPr lang="ja-JP" altLang="en-US" sz="2400" b="1" spc="-1" dirty="0">
                <a:solidFill>
                  <a:srgbClr val="000000"/>
                </a:solidFill>
                <a:latin typeface="Arial"/>
                <a:ea typeface="Arial"/>
              </a:rPr>
              <a:t>プロジェクト</a:t>
            </a:r>
            <a:endParaRPr lang="en-US" sz="2400" b="0" strike="noStrike" spc="-1" dirty="0">
              <a:latin typeface="Arial"/>
            </a:endParaRPr>
          </a:p>
          <a:p>
            <a:pPr>
              <a:lnSpc>
                <a:spcPct val="100000"/>
              </a:lnSpc>
            </a:pPr>
            <a:r>
              <a:rPr lang="en-US" sz="2000" b="1" strike="noStrike" spc="-1" dirty="0">
                <a:solidFill>
                  <a:srgbClr val="000000"/>
                </a:solidFill>
                <a:latin typeface="Arial Narrow"/>
                <a:ea typeface="Arial Narrow"/>
              </a:rPr>
              <a:t>https://www.fossology.org/</a:t>
            </a:r>
            <a:endParaRPr lang="en-US" sz="2000" b="0" strike="noStrike" spc="-1" dirty="0">
              <a:latin typeface="Arial"/>
            </a:endParaRPr>
          </a:p>
        </p:txBody>
      </p:sp>
      <p:sp>
        <p:nvSpPr>
          <p:cNvPr id="401" name="CustomShape 4"/>
          <p:cNvSpPr/>
          <p:nvPr/>
        </p:nvSpPr>
        <p:spPr>
          <a:xfrm>
            <a:off x="626760" y="2778840"/>
            <a:ext cx="5467680" cy="3496832"/>
          </a:xfrm>
          <a:prstGeom prst="rect">
            <a:avLst/>
          </a:prstGeom>
          <a:no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190440" lvl="1" indent="-196200">
              <a:lnSpc>
                <a:spcPct val="100000"/>
              </a:lnSpc>
              <a:buClr>
                <a:srgbClr val="879BAA"/>
              </a:buClr>
              <a:buFont typeface="Noto Sans Symbols"/>
              <a:buChar char="∙"/>
            </a:pPr>
            <a:r>
              <a:rPr lang="en-US" altLang="ja-JP" sz="1900" spc="-1" dirty="0">
                <a:solidFill>
                  <a:srgbClr val="000000"/>
                </a:solidFill>
                <a:ea typeface="Arial"/>
              </a:rPr>
              <a:t>2008</a:t>
            </a:r>
            <a:r>
              <a:rPr lang="ja-JP" altLang="en-US" sz="1900" spc="-1" dirty="0">
                <a:solidFill>
                  <a:srgbClr val="000000"/>
                </a:solidFill>
                <a:ea typeface="Arial"/>
              </a:rPr>
              <a:t>年</a:t>
            </a:r>
            <a:r>
              <a:rPr lang="en-US" altLang="ja-JP" sz="1900" spc="-1" dirty="0">
                <a:solidFill>
                  <a:srgbClr val="000000"/>
                </a:solidFill>
                <a:ea typeface="Arial"/>
              </a:rPr>
              <a:t>: GPL-2.0</a:t>
            </a:r>
            <a:r>
              <a:rPr lang="ja-JP" altLang="en-US" sz="1900" spc="-1" dirty="0">
                <a:solidFill>
                  <a:srgbClr val="000000"/>
                </a:solidFill>
                <a:ea typeface="Arial"/>
              </a:rPr>
              <a:t>で公開</a:t>
            </a:r>
            <a:endParaRPr lang="en-US" altLang="ja-JP" sz="1900" spc="-1" dirty="0"/>
          </a:p>
          <a:p>
            <a:pPr marL="190440" lvl="1" indent="-196200">
              <a:lnSpc>
                <a:spcPct val="100000"/>
              </a:lnSpc>
              <a:spcBef>
                <a:spcPts val="1301"/>
              </a:spcBef>
              <a:buClr>
                <a:srgbClr val="879BAA"/>
              </a:buClr>
              <a:buFont typeface="Noto Sans Symbols"/>
              <a:buChar char="∙"/>
            </a:pPr>
            <a:r>
              <a:rPr lang="en-US" altLang="ja-JP" sz="1900" spc="-1" dirty="0">
                <a:solidFill>
                  <a:srgbClr val="000000"/>
                </a:solidFill>
                <a:ea typeface="Arial"/>
              </a:rPr>
              <a:t>2015</a:t>
            </a:r>
            <a:r>
              <a:rPr lang="ja-JP" altLang="en-US" sz="1900" spc="-1" dirty="0">
                <a:solidFill>
                  <a:srgbClr val="000000"/>
                </a:solidFill>
                <a:ea typeface="Arial"/>
              </a:rPr>
              <a:t>年</a:t>
            </a:r>
            <a:r>
              <a:rPr lang="en-US" altLang="ja-JP" sz="1900" spc="-1" dirty="0">
                <a:solidFill>
                  <a:srgbClr val="000000"/>
                </a:solidFill>
                <a:ea typeface="Arial"/>
              </a:rPr>
              <a:t>: Linux Foundation</a:t>
            </a:r>
            <a:r>
              <a:rPr lang="ja-JP" altLang="en-US" sz="1900" spc="-1" dirty="0">
                <a:solidFill>
                  <a:srgbClr val="000000"/>
                </a:solidFill>
                <a:ea typeface="Arial"/>
              </a:rPr>
              <a:t> のコラボレーションプロジェクトとなる</a:t>
            </a:r>
            <a:r>
              <a:rPr lang="en-US" altLang="ja-JP" sz="1900" spc="-1" dirty="0">
                <a:solidFill>
                  <a:srgbClr val="000000"/>
                </a:solidFill>
                <a:ea typeface="Arial"/>
              </a:rPr>
              <a:t> </a:t>
            </a:r>
          </a:p>
          <a:p>
            <a:pPr marL="190440" lvl="1" indent="-196200">
              <a:lnSpc>
                <a:spcPct val="100000"/>
              </a:lnSpc>
              <a:spcBef>
                <a:spcPts val="1301"/>
              </a:spcBef>
              <a:buClr>
                <a:srgbClr val="879BAA"/>
              </a:buClr>
              <a:buFont typeface="Noto Sans Symbols"/>
              <a:buChar char="∙"/>
            </a:pPr>
            <a:r>
              <a:rPr lang="ja-JP" altLang="en-US" sz="1900" spc="-1" dirty="0">
                <a:solidFill>
                  <a:srgbClr val="000000"/>
                </a:solidFill>
              </a:rPr>
              <a:t>ウェブサーバによるコマンドラインインターフェイス実装</a:t>
            </a:r>
            <a:endParaRPr lang="en-US" altLang="ja-JP" sz="1900" spc="-1" dirty="0"/>
          </a:p>
          <a:p>
            <a:pPr marL="190440" lvl="1" indent="-196200">
              <a:lnSpc>
                <a:spcPct val="100000"/>
              </a:lnSpc>
              <a:spcBef>
                <a:spcPts val="1301"/>
              </a:spcBef>
              <a:spcAft>
                <a:spcPts val="1301"/>
              </a:spcAft>
              <a:buClr>
                <a:srgbClr val="879BAA"/>
              </a:buClr>
              <a:buFont typeface="Noto Sans Symbols"/>
              <a:buChar char="∙"/>
            </a:pPr>
            <a:r>
              <a:rPr lang="ja-JP" altLang="en-US" sz="1900" spc="-1" dirty="0">
                <a:solidFill>
                  <a:srgbClr val="000000"/>
                </a:solidFill>
                <a:ea typeface="Arial"/>
              </a:rPr>
              <a:t>ライセンスやコピーライトを検索するスキャニング機能などを搭載</a:t>
            </a:r>
            <a:endParaRPr lang="en-US" altLang="ja-JP" sz="1900" spc="-1" dirty="0">
              <a:solidFill>
                <a:srgbClr val="000000"/>
              </a:solidFill>
              <a:ea typeface="Arial"/>
            </a:endParaRPr>
          </a:p>
          <a:p>
            <a:pPr marL="190440" lvl="1" indent="-196200">
              <a:lnSpc>
                <a:spcPct val="100000"/>
              </a:lnSpc>
              <a:spcBef>
                <a:spcPts val="1301"/>
              </a:spcBef>
              <a:spcAft>
                <a:spcPts val="1301"/>
              </a:spcAft>
              <a:buClr>
                <a:srgbClr val="879BAA"/>
              </a:buClr>
              <a:buFont typeface="Noto Sans Symbols"/>
              <a:buChar char="∙"/>
            </a:pPr>
            <a:r>
              <a:rPr lang="ja-JP" altLang="en-US" sz="1900" spc="-1" dirty="0">
                <a:solidFill>
                  <a:srgbClr val="000000"/>
                </a:solidFill>
              </a:rPr>
              <a:t>組織で分析タスクを行うためのマルチユーザ</a:t>
            </a:r>
            <a:r>
              <a:rPr lang="en-US" altLang="ja-JP" sz="1900" spc="-1" dirty="0">
                <a:solidFill>
                  <a:srgbClr val="000000"/>
                </a:solidFill>
              </a:rPr>
              <a:t>/</a:t>
            </a:r>
            <a:r>
              <a:rPr lang="ja-JP" altLang="en-US" sz="1900" spc="-1" dirty="0">
                <a:solidFill>
                  <a:srgbClr val="000000"/>
                </a:solidFill>
              </a:rPr>
              <a:t>マルチテナント対応の</a:t>
            </a:r>
            <a:r>
              <a:rPr lang="en-US" altLang="ja-JP" sz="1900" spc="-1" dirty="0">
                <a:solidFill>
                  <a:srgbClr val="000000"/>
                </a:solidFill>
              </a:rPr>
              <a:t>Web</a:t>
            </a:r>
            <a:r>
              <a:rPr lang="ja-JP" altLang="en-US" sz="1900" spc="-1" dirty="0">
                <a:solidFill>
                  <a:srgbClr val="000000"/>
                </a:solidFill>
              </a:rPr>
              <a:t>機能搭載</a:t>
            </a:r>
            <a:endParaRPr lang="en-US" altLang="ja-JP" sz="1900" spc="-1" dirty="0">
              <a:solidFill>
                <a:srgbClr val="000000"/>
              </a:solidFill>
            </a:endParaRPr>
          </a:p>
          <a:p>
            <a:pPr marL="190440" lvl="1" indent="-195840">
              <a:lnSpc>
                <a:spcPct val="100000"/>
              </a:lnSpc>
              <a:buClr>
                <a:srgbClr val="879BAA"/>
              </a:buClr>
              <a:buFont typeface="Noto Sans Symbols"/>
              <a:buChar char="∙"/>
            </a:pPr>
            <a:endParaRPr lang="en-US" sz="1900" b="0" strike="noStrike" spc="-1" dirty="0">
              <a:latin typeface="Arial"/>
            </a:endParaRPr>
          </a:p>
        </p:txBody>
      </p:sp>
      <p:sp>
        <p:nvSpPr>
          <p:cNvPr id="402" name="CustomShape 5"/>
          <p:cNvSpPr/>
          <p:nvPr/>
        </p:nvSpPr>
        <p:spPr>
          <a:xfrm>
            <a:off x="6240240" y="1844640"/>
            <a:ext cx="5467680" cy="93276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2400" b="1" strike="noStrike" spc="-1" dirty="0">
                <a:solidFill>
                  <a:srgbClr val="000000"/>
                </a:solidFill>
                <a:latin typeface="Arial"/>
                <a:ea typeface="Arial"/>
              </a:rPr>
              <a:t>FOSSology </a:t>
            </a:r>
            <a:r>
              <a:rPr lang="ja-JP" altLang="en-US" sz="2400" b="1" spc="-1" dirty="0">
                <a:solidFill>
                  <a:srgbClr val="000000"/>
                </a:solidFill>
                <a:latin typeface="Arial"/>
                <a:ea typeface="Arial"/>
              </a:rPr>
              <a:t>開発</a:t>
            </a:r>
            <a:endParaRPr lang="en-US" sz="2400" b="0" strike="noStrike" spc="-1" dirty="0">
              <a:latin typeface="Arial"/>
            </a:endParaRPr>
          </a:p>
          <a:p>
            <a:pPr>
              <a:lnSpc>
                <a:spcPct val="100000"/>
              </a:lnSpc>
            </a:pPr>
            <a:r>
              <a:rPr lang="en-US" sz="2000" b="1" strike="noStrike" spc="-1" dirty="0">
                <a:solidFill>
                  <a:srgbClr val="000000"/>
                </a:solidFill>
                <a:latin typeface="Arial Narrow"/>
                <a:ea typeface="Arial Narrow"/>
              </a:rPr>
              <a:t>https://www.github.com/fossology/fossology</a:t>
            </a:r>
            <a:endParaRPr lang="en-US" sz="2000" b="0" strike="noStrike" spc="-1" dirty="0">
              <a:latin typeface="Arial"/>
            </a:endParaRPr>
          </a:p>
        </p:txBody>
      </p:sp>
      <p:sp>
        <p:nvSpPr>
          <p:cNvPr id="403" name="CustomShape 6"/>
          <p:cNvSpPr/>
          <p:nvPr/>
        </p:nvSpPr>
        <p:spPr>
          <a:xfrm>
            <a:off x="9766080" y="5411880"/>
            <a:ext cx="1725120" cy="9475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404" name="CustomShape 7"/>
          <p:cNvSpPr/>
          <p:nvPr/>
        </p:nvSpPr>
        <p:spPr>
          <a:xfrm>
            <a:off x="6240240" y="2778840"/>
            <a:ext cx="5467680" cy="3496832"/>
          </a:xfrm>
          <a:prstGeom prst="rect">
            <a:avLst/>
          </a:prstGeom>
          <a:no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254160" lvl="1" indent="-259560">
              <a:lnSpc>
                <a:spcPct val="100000"/>
              </a:lnSpc>
              <a:buClr>
                <a:srgbClr val="879BAA"/>
              </a:buClr>
              <a:buFont typeface="Noto Sans Symbols"/>
              <a:buChar char="▪"/>
            </a:pPr>
            <a:r>
              <a:rPr lang="ja-JP" altLang="en-US" sz="1900" spc="-1" dirty="0">
                <a:solidFill>
                  <a:srgbClr val="000000"/>
                </a:solidFill>
                <a:ea typeface="Arial"/>
              </a:rPr>
              <a:t>標準のアプリケーション群</a:t>
            </a:r>
            <a:r>
              <a:rPr lang="en-US" altLang="ja-JP" sz="1900" spc="-1" dirty="0">
                <a:solidFill>
                  <a:srgbClr val="000000"/>
                </a:solidFill>
                <a:ea typeface="Arial"/>
              </a:rPr>
              <a:t>:</a:t>
            </a:r>
            <a:endParaRPr lang="en-US" altLang="ja-JP" sz="1900" spc="-1" dirty="0"/>
          </a:p>
          <a:p>
            <a:pPr marL="444600" lvl="2" indent="-259560">
              <a:lnSpc>
                <a:spcPct val="100000"/>
              </a:lnSpc>
              <a:buClr>
                <a:srgbClr val="879BAA"/>
              </a:buClr>
              <a:buFont typeface="Noto Sans Symbols"/>
              <a:buChar char="▪"/>
            </a:pPr>
            <a:r>
              <a:rPr lang="en-US" altLang="ja-JP" sz="1900" spc="-1" dirty="0">
                <a:solidFill>
                  <a:srgbClr val="000000"/>
                </a:solidFill>
                <a:ea typeface="Arial"/>
              </a:rPr>
              <a:t>Linux, Apache 2, PostgreSQL, PHP, </a:t>
            </a:r>
            <a:endParaRPr lang="en-US" altLang="ja-JP" sz="1900" spc="-1" dirty="0"/>
          </a:p>
          <a:p>
            <a:pPr marL="254160" lvl="1" indent="-259560">
              <a:lnSpc>
                <a:spcPct val="100000"/>
              </a:lnSpc>
              <a:spcBef>
                <a:spcPts val="1301"/>
              </a:spcBef>
              <a:buClr>
                <a:srgbClr val="879BAA"/>
              </a:buClr>
              <a:buFont typeface="Noto Sans Symbols"/>
              <a:buChar char="▪"/>
            </a:pPr>
            <a:r>
              <a:rPr lang="ja-JP" altLang="en-US" sz="1900" spc="-1" dirty="0">
                <a:solidFill>
                  <a:srgbClr val="000000"/>
                </a:solidFill>
              </a:rPr>
              <a:t>ネット上の</a:t>
            </a:r>
            <a:r>
              <a:rPr lang="en-US" altLang="ja-JP" sz="1900" spc="-1" dirty="0">
                <a:solidFill>
                  <a:srgbClr val="000000"/>
                </a:solidFill>
              </a:rPr>
              <a:t>UI</a:t>
            </a:r>
            <a:r>
              <a:rPr lang="ja-JP" altLang="en-US" sz="1900" spc="-1" dirty="0">
                <a:solidFill>
                  <a:srgbClr val="000000"/>
                </a:solidFill>
              </a:rPr>
              <a:t>は</a:t>
            </a:r>
            <a:r>
              <a:rPr lang="en-US" altLang="ja-JP" sz="1900" spc="-1" dirty="0">
                <a:solidFill>
                  <a:srgbClr val="000000"/>
                </a:solidFill>
              </a:rPr>
              <a:t>PHP</a:t>
            </a:r>
            <a:r>
              <a:rPr lang="ja-JP" altLang="en-US" sz="1900" spc="-1" dirty="0">
                <a:solidFill>
                  <a:srgbClr val="000000"/>
                </a:solidFill>
              </a:rPr>
              <a:t>で、スキャナー機能は</a:t>
            </a:r>
            <a:r>
              <a:rPr lang="en-US" altLang="ja-JP" sz="1900" spc="-1" dirty="0">
                <a:solidFill>
                  <a:srgbClr val="000000"/>
                </a:solidFill>
              </a:rPr>
              <a:t>C/C++</a:t>
            </a:r>
            <a:r>
              <a:rPr lang="ja-JP" altLang="en-US" sz="1900" spc="-1" dirty="0">
                <a:solidFill>
                  <a:srgbClr val="000000"/>
                </a:solidFill>
              </a:rPr>
              <a:t>で実装</a:t>
            </a:r>
            <a:endParaRPr lang="en-US" altLang="ja-JP" sz="1900" spc="-1" dirty="0"/>
          </a:p>
          <a:p>
            <a:pPr marL="254160" lvl="1" indent="-265680">
              <a:lnSpc>
                <a:spcPct val="100000"/>
              </a:lnSpc>
              <a:buClr>
                <a:srgbClr val="879BAA"/>
              </a:buClr>
              <a:buFont typeface="Noto Sans Symbols"/>
              <a:buChar char="▪"/>
            </a:pPr>
            <a:r>
              <a:rPr lang="en-US" altLang="ja-JP" sz="2000" spc="-1" dirty="0">
                <a:solidFill>
                  <a:srgbClr val="000000"/>
                </a:solidFill>
                <a:ea typeface="Arial"/>
              </a:rPr>
              <a:t>Web UI</a:t>
            </a:r>
            <a:r>
              <a:rPr lang="ja-JP" altLang="en-US" sz="2000" spc="-1" dirty="0">
                <a:solidFill>
                  <a:srgbClr val="000000"/>
                </a:solidFill>
                <a:ea typeface="Arial"/>
              </a:rPr>
              <a:t>　以外に</a:t>
            </a:r>
            <a:r>
              <a:rPr lang="en-US" altLang="ja-JP" sz="2000" spc="-1" dirty="0">
                <a:solidFill>
                  <a:srgbClr val="000000"/>
                </a:solidFill>
                <a:ea typeface="Arial"/>
              </a:rPr>
              <a:t>:</a:t>
            </a:r>
            <a:endParaRPr lang="en-US" altLang="ja-JP" sz="2000" spc="-1" dirty="0"/>
          </a:p>
          <a:p>
            <a:pPr marL="444600" lvl="2" indent="-265680">
              <a:lnSpc>
                <a:spcPct val="100000"/>
              </a:lnSpc>
              <a:buClr>
                <a:srgbClr val="879BAA"/>
              </a:buClr>
              <a:buFont typeface="Noto Sans Symbols"/>
              <a:buChar char="▪"/>
            </a:pPr>
            <a:r>
              <a:rPr lang="ja-JP" altLang="en-US" sz="2000" spc="-1" dirty="0"/>
              <a:t>コマンドラインインターフェイス</a:t>
            </a:r>
            <a:endParaRPr lang="en-US" altLang="ja-JP" sz="2000" spc="-1"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CustomShape 1"/>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0" strike="noStrike" spc="-1" dirty="0" smtClean="0">
                <a:latin typeface="Arial"/>
              </a:rPr>
              <a:t>基本的な一連の操作</a:t>
            </a:r>
            <a:endParaRPr lang="en-US" sz="3200" b="0" strike="noStrike" spc="-1" dirty="0">
              <a:latin typeface="Arial"/>
            </a:endParaRPr>
          </a:p>
        </p:txBody>
      </p:sp>
      <p:sp>
        <p:nvSpPr>
          <p:cNvPr id="406" name="CustomShape 2"/>
          <p:cNvSpPr/>
          <p:nvPr/>
        </p:nvSpPr>
        <p:spPr>
          <a:xfrm>
            <a:off x="721800" y="1413000"/>
            <a:ext cx="10941840" cy="4573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15000"/>
              </a:lnSpc>
            </a:pPr>
            <a:r>
              <a:rPr lang="en-US" altLang="ja-JP" sz="3000" b="1" strike="noStrike" spc="-1" dirty="0" smtClean="0">
                <a:solidFill>
                  <a:srgbClr val="000000"/>
                </a:solidFill>
                <a:latin typeface="Arial"/>
                <a:ea typeface="Arial"/>
              </a:rPr>
              <a:t>FOSSology </a:t>
            </a:r>
            <a:r>
              <a:rPr lang="ja-JP" altLang="en-US" sz="3000" b="1" strike="noStrike" spc="-1" dirty="0" smtClean="0">
                <a:solidFill>
                  <a:srgbClr val="000000"/>
                </a:solidFill>
                <a:latin typeface="Arial"/>
                <a:ea typeface="Arial"/>
              </a:rPr>
              <a:t>基本</a:t>
            </a:r>
            <a:r>
              <a:rPr lang="ja-JP" altLang="en-US" sz="3000" b="1" spc="-1" dirty="0" smtClean="0">
                <a:solidFill>
                  <a:srgbClr val="000000"/>
                </a:solidFill>
                <a:latin typeface="Arial"/>
                <a:ea typeface="Arial"/>
              </a:rPr>
              <a:t>利用方法概要</a:t>
            </a:r>
            <a:endParaRPr lang="en-US" sz="3000" b="0" strike="noStrike" spc="-1" dirty="0">
              <a:latin typeface="Arial"/>
            </a:endParaRPr>
          </a:p>
          <a:p>
            <a:pPr marL="609480" indent="-456120">
              <a:lnSpc>
                <a:spcPct val="200000"/>
              </a:lnSpc>
              <a:spcBef>
                <a:spcPts val="1001"/>
              </a:spcBef>
              <a:buClr>
                <a:srgbClr val="000000"/>
              </a:buClr>
              <a:buFont typeface="Arial"/>
              <a:buChar char="■"/>
            </a:pPr>
            <a:r>
              <a:rPr lang="ja-JP" altLang="en-US" sz="2400" b="0" strike="noStrike" spc="-1" dirty="0" smtClean="0">
                <a:latin typeface="Arial"/>
              </a:rPr>
              <a:t>オープンソースパッケージのアップロード</a:t>
            </a:r>
            <a:endParaRPr lang="en-US" sz="2400" b="0" strike="noStrike" spc="-1" dirty="0" smtClean="0">
              <a:solidFill>
                <a:srgbClr val="000000"/>
              </a:solidFill>
              <a:latin typeface="Arial"/>
              <a:ea typeface="Arial"/>
            </a:endParaRPr>
          </a:p>
          <a:p>
            <a:pPr marL="609480" indent="-456120">
              <a:lnSpc>
                <a:spcPct val="200000"/>
              </a:lnSpc>
              <a:buClr>
                <a:srgbClr val="000000"/>
              </a:buClr>
              <a:buFont typeface="Arial"/>
              <a:buChar char="■"/>
            </a:pPr>
            <a:r>
              <a:rPr lang="ja-JP" altLang="en-US" sz="2400" spc="-1" dirty="0" smtClean="0">
                <a:solidFill>
                  <a:srgbClr val="000000"/>
                </a:solidFill>
                <a:latin typeface="Arial"/>
              </a:rPr>
              <a:t>全てが明らかになるまでライセンス特定作業を行う（＝緑の</a:t>
            </a:r>
            <a:r>
              <a:rPr lang="ja-JP" altLang="en-US" sz="2400" spc="-1" dirty="0">
                <a:solidFill>
                  <a:srgbClr val="000000"/>
                </a:solidFill>
                <a:latin typeface="Arial"/>
              </a:rPr>
              <a:t>ドット</a:t>
            </a:r>
            <a:r>
              <a:rPr lang="ja-JP" altLang="en-US" sz="2400" spc="-1" dirty="0" smtClean="0">
                <a:solidFill>
                  <a:srgbClr val="000000"/>
                </a:solidFill>
                <a:latin typeface="Arial"/>
              </a:rPr>
              <a:t>）</a:t>
            </a:r>
            <a:endParaRPr lang="en-US" sz="2400" b="0" strike="noStrike" spc="-1" dirty="0">
              <a:latin typeface="Arial"/>
            </a:endParaRPr>
          </a:p>
          <a:p>
            <a:pPr marL="609480" indent="-456120">
              <a:lnSpc>
                <a:spcPct val="200000"/>
              </a:lnSpc>
              <a:buClr>
                <a:srgbClr val="000000"/>
              </a:buClr>
              <a:buFont typeface="Arial"/>
              <a:buChar char="■"/>
            </a:pPr>
            <a:r>
              <a:rPr lang="ja-JP" altLang="en-US" sz="2400" spc="-1" dirty="0" smtClean="0">
                <a:solidFill>
                  <a:srgbClr val="000000"/>
                </a:solidFill>
                <a:latin typeface="Arial"/>
                <a:ea typeface="Arial"/>
              </a:rPr>
              <a:t>コピーライト修正、</a:t>
            </a:r>
            <a:r>
              <a:rPr lang="en-US" sz="2400" b="0" strike="noStrike" spc="-1" dirty="0" smtClean="0">
                <a:solidFill>
                  <a:srgbClr val="000000"/>
                </a:solidFill>
                <a:latin typeface="Arial"/>
                <a:ea typeface="Arial"/>
              </a:rPr>
              <a:t> </a:t>
            </a:r>
            <a:r>
              <a:rPr lang="ja-JP" altLang="en-US" sz="2400" b="0" strike="noStrike" spc="-1" dirty="0" smtClean="0">
                <a:solidFill>
                  <a:srgbClr val="000000"/>
                </a:solidFill>
                <a:latin typeface="Arial"/>
                <a:ea typeface="Arial"/>
              </a:rPr>
              <a:t>著作者ステートメント確認</a:t>
            </a:r>
            <a:endParaRPr lang="en-US" sz="2400" b="0" strike="noStrike" spc="-1" dirty="0" smtClean="0">
              <a:solidFill>
                <a:srgbClr val="000000"/>
              </a:solidFill>
              <a:latin typeface="Arial"/>
              <a:ea typeface="Arial"/>
            </a:endParaRPr>
          </a:p>
          <a:p>
            <a:pPr marL="609480" indent="-456120">
              <a:lnSpc>
                <a:spcPct val="200000"/>
              </a:lnSpc>
              <a:buClr>
                <a:srgbClr val="000000"/>
              </a:buClr>
              <a:buFont typeface="Arial"/>
              <a:buChar char="■"/>
            </a:pPr>
            <a:r>
              <a:rPr lang="en-US" altLang="ja-JP" sz="2400" spc="-1" dirty="0" smtClean="0">
                <a:solidFill>
                  <a:srgbClr val="000000"/>
                </a:solidFill>
                <a:latin typeface="Arial"/>
              </a:rPr>
              <a:t>ECC</a:t>
            </a:r>
            <a:r>
              <a:rPr lang="ja-JP" altLang="en-US" sz="2400" spc="-1" dirty="0" smtClean="0">
                <a:solidFill>
                  <a:srgbClr val="000000"/>
                </a:solidFill>
                <a:latin typeface="Arial"/>
              </a:rPr>
              <a:t>の結果を確認</a:t>
            </a:r>
            <a:endParaRPr lang="en-US" sz="2400" b="0" strike="noStrike" spc="-1" dirty="0" smtClean="0">
              <a:latin typeface="Arial"/>
            </a:endParaRPr>
          </a:p>
          <a:p>
            <a:pPr marL="609480" indent="-456120">
              <a:lnSpc>
                <a:spcPct val="200000"/>
              </a:lnSpc>
              <a:buClr>
                <a:srgbClr val="000000"/>
              </a:buClr>
              <a:buFont typeface="Arial"/>
              <a:buChar char="■"/>
            </a:pPr>
            <a:r>
              <a:rPr lang="ja-JP" altLang="en-US" sz="2400" b="0" strike="noStrike" spc="-1" dirty="0" smtClean="0">
                <a:latin typeface="Arial"/>
              </a:rPr>
              <a:t>レポートのアウトプット作成 </a:t>
            </a:r>
            <a:r>
              <a:rPr lang="en-US" altLang="ja-JP" sz="2400" spc="-1" dirty="0" smtClean="0">
                <a:solidFill>
                  <a:srgbClr val="000000"/>
                </a:solidFill>
                <a:ea typeface="Arial"/>
              </a:rPr>
              <a:t>(</a:t>
            </a:r>
            <a:r>
              <a:rPr lang="en-US" altLang="ja-JP" sz="2400" spc="-1" dirty="0">
                <a:solidFill>
                  <a:srgbClr val="000000"/>
                </a:solidFill>
                <a:ea typeface="Arial"/>
              </a:rPr>
              <a:t>SPDX, Debian Copyright, Readme)</a:t>
            </a:r>
          </a:p>
          <a:p>
            <a:pPr marL="153360">
              <a:lnSpc>
                <a:spcPct val="200000"/>
              </a:lnSpc>
              <a:buClr>
                <a:srgbClr val="000000"/>
              </a:buClr>
            </a:pPr>
            <a:endParaRPr lang="en-US" sz="2400" b="0" strike="noStrike" spc="-1" dirty="0">
              <a:latin typeface="Arial"/>
            </a:endParaRPr>
          </a:p>
          <a:p>
            <a:pPr>
              <a:lnSpc>
                <a:spcPct val="115000"/>
              </a:lnSpc>
            </a:pPr>
            <a:endParaRPr lang="en-US" sz="2400" b="0" strike="noStrike" spc="-1" dirty="0" smtClean="0">
              <a:latin typeface="Arial"/>
            </a:endParaRPr>
          </a:p>
          <a:p>
            <a:pPr>
              <a:lnSpc>
                <a:spcPct val="115000"/>
              </a:lnSpc>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CustomShape 1"/>
          <p:cNvSpPr/>
          <p:nvPr/>
        </p:nvSpPr>
        <p:spPr>
          <a:xfrm>
            <a:off x="0" y="0"/>
            <a:ext cx="1312884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ハンズオン</a:t>
            </a:r>
            <a:r>
              <a:rPr lang="en-US" sz="3200" b="1" strike="noStrike" spc="-1" dirty="0" smtClean="0">
                <a:solidFill>
                  <a:srgbClr val="000000"/>
                </a:solidFill>
                <a:latin typeface="Arial"/>
                <a:ea typeface="Arial"/>
              </a:rPr>
              <a:t>: “</a:t>
            </a:r>
            <a:r>
              <a:rPr lang="ja-JP" altLang="en-US" sz="3200" b="1" spc="-1" dirty="0">
                <a:solidFill>
                  <a:srgbClr val="000000"/>
                </a:solidFill>
                <a:latin typeface="Arial"/>
                <a:ea typeface="Arial"/>
              </a:rPr>
              <a:t>基本的</a:t>
            </a:r>
            <a:r>
              <a:rPr lang="ja-JP" altLang="en-US" sz="3200" b="1" spc="-1" dirty="0" smtClean="0">
                <a:solidFill>
                  <a:srgbClr val="000000"/>
                </a:solidFill>
                <a:latin typeface="Arial"/>
                <a:ea typeface="Arial"/>
              </a:rPr>
              <a:t>でな</a:t>
            </a:r>
            <a:r>
              <a:rPr lang="ja-JP" altLang="en-US" sz="3200" b="1" spc="-1" dirty="0">
                <a:solidFill>
                  <a:srgbClr val="000000"/>
                </a:solidFill>
                <a:latin typeface="Arial"/>
                <a:ea typeface="Arial"/>
              </a:rPr>
              <a:t>い</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一連の</a:t>
            </a:r>
            <a:r>
              <a:rPr lang="ja-JP" altLang="en-US" sz="3200" b="1" spc="-1" dirty="0" smtClean="0">
                <a:solidFill>
                  <a:srgbClr val="000000"/>
                </a:solidFill>
                <a:latin typeface="Arial"/>
                <a:ea typeface="Arial"/>
              </a:rPr>
              <a:t>ワーク</a:t>
            </a:r>
            <a:r>
              <a:rPr lang="ja-JP" altLang="en-US" sz="3200" b="1" spc="-1" dirty="0">
                <a:solidFill>
                  <a:srgbClr val="000000"/>
                </a:solidFill>
                <a:latin typeface="Arial"/>
                <a:ea typeface="Arial"/>
              </a:rPr>
              <a:t>フロ</a:t>
            </a:r>
            <a:r>
              <a:rPr lang="ja-JP" altLang="en-US" sz="3200" b="1" spc="-1" dirty="0" smtClean="0">
                <a:solidFill>
                  <a:srgbClr val="000000"/>
                </a:solidFill>
                <a:latin typeface="Arial"/>
                <a:ea typeface="Arial"/>
              </a:rPr>
              <a:t>ー</a:t>
            </a:r>
            <a:endParaRPr lang="en-US" sz="3200" b="0" strike="noStrike" spc="-1" dirty="0">
              <a:latin typeface="Arial"/>
            </a:endParaRPr>
          </a:p>
        </p:txBody>
      </p:sp>
      <p:sp>
        <p:nvSpPr>
          <p:cNvPr id="408" name="CustomShape 2"/>
          <p:cNvSpPr/>
          <p:nvPr/>
        </p:nvSpPr>
        <p:spPr>
          <a:xfrm>
            <a:off x="618120" y="1634040"/>
            <a:ext cx="7093800" cy="441108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343080" lvl="1" indent="-360720">
              <a:lnSpc>
                <a:spcPct val="100000"/>
              </a:lnSpc>
              <a:buClr>
                <a:srgbClr val="879BAA"/>
              </a:buClr>
              <a:buFont typeface="Noto Sans Symbols"/>
              <a:buAutoNum type="arabicPeriod"/>
            </a:pPr>
            <a:r>
              <a:rPr lang="en-US" sz="1900" b="1" strike="noStrike" spc="-1" dirty="0" smtClean="0">
                <a:solidFill>
                  <a:srgbClr val="000000"/>
                </a:solidFill>
                <a:latin typeface="Arial"/>
                <a:ea typeface="Arial"/>
              </a:rPr>
              <a:t>FOSSology </a:t>
            </a:r>
            <a:r>
              <a:rPr lang="ja-JP" altLang="en-US" sz="1900" b="1" spc="-1" dirty="0" smtClean="0">
                <a:solidFill>
                  <a:srgbClr val="000000"/>
                </a:solidFill>
                <a:latin typeface="Arial"/>
                <a:ea typeface="Arial"/>
              </a:rPr>
              <a:t>を最初から最後まで使ってみる</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sz="1900" spc="-1" dirty="0" smtClean="0">
                <a:solidFill>
                  <a:srgbClr val="000000"/>
                </a:solidFill>
                <a:latin typeface="Arial"/>
                <a:ea typeface="Arial"/>
              </a:rPr>
              <a:t>アップロードから</a:t>
            </a:r>
            <a:r>
              <a:rPr lang="en-US" sz="1900" b="0" strike="noStrike" spc="-1" dirty="0" smtClean="0">
                <a:solidFill>
                  <a:srgbClr val="000000"/>
                </a:solidFill>
                <a:latin typeface="Arial"/>
                <a:ea typeface="Arial"/>
              </a:rPr>
              <a:t> </a:t>
            </a:r>
            <a:r>
              <a:rPr lang="en-US" sz="1900" b="0" strike="noStrike" spc="-1" dirty="0">
                <a:solidFill>
                  <a:srgbClr val="000000"/>
                </a:solidFill>
                <a:latin typeface="Arial"/>
                <a:ea typeface="Arial"/>
              </a:rPr>
              <a:t>…</a:t>
            </a:r>
            <a:endParaRPr lang="en-US" sz="1900" b="0" strike="noStrike" spc="-1" dirty="0">
              <a:latin typeface="Arial"/>
            </a:endParaRPr>
          </a:p>
          <a:p>
            <a:pPr marL="520560" lvl="2" indent="-373680">
              <a:lnSpc>
                <a:spcPct val="100000"/>
              </a:lnSpc>
              <a:buClr>
                <a:srgbClr val="879BAA"/>
              </a:buClr>
              <a:buFont typeface="Noto Sans Symbols"/>
              <a:buChar char="∙"/>
            </a:pPr>
            <a:r>
              <a:rPr lang="en-US" sz="1900" b="0" strike="noStrike" spc="-1" dirty="0">
                <a:solidFill>
                  <a:srgbClr val="000000"/>
                </a:solidFill>
                <a:latin typeface="Arial"/>
                <a:ea typeface="Arial"/>
              </a:rPr>
              <a:t>… </a:t>
            </a:r>
            <a:r>
              <a:rPr lang="ja-JP" altLang="en-US" sz="1900" spc="-1" dirty="0">
                <a:solidFill>
                  <a:srgbClr val="000000"/>
                </a:solidFill>
                <a:latin typeface="Arial"/>
                <a:ea typeface="Arial"/>
              </a:rPr>
              <a:t>レポート</a:t>
            </a:r>
            <a:r>
              <a:rPr lang="ja-JP" altLang="en-US" sz="1900" spc="-1" dirty="0" smtClean="0">
                <a:solidFill>
                  <a:srgbClr val="000000"/>
                </a:solidFill>
                <a:latin typeface="Arial"/>
                <a:ea typeface="Arial"/>
              </a:rPr>
              <a:t>の</a:t>
            </a:r>
            <a:r>
              <a:rPr lang="ja-JP" altLang="en-US" sz="1900" spc="-1" dirty="0">
                <a:solidFill>
                  <a:srgbClr val="000000"/>
                </a:solidFill>
                <a:latin typeface="Arial"/>
                <a:ea typeface="Arial"/>
              </a:rPr>
              <a:t>作成</a:t>
            </a:r>
            <a:r>
              <a:rPr lang="ja-JP" altLang="en-US" sz="1900" spc="-1" dirty="0" smtClean="0">
                <a:solidFill>
                  <a:srgbClr val="000000"/>
                </a:solidFill>
                <a:latin typeface="Arial"/>
                <a:ea typeface="Arial"/>
              </a:rPr>
              <a:t>まで</a:t>
            </a:r>
            <a:r>
              <a:rPr lang="en-US" sz="1900" b="0" strike="noStrike" spc="-1" dirty="0" smtClean="0">
                <a:solidFill>
                  <a:srgbClr val="000000"/>
                </a:solidFill>
                <a:latin typeface="Arial"/>
                <a:ea typeface="Arial"/>
              </a:rPr>
              <a:t>: </a:t>
            </a:r>
            <a:r>
              <a:rPr lang="en-US" sz="1900" b="0" strike="noStrike" spc="-1" dirty="0">
                <a:solidFill>
                  <a:srgbClr val="000000"/>
                </a:solidFill>
                <a:latin typeface="Arial"/>
                <a:ea typeface="Arial"/>
              </a:rPr>
              <a:t>SPDX</a:t>
            </a:r>
            <a:endParaRPr lang="en-US" sz="1900" b="0" strike="noStrike" spc="-1" dirty="0">
              <a:latin typeface="Arial"/>
            </a:endParaRPr>
          </a:p>
          <a:p>
            <a:pPr marL="343080" lvl="1" indent="-360720">
              <a:lnSpc>
                <a:spcPct val="100000"/>
              </a:lnSpc>
              <a:spcBef>
                <a:spcPts val="1301"/>
              </a:spcBef>
              <a:buClr>
                <a:srgbClr val="879BAA"/>
              </a:buClr>
              <a:buFont typeface="Noto Sans Symbols"/>
              <a:buAutoNum type="arabicPeriod"/>
            </a:pPr>
            <a:r>
              <a:rPr lang="ja-JP" altLang="en-US" sz="1900" b="1" spc="-1" dirty="0">
                <a:solidFill>
                  <a:srgbClr val="000000"/>
                </a:solidFill>
                <a:latin typeface="Arial"/>
                <a:ea typeface="Arial"/>
              </a:rPr>
              <a:t>アップロード</a:t>
            </a:r>
            <a:r>
              <a:rPr lang="en-US" sz="1900" b="1" strike="noStrike" spc="-1" dirty="0" smtClean="0">
                <a:solidFill>
                  <a:srgbClr val="000000"/>
                </a:solidFill>
                <a:latin typeface="Arial"/>
                <a:ea typeface="Arial"/>
              </a:rPr>
              <a:t> </a:t>
            </a:r>
            <a:r>
              <a:rPr lang="en-US" sz="1900" b="1" strike="noStrike" spc="-1" dirty="0">
                <a:solidFill>
                  <a:srgbClr val="000000"/>
                </a:solidFill>
                <a:latin typeface="Arial"/>
                <a:ea typeface="Arial"/>
              </a:rPr>
              <a:t>- </a:t>
            </a:r>
            <a:r>
              <a:rPr lang="ja-JP" altLang="en-US" sz="1900" b="1" strike="noStrike" spc="-1" dirty="0" smtClean="0">
                <a:solidFill>
                  <a:srgbClr val="000000"/>
                </a:solidFill>
                <a:latin typeface="Arial"/>
                <a:ea typeface="Arial"/>
              </a:rPr>
              <a:t>いろいろな選択肢がある</a:t>
            </a:r>
            <a:endParaRPr lang="en-US" sz="1900" b="0" strike="noStrike" spc="-1" dirty="0">
              <a:latin typeface="Arial"/>
            </a:endParaRPr>
          </a:p>
          <a:p>
            <a:pPr marL="343080" lvl="1" indent="-360720">
              <a:lnSpc>
                <a:spcPct val="100000"/>
              </a:lnSpc>
              <a:spcBef>
                <a:spcPts val="1301"/>
              </a:spcBef>
              <a:buClr>
                <a:srgbClr val="879BAA"/>
              </a:buClr>
              <a:buFont typeface="Noto Sans Symbols"/>
              <a:buAutoNum type="arabicPeriod"/>
            </a:pPr>
            <a:r>
              <a:rPr lang="ja-JP" altLang="en-US" sz="1900" b="1" spc="-1" dirty="0">
                <a:solidFill>
                  <a:srgbClr val="000000"/>
                </a:solidFill>
                <a:ea typeface="Arial"/>
              </a:rPr>
              <a:t>アップロードされたファイルをライセンスブラウザで</a:t>
            </a:r>
            <a:r>
              <a:rPr lang="ja-JP" altLang="en-US" sz="1900" b="1" spc="-1" dirty="0" smtClean="0">
                <a:solidFill>
                  <a:srgbClr val="000000"/>
                </a:solidFill>
                <a:ea typeface="Arial"/>
              </a:rPr>
              <a:t>確認</a:t>
            </a:r>
            <a:endParaRPr lang="en-US" sz="1900" b="0" strike="noStrike" spc="-1" dirty="0">
              <a:latin typeface="Arial"/>
            </a:endParaRPr>
          </a:p>
          <a:p>
            <a:pPr marL="343080" lvl="1" indent="-360720">
              <a:lnSpc>
                <a:spcPct val="100000"/>
              </a:lnSpc>
              <a:spcBef>
                <a:spcPts val="1301"/>
              </a:spcBef>
              <a:buClr>
                <a:srgbClr val="879BAA"/>
              </a:buClr>
              <a:buFont typeface="Noto Sans Symbols"/>
              <a:buAutoNum type="arabicPeriod"/>
            </a:pPr>
            <a:r>
              <a:rPr lang="en-US" sz="1900" b="1" strike="noStrike" spc="-1" dirty="0" smtClean="0">
                <a:solidFill>
                  <a:srgbClr val="000000"/>
                </a:solidFill>
                <a:latin typeface="Arial"/>
                <a:ea typeface="Arial"/>
              </a:rPr>
              <a:t>“clearing”</a:t>
            </a:r>
            <a:r>
              <a:rPr lang="ja-JP" altLang="en-US" sz="1900" b="1" strike="noStrike" spc="-1" dirty="0" smtClean="0">
                <a:solidFill>
                  <a:srgbClr val="000000"/>
                </a:solidFill>
                <a:latin typeface="Arial"/>
                <a:ea typeface="Arial"/>
              </a:rPr>
              <a:t>作業を行う</a:t>
            </a:r>
            <a:r>
              <a:rPr lang="en-US" sz="1900" b="1" strike="noStrike" spc="-1" dirty="0" smtClean="0">
                <a:solidFill>
                  <a:srgbClr val="000000"/>
                </a:solidFill>
                <a:latin typeface="Arial"/>
                <a:ea typeface="Arial"/>
              </a:rPr>
              <a:t> </a:t>
            </a:r>
            <a:endParaRPr lang="en-US" sz="1900" b="0" strike="noStrike" spc="-1" dirty="0">
              <a:latin typeface="Arial"/>
            </a:endParaRPr>
          </a:p>
          <a:p>
            <a:pPr marL="343080" lvl="1" indent="-360720">
              <a:lnSpc>
                <a:spcPct val="100000"/>
              </a:lnSpc>
              <a:spcBef>
                <a:spcPts val="1301"/>
              </a:spcBef>
              <a:buClr>
                <a:srgbClr val="879BAA"/>
              </a:buClr>
              <a:buFont typeface="Noto Sans Symbols"/>
              <a:buAutoNum type="arabicPeriod"/>
            </a:pPr>
            <a:r>
              <a:rPr lang="ja-JP" altLang="en-US" sz="1900" b="1" spc="-1" dirty="0">
                <a:solidFill>
                  <a:srgbClr val="000000"/>
                </a:solidFill>
                <a:latin typeface="Arial"/>
              </a:rPr>
              <a:t>コピーライト</a:t>
            </a:r>
            <a:r>
              <a:rPr lang="ja-JP" altLang="en-US" sz="1900" b="1" spc="-1" dirty="0" smtClean="0">
                <a:solidFill>
                  <a:srgbClr val="000000"/>
                </a:solidFill>
                <a:latin typeface="Arial"/>
              </a:rPr>
              <a:t>のレビュー</a:t>
            </a:r>
            <a:endParaRPr lang="en-US" sz="1900" b="0" strike="noStrike" spc="-1" dirty="0">
              <a:latin typeface="Arial"/>
            </a:endParaRPr>
          </a:p>
          <a:p>
            <a:pPr marL="343080" lvl="1" indent="-360720">
              <a:lnSpc>
                <a:spcPct val="100000"/>
              </a:lnSpc>
              <a:spcBef>
                <a:spcPts val="1301"/>
              </a:spcBef>
              <a:buClr>
                <a:srgbClr val="879BAA"/>
              </a:buClr>
              <a:buFont typeface="Noto Sans Symbols"/>
              <a:buAutoNum type="arabicPeriod"/>
            </a:pPr>
            <a:r>
              <a:rPr lang="ja-JP" altLang="en-US" sz="1900" b="1" strike="noStrike" spc="-1" dirty="0" smtClean="0">
                <a:solidFill>
                  <a:srgbClr val="000000"/>
                </a:solidFill>
                <a:latin typeface="Arial"/>
                <a:ea typeface="Arial"/>
              </a:rPr>
              <a:t>輸出管理情報</a:t>
            </a:r>
            <a:r>
              <a:rPr lang="en-US" sz="1900" b="1" strike="noStrike" spc="-1" dirty="0" smtClean="0">
                <a:solidFill>
                  <a:srgbClr val="000000"/>
                </a:solidFill>
                <a:latin typeface="Arial"/>
                <a:ea typeface="Arial"/>
              </a:rPr>
              <a:t>(</a:t>
            </a:r>
            <a:r>
              <a:rPr lang="en-US" sz="1900" b="1" strike="noStrike" spc="-1" dirty="0">
                <a:solidFill>
                  <a:srgbClr val="000000"/>
                </a:solidFill>
                <a:latin typeface="Arial"/>
                <a:ea typeface="Arial"/>
              </a:rPr>
              <a:t>ECC</a:t>
            </a:r>
            <a:r>
              <a:rPr lang="en-US" sz="1900" b="1" strike="noStrike" spc="-1" dirty="0" smtClean="0">
                <a:solidFill>
                  <a:srgbClr val="000000"/>
                </a:solidFill>
                <a:latin typeface="Arial"/>
                <a:ea typeface="Arial"/>
              </a:rPr>
              <a:t>)</a:t>
            </a:r>
            <a:r>
              <a:rPr lang="ja-JP" altLang="en-US" sz="1900" b="1" strike="noStrike" spc="-1" dirty="0" smtClean="0">
                <a:solidFill>
                  <a:srgbClr val="000000"/>
                </a:solidFill>
                <a:latin typeface="Arial"/>
                <a:ea typeface="Arial"/>
              </a:rPr>
              <a:t>レビュー</a:t>
            </a:r>
            <a:endParaRPr lang="en-US" sz="1900" b="0" strike="noStrike" spc="-1" dirty="0">
              <a:latin typeface="Arial"/>
            </a:endParaRPr>
          </a:p>
          <a:p>
            <a:pPr marL="343080" lvl="1" indent="-360720">
              <a:lnSpc>
                <a:spcPct val="100000"/>
              </a:lnSpc>
              <a:spcBef>
                <a:spcPts val="1301"/>
              </a:spcBef>
              <a:buClr>
                <a:srgbClr val="879BAA"/>
              </a:buClr>
              <a:buFont typeface="Noto Sans Symbols"/>
              <a:buAutoNum type="arabicPeriod"/>
            </a:pPr>
            <a:r>
              <a:rPr lang="ja-JP" altLang="en-US" sz="1900" b="1" spc="-1" dirty="0">
                <a:solidFill>
                  <a:srgbClr val="000000"/>
                </a:solidFill>
                <a:latin typeface="Arial"/>
                <a:ea typeface="Arial"/>
              </a:rPr>
              <a:t>必要</a:t>
            </a:r>
            <a:r>
              <a:rPr lang="ja-JP" altLang="en-US" sz="1900" b="1" spc="-1" dirty="0" smtClean="0">
                <a:solidFill>
                  <a:srgbClr val="000000"/>
                </a:solidFill>
                <a:latin typeface="Arial"/>
                <a:ea typeface="Arial"/>
              </a:rPr>
              <a:t>な</a:t>
            </a:r>
            <a:r>
              <a:rPr lang="ja-JP" altLang="en-US" sz="1900" b="1" strike="noStrike" spc="-1" dirty="0" smtClean="0">
                <a:solidFill>
                  <a:srgbClr val="000000"/>
                </a:solidFill>
                <a:latin typeface="Arial"/>
                <a:ea typeface="Arial"/>
              </a:rPr>
              <a:t>レポートの作成</a:t>
            </a:r>
            <a:endParaRPr lang="en-US" sz="1900" b="0" strike="noStrike" spc="-1" dirty="0">
              <a:latin typeface="Arial"/>
            </a:endParaRPr>
          </a:p>
          <a:p>
            <a:pPr>
              <a:lnSpc>
                <a:spcPct val="100000"/>
              </a:lnSpc>
              <a:spcBef>
                <a:spcPts val="1301"/>
              </a:spcBef>
            </a:pPr>
            <a:endParaRPr lang="en-US" sz="1900" b="0" strike="noStrike" spc="-1" dirty="0">
              <a:latin typeface="Arial"/>
            </a:endParaRPr>
          </a:p>
        </p:txBody>
      </p:sp>
      <p:sp>
        <p:nvSpPr>
          <p:cNvPr id="409" name="CustomShape 3"/>
          <p:cNvSpPr/>
          <p:nvPr/>
        </p:nvSpPr>
        <p:spPr>
          <a:xfrm>
            <a:off x="7711920" y="1295640"/>
            <a:ext cx="4076426" cy="33840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pc="-1" dirty="0">
                <a:solidFill>
                  <a:srgbClr val="000000"/>
                </a:solidFill>
                <a:latin typeface="Arial"/>
              </a:rPr>
              <a:t>例</a:t>
            </a:r>
            <a:endParaRPr lang="en-US" sz="1900" b="0" strike="noStrike" spc="-1" dirty="0">
              <a:latin typeface="Arial"/>
            </a:endParaRPr>
          </a:p>
        </p:txBody>
      </p:sp>
      <p:sp>
        <p:nvSpPr>
          <p:cNvPr id="410" name="CustomShape 4"/>
          <p:cNvSpPr/>
          <p:nvPr/>
        </p:nvSpPr>
        <p:spPr>
          <a:xfrm>
            <a:off x="618120" y="1295640"/>
            <a:ext cx="7093800" cy="33156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0" strike="noStrike" spc="-1" dirty="0" smtClean="0">
                <a:latin typeface="Arial"/>
              </a:rPr>
              <a:t>機能性</a:t>
            </a:r>
            <a:endParaRPr lang="en-US" sz="1900" b="0" strike="noStrike" spc="-1" dirty="0">
              <a:latin typeface="Arial"/>
            </a:endParaRPr>
          </a:p>
        </p:txBody>
      </p:sp>
      <p:sp>
        <p:nvSpPr>
          <p:cNvPr id="412" name="CustomShape 6"/>
          <p:cNvSpPr/>
          <p:nvPr/>
        </p:nvSpPr>
        <p:spPr>
          <a:xfrm>
            <a:off x="9766080" y="5411880"/>
            <a:ext cx="1725120" cy="9475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413" name="CustomShape 7"/>
          <p:cNvSpPr/>
          <p:nvPr/>
        </p:nvSpPr>
        <p:spPr>
          <a:xfrm>
            <a:off x="7711920" y="1634040"/>
            <a:ext cx="4076426" cy="441108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208440">
              <a:lnSpc>
                <a:spcPct val="100000"/>
              </a:lnSpc>
              <a:buClr>
                <a:srgbClr val="879BAA"/>
              </a:buClr>
              <a:buFont typeface="Arial"/>
              <a:buChar char="•"/>
            </a:pPr>
            <a:r>
              <a:rPr lang="ja-JP" altLang="en-US" sz="1700" spc="-1" dirty="0" smtClean="0">
                <a:solidFill>
                  <a:srgbClr val="000000"/>
                </a:solidFill>
                <a:latin typeface="Arial"/>
                <a:ea typeface="Arial"/>
              </a:rPr>
              <a:t>サンプルファイル</a:t>
            </a:r>
            <a:r>
              <a:rPr lang="en-US" sz="1700" b="0" strike="noStrike" spc="-1" dirty="0" smtClean="0">
                <a:solidFill>
                  <a:srgbClr val="000000"/>
                </a:solidFill>
                <a:latin typeface="Arial"/>
                <a:ea typeface="Arial"/>
              </a:rPr>
              <a:t>, time-1.7.tar.gz</a:t>
            </a:r>
            <a:r>
              <a:rPr lang="ja-JP" altLang="en-US" sz="1700" b="0" strike="noStrike" spc="-1" dirty="0" smtClean="0">
                <a:solidFill>
                  <a:srgbClr val="000000"/>
                </a:solidFill>
                <a:latin typeface="Arial"/>
                <a:ea typeface="Arial"/>
              </a:rPr>
              <a:t>をアップロード</a:t>
            </a:r>
            <a:endParaRPr lang="en-US" sz="1700" b="0" strike="noStrike" spc="-1" dirty="0">
              <a:latin typeface="Arial"/>
            </a:endParaRPr>
          </a:p>
          <a:p>
            <a:pPr marL="190440" lvl="1" indent="-208440">
              <a:lnSpc>
                <a:spcPct val="100000"/>
              </a:lnSpc>
              <a:buClr>
                <a:srgbClr val="879BAA"/>
              </a:buClr>
              <a:buFont typeface="Arial"/>
              <a:buChar char="•"/>
            </a:pPr>
            <a:r>
              <a:rPr lang="ja-JP" altLang="en-US" sz="1700" spc="-1" dirty="0">
                <a:solidFill>
                  <a:srgbClr val="000000"/>
                </a:solidFill>
                <a:ea typeface="Arial"/>
              </a:rPr>
              <a:t>アップロードメニューでオプションを</a:t>
            </a:r>
            <a:r>
              <a:rPr lang="ja-JP" altLang="en-US" sz="1700" spc="-1" dirty="0" smtClean="0">
                <a:solidFill>
                  <a:srgbClr val="000000"/>
                </a:solidFill>
                <a:ea typeface="Arial"/>
              </a:rPr>
              <a:t>選択</a:t>
            </a:r>
            <a:endParaRPr lang="en-US" sz="1700" b="0" strike="noStrike" spc="-1" dirty="0">
              <a:latin typeface="Arial"/>
            </a:endParaRPr>
          </a:p>
          <a:p>
            <a:pPr marL="190440" lvl="1" indent="-208440">
              <a:lnSpc>
                <a:spcPct val="100000"/>
              </a:lnSpc>
              <a:buClr>
                <a:srgbClr val="879BAA"/>
              </a:buClr>
              <a:buFont typeface="Arial"/>
              <a:buChar char="•"/>
            </a:pPr>
            <a:r>
              <a:rPr lang="ja-JP" altLang="en-US" sz="1700" spc="-1" dirty="0">
                <a:solidFill>
                  <a:srgbClr val="000000"/>
                </a:solidFill>
                <a:latin typeface="Arial"/>
                <a:ea typeface="Arial"/>
              </a:rPr>
              <a:t>ブラウザ</a:t>
            </a:r>
            <a:r>
              <a:rPr lang="ja-JP" altLang="en-US" sz="1700" spc="-1" dirty="0" smtClean="0">
                <a:solidFill>
                  <a:srgbClr val="000000"/>
                </a:solidFill>
                <a:latin typeface="Arial"/>
                <a:ea typeface="Arial"/>
              </a:rPr>
              <a:t>に行き</a:t>
            </a:r>
            <a:r>
              <a:rPr lang="en-US" sz="1700" b="0" strike="noStrike" spc="-1" dirty="0" smtClean="0">
                <a:solidFill>
                  <a:srgbClr val="000000"/>
                </a:solidFill>
                <a:latin typeface="Arial"/>
                <a:ea typeface="Arial"/>
              </a:rPr>
              <a:t>UI </a:t>
            </a:r>
            <a:r>
              <a:rPr lang="ja-JP" altLang="en-US" sz="1700" b="0" strike="noStrike" spc="-1" dirty="0" smtClean="0">
                <a:solidFill>
                  <a:srgbClr val="000000"/>
                </a:solidFill>
                <a:latin typeface="Arial"/>
                <a:ea typeface="Arial"/>
              </a:rPr>
              <a:t>上でレビュー</a:t>
            </a:r>
            <a:endParaRPr lang="en-US" sz="1700" b="0" strike="noStrike" spc="-1" dirty="0">
              <a:latin typeface="Arial"/>
            </a:endParaRPr>
          </a:p>
          <a:p>
            <a:pPr marL="190440" lvl="1" indent="-208440">
              <a:lnSpc>
                <a:spcPct val="100000"/>
              </a:lnSpc>
              <a:buClr>
                <a:srgbClr val="879BAA"/>
              </a:buClr>
              <a:buFont typeface="Arial"/>
              <a:buChar char="•"/>
            </a:pPr>
            <a:r>
              <a:rPr lang="ja-JP" altLang="en-US" sz="1700" spc="-1" dirty="0">
                <a:solidFill>
                  <a:srgbClr val="000000"/>
                </a:solidFill>
                <a:ea typeface="Arial"/>
              </a:rPr>
              <a:t>アップロード時にドロップダウンメニューからライセンスを</a:t>
            </a:r>
            <a:r>
              <a:rPr lang="ja-JP" altLang="en-US" sz="1700" spc="-1" dirty="0" smtClean="0">
                <a:solidFill>
                  <a:srgbClr val="000000"/>
                </a:solidFill>
                <a:ea typeface="Arial"/>
              </a:rPr>
              <a:t>選択</a:t>
            </a:r>
            <a:endParaRPr lang="en-US" altLang="ja-JP" sz="1700" spc="-1" dirty="0" smtClean="0">
              <a:solidFill>
                <a:srgbClr val="000000"/>
              </a:solidFill>
              <a:ea typeface="Arial"/>
            </a:endParaRPr>
          </a:p>
          <a:p>
            <a:pPr marL="190440" lvl="1" indent="-208440">
              <a:lnSpc>
                <a:spcPct val="100000"/>
              </a:lnSpc>
              <a:buClr>
                <a:srgbClr val="879BAA"/>
              </a:buClr>
              <a:buFont typeface="Arial"/>
              <a:buChar char="•"/>
            </a:pPr>
            <a:r>
              <a:rPr lang="ja-JP" altLang="en-US" sz="1700" spc="-1" dirty="0">
                <a:solidFill>
                  <a:srgbClr val="000000"/>
                </a:solidFill>
                <a:ea typeface="Arial"/>
              </a:rPr>
              <a:t>集約ビューと単一ファイルビューを</a:t>
            </a:r>
            <a:r>
              <a:rPr lang="ja-JP" altLang="en-US" sz="1700" spc="-1" dirty="0" smtClean="0">
                <a:solidFill>
                  <a:srgbClr val="000000"/>
                </a:solidFill>
                <a:ea typeface="Arial"/>
              </a:rPr>
              <a:t>参照</a:t>
            </a:r>
            <a:r>
              <a:rPr lang="en-US" altLang="ja-JP" sz="1700" spc="-1" dirty="0" smtClean="0">
                <a:solidFill>
                  <a:srgbClr val="000000"/>
                </a:solidFill>
                <a:ea typeface="Arial"/>
              </a:rPr>
              <a:t>:</a:t>
            </a:r>
            <a:r>
              <a:rPr lang="en-US" sz="1700" b="0" strike="noStrike" spc="-1" dirty="0" smtClean="0">
                <a:solidFill>
                  <a:srgbClr val="000000"/>
                </a:solidFill>
                <a:latin typeface="Arial"/>
                <a:ea typeface="Arial"/>
              </a:rPr>
              <a:t> </a:t>
            </a:r>
            <a:r>
              <a:rPr lang="ja-JP" altLang="en-US" sz="1700" b="0" strike="noStrike" spc="-1" dirty="0" smtClean="0">
                <a:solidFill>
                  <a:srgbClr val="000000"/>
                </a:solidFill>
                <a:latin typeface="Arial"/>
                <a:ea typeface="Arial"/>
              </a:rPr>
              <a:t>決定する</a:t>
            </a:r>
            <a:endParaRPr lang="en-US" sz="1700" b="0" strike="noStrike" spc="-1" dirty="0" smtClean="0">
              <a:latin typeface="Arial"/>
            </a:endParaRPr>
          </a:p>
          <a:p>
            <a:pPr marL="355680" lvl="2" indent="-195840">
              <a:lnSpc>
                <a:spcPct val="100000"/>
              </a:lnSpc>
              <a:buClr>
                <a:srgbClr val="879BAA"/>
              </a:buClr>
              <a:buFont typeface="Noto Sans Symbols"/>
              <a:buChar char="∙"/>
            </a:pPr>
            <a:r>
              <a:rPr lang="ja-JP" altLang="en-US" sz="1700" spc="-1" dirty="0" smtClean="0">
                <a:solidFill>
                  <a:srgbClr val="000000"/>
                </a:solidFill>
                <a:ea typeface="Arial"/>
              </a:rPr>
              <a:t>バルク機能の初使用</a:t>
            </a:r>
            <a:endParaRPr lang="en-US" altLang="ja-JP" sz="1700" spc="-1" dirty="0" smtClean="0">
              <a:solidFill>
                <a:srgbClr val="000000"/>
              </a:solidFill>
              <a:ea typeface="Arial"/>
            </a:endParaRPr>
          </a:p>
          <a:p>
            <a:pPr marL="355680" lvl="2" indent="-195840">
              <a:lnSpc>
                <a:spcPct val="100000"/>
              </a:lnSpc>
              <a:buClr>
                <a:srgbClr val="879BAA"/>
              </a:buClr>
              <a:buFont typeface="Noto Sans Symbols"/>
              <a:buChar char="∙"/>
            </a:pPr>
            <a:r>
              <a:rPr lang="ja-JP" altLang="en-US" sz="1700" spc="-1" dirty="0" smtClean="0">
                <a:solidFill>
                  <a:srgbClr val="000000"/>
                </a:solidFill>
                <a:ea typeface="Arial"/>
              </a:rPr>
              <a:t>著作権の箇所に</a:t>
            </a:r>
            <a:r>
              <a:rPr lang="ja-JP" altLang="en-US" sz="1700" spc="-1" dirty="0">
                <a:solidFill>
                  <a:srgbClr val="000000"/>
                </a:solidFill>
                <a:ea typeface="Arial"/>
              </a:rPr>
              <a:t>移動し、見つかった一致を</a:t>
            </a:r>
            <a:r>
              <a:rPr lang="ja-JP" altLang="en-US" sz="1700" spc="-1" dirty="0" smtClean="0">
                <a:solidFill>
                  <a:srgbClr val="000000"/>
                </a:solidFill>
                <a:ea typeface="Arial"/>
              </a:rPr>
              <a:t>修正</a:t>
            </a:r>
            <a:endParaRPr lang="en-US" altLang="ja-JP" sz="1700" spc="-1" dirty="0" smtClean="0">
              <a:solidFill>
                <a:srgbClr val="000000"/>
              </a:solidFill>
              <a:ea typeface="Arial"/>
            </a:endParaRPr>
          </a:p>
          <a:p>
            <a:pPr marL="355680" lvl="2" indent="-195840">
              <a:lnSpc>
                <a:spcPct val="100000"/>
              </a:lnSpc>
              <a:buClr>
                <a:srgbClr val="879BAA"/>
              </a:buClr>
              <a:buFont typeface="Noto Sans Symbols"/>
              <a:buChar char="∙"/>
            </a:pPr>
            <a:r>
              <a:rPr lang="en-US" sz="1700" b="0" strike="noStrike" spc="-1" dirty="0" smtClean="0">
                <a:solidFill>
                  <a:srgbClr val="000000"/>
                </a:solidFill>
                <a:latin typeface="Arial"/>
                <a:ea typeface="Arial"/>
              </a:rPr>
              <a:t>ECC</a:t>
            </a:r>
            <a:r>
              <a:rPr lang="ja-JP" altLang="en-US" sz="1700" b="0" strike="noStrike" spc="-1" dirty="0" smtClean="0">
                <a:solidFill>
                  <a:srgbClr val="000000"/>
                </a:solidFill>
                <a:latin typeface="Arial"/>
                <a:ea typeface="Arial"/>
              </a:rPr>
              <a:t>も同様</a:t>
            </a:r>
            <a:endParaRPr lang="en-US" sz="1700" b="0" strike="noStrike" spc="-1" dirty="0">
              <a:latin typeface="Arial"/>
            </a:endParaRPr>
          </a:p>
          <a:p>
            <a:pPr marL="190440" lvl="1" indent="-208440">
              <a:lnSpc>
                <a:spcPct val="100000"/>
              </a:lnSpc>
              <a:buClr>
                <a:srgbClr val="879BAA"/>
              </a:buClr>
              <a:buFont typeface="Arial"/>
              <a:buChar char="•"/>
            </a:pPr>
            <a:r>
              <a:rPr lang="ja-JP" altLang="en-US" sz="1700" spc="-1" dirty="0"/>
              <a:t>ドロップダウンから出力を選択</a:t>
            </a:r>
            <a:endParaRPr lang="en-US" sz="1700" b="0" strike="noStrike" spc="-1" dirty="0">
              <a:latin typeface="Arial"/>
            </a:endParaRPr>
          </a:p>
          <a:p>
            <a:pPr>
              <a:lnSpc>
                <a:spcPct val="100000"/>
              </a:lnSpc>
            </a:pPr>
            <a:endParaRPr lang="en-US" sz="1700" b="0" strike="noStrike" spc="-1" dirty="0">
              <a:latin typeface="Arial"/>
            </a:endParaRPr>
          </a:p>
          <a:p>
            <a:pPr>
              <a:lnSpc>
                <a:spcPct val="100000"/>
              </a:lnSpc>
            </a:pPr>
            <a:endParaRPr lang="en-US" sz="17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CustomShape 1"/>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sz="3200" b="1" strike="noStrike" spc="-1" dirty="0">
                <a:solidFill>
                  <a:srgbClr val="000000"/>
                </a:solidFill>
                <a:latin typeface="Arial"/>
                <a:ea typeface="Arial"/>
              </a:rPr>
              <a:t>FOSSology Major Takeaways</a:t>
            </a:r>
            <a:endParaRPr lang="en-US" sz="3200" b="0" strike="noStrike" spc="-1" dirty="0">
              <a:latin typeface="Arial"/>
            </a:endParaRPr>
          </a:p>
        </p:txBody>
      </p:sp>
      <p:sp>
        <p:nvSpPr>
          <p:cNvPr id="415" name="CustomShape 2"/>
          <p:cNvSpPr/>
          <p:nvPr/>
        </p:nvSpPr>
        <p:spPr>
          <a:xfrm>
            <a:off x="624240" y="990540"/>
            <a:ext cx="10941840" cy="4876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endParaRPr lang="en-US" sz="1800" b="0" strike="noStrike" spc="-1" dirty="0">
              <a:latin typeface="Arial"/>
            </a:endParaRPr>
          </a:p>
          <a:p>
            <a:pPr marL="216000" lvl="1" indent="-290880">
              <a:lnSpc>
                <a:spcPct val="100000"/>
              </a:lnSpc>
              <a:spcBef>
                <a:spcPts val="1001"/>
              </a:spcBef>
              <a:buClr>
                <a:srgbClr val="879BAA"/>
              </a:buClr>
              <a:buFont typeface="Noto Sans Symbols"/>
              <a:buChar char="∙"/>
            </a:pPr>
            <a:r>
              <a:rPr lang="ja-JP" altLang="en-US" sz="3000" b="1" spc="-1" dirty="0" smtClean="0">
                <a:solidFill>
                  <a:srgbClr val="000000"/>
                </a:solidFill>
                <a:latin typeface="Arial"/>
              </a:rPr>
              <a:t>オープンソースソフトウェア</a:t>
            </a:r>
            <a:endParaRPr lang="en-US" altLang="ja-JP" sz="3000" spc="-1" dirty="0">
              <a:latin typeface="Arial"/>
            </a:endParaRPr>
          </a:p>
          <a:p>
            <a:pPr marL="216000" lvl="1" indent="-290880">
              <a:lnSpc>
                <a:spcPct val="100000"/>
              </a:lnSpc>
              <a:spcBef>
                <a:spcPts val="1001"/>
              </a:spcBef>
              <a:buClr>
                <a:srgbClr val="879BAA"/>
              </a:buClr>
              <a:buFont typeface="Noto Sans Symbols"/>
              <a:buChar char="∙"/>
            </a:pPr>
            <a:r>
              <a:rPr lang="ja-JP" altLang="en-US" sz="3000" spc="-1" dirty="0" smtClean="0">
                <a:solidFill>
                  <a:srgbClr val="000000"/>
                </a:solidFill>
                <a:latin typeface="Arial"/>
              </a:rPr>
              <a:t>ベンダーに縛られない。パートナー間で共有される</a:t>
            </a:r>
            <a:endParaRPr lang="en-US" sz="3000" b="0" strike="noStrike" spc="-1" dirty="0">
              <a:latin typeface="Arial"/>
            </a:endParaRPr>
          </a:p>
          <a:p>
            <a:pPr marL="216000" lvl="1" indent="-290880">
              <a:lnSpc>
                <a:spcPct val="100000"/>
              </a:lnSpc>
              <a:spcBef>
                <a:spcPts val="1001"/>
              </a:spcBef>
              <a:buClr>
                <a:srgbClr val="879BAA"/>
              </a:buClr>
              <a:buFont typeface="Noto Sans Symbols"/>
              <a:buChar char="∙"/>
            </a:pPr>
            <a:r>
              <a:rPr lang="ja-JP" altLang="en-US" sz="3000" b="1" spc="-1" dirty="0" smtClean="0">
                <a:solidFill>
                  <a:srgbClr val="000000"/>
                </a:solidFill>
                <a:latin typeface="Arial"/>
                <a:ea typeface="Arial"/>
              </a:rPr>
              <a:t>サーバーベースの</a:t>
            </a:r>
            <a:r>
              <a:rPr lang="en-US" sz="3000" b="1" strike="noStrike" spc="-1" dirty="0" smtClean="0">
                <a:solidFill>
                  <a:srgbClr val="000000"/>
                </a:solidFill>
                <a:latin typeface="Arial"/>
                <a:ea typeface="Arial"/>
              </a:rPr>
              <a:t> </a:t>
            </a:r>
            <a:r>
              <a:rPr lang="en-US" sz="3000" b="1" strike="noStrike" spc="-1" dirty="0">
                <a:solidFill>
                  <a:srgbClr val="000000"/>
                </a:solidFill>
                <a:latin typeface="Arial"/>
                <a:ea typeface="Arial"/>
              </a:rPr>
              <a:t>Web </a:t>
            </a:r>
            <a:r>
              <a:rPr lang="ja-JP" altLang="en-US" sz="3000" b="1" spc="-1" dirty="0" smtClean="0">
                <a:solidFill>
                  <a:srgbClr val="000000"/>
                </a:solidFill>
                <a:latin typeface="Arial"/>
                <a:ea typeface="Arial"/>
              </a:rPr>
              <a:t>アプリケーション</a:t>
            </a:r>
            <a:endParaRPr lang="en-US" sz="3000" b="0" strike="noStrike" spc="-1" dirty="0">
              <a:latin typeface="Arial"/>
            </a:endParaRPr>
          </a:p>
          <a:p>
            <a:pPr marL="406440" lvl="2" indent="-303840">
              <a:lnSpc>
                <a:spcPct val="100000"/>
              </a:lnSpc>
              <a:spcBef>
                <a:spcPts val="1001"/>
              </a:spcBef>
              <a:buClr>
                <a:srgbClr val="879BAA"/>
              </a:buClr>
              <a:buFont typeface="Noto Sans Symbols"/>
              <a:buChar char="∙"/>
            </a:pPr>
            <a:r>
              <a:rPr lang="ja-JP" altLang="en-US" sz="3000" spc="-1" dirty="0" smtClean="0">
                <a:solidFill>
                  <a:srgbClr val="000000"/>
                </a:solidFill>
                <a:latin typeface="Arial"/>
                <a:ea typeface="Arial"/>
              </a:rPr>
              <a:t>マルチユーザ操作を可能にし、再利用を可能とする</a:t>
            </a:r>
            <a:r>
              <a:rPr lang="en-US" sz="3000" b="0" strike="noStrike" spc="-1" dirty="0" smtClean="0">
                <a:solidFill>
                  <a:srgbClr val="000000"/>
                </a:solidFill>
                <a:latin typeface="Arial"/>
                <a:ea typeface="Arial"/>
              </a:rPr>
              <a:t> </a:t>
            </a:r>
            <a:endParaRPr lang="en-US" sz="3000" b="0" strike="noStrike" spc="-1" dirty="0">
              <a:latin typeface="Arial"/>
            </a:endParaRPr>
          </a:p>
          <a:p>
            <a:pPr marL="216000" lvl="1" indent="-290880">
              <a:lnSpc>
                <a:spcPct val="100000"/>
              </a:lnSpc>
              <a:spcBef>
                <a:spcPts val="1001"/>
              </a:spcBef>
              <a:buClr>
                <a:srgbClr val="879BAA"/>
              </a:buClr>
              <a:buFont typeface="Noto Sans Symbols"/>
              <a:buChar char="∙"/>
            </a:pPr>
            <a:r>
              <a:rPr lang="ja-JP" altLang="en-US" sz="3000" b="1" strike="noStrike" spc="-1" dirty="0" smtClean="0">
                <a:solidFill>
                  <a:srgbClr val="000000"/>
                </a:solidFill>
                <a:latin typeface="Arial"/>
                <a:ea typeface="Arial"/>
              </a:rPr>
              <a:t>いい特徴がたくさん</a:t>
            </a:r>
            <a:endParaRPr lang="en-US" sz="3000" b="0" strike="noStrike" spc="-1" dirty="0">
              <a:latin typeface="Arial"/>
            </a:endParaRPr>
          </a:p>
          <a:p>
            <a:pPr marL="406440" lvl="2" indent="-303840">
              <a:lnSpc>
                <a:spcPct val="100000"/>
              </a:lnSpc>
              <a:spcBef>
                <a:spcPts val="1001"/>
              </a:spcBef>
              <a:buClr>
                <a:srgbClr val="879BAA"/>
              </a:buClr>
              <a:buFont typeface="Noto Sans Symbols"/>
              <a:buChar char="∙"/>
            </a:pPr>
            <a:r>
              <a:rPr lang="en-US" sz="3000" spc="-1" dirty="0" smtClean="0">
                <a:solidFill>
                  <a:srgbClr val="000000"/>
                </a:solidFill>
                <a:latin typeface="Arial"/>
              </a:rPr>
              <a:t>OSS</a:t>
            </a:r>
            <a:r>
              <a:rPr lang="ja-JP" altLang="en-US" sz="3000" spc="-1" dirty="0" smtClean="0">
                <a:solidFill>
                  <a:srgbClr val="000000"/>
                </a:solidFill>
                <a:latin typeface="Arial"/>
              </a:rPr>
              <a:t>コンポーネント解析の実際に行なう作業を減らす</a:t>
            </a:r>
            <a:endParaRPr lang="en-US" sz="3000" b="0" strike="noStrike" spc="-1" dirty="0">
              <a:latin typeface="Arial"/>
            </a:endParaRPr>
          </a:p>
          <a:p>
            <a:pPr>
              <a:lnSpc>
                <a:spcPct val="100000"/>
              </a:lnSpc>
              <a:spcBef>
                <a:spcPts val="1001"/>
              </a:spcBef>
            </a:pPr>
            <a:endParaRPr lang="en-US" sz="3000" b="0" strike="noStrike" spc="-1" dirty="0">
              <a:latin typeface="Arial"/>
            </a:endParaRPr>
          </a:p>
          <a:p>
            <a:pPr marL="457200">
              <a:lnSpc>
                <a:spcPct val="100000"/>
              </a:lnSpc>
            </a:pPr>
            <a:endParaRPr lang="en-US" sz="3000" b="0" strike="noStrike" spc="-1" dirty="0">
              <a:latin typeface="Arial"/>
            </a:endParaRPr>
          </a:p>
          <a:p>
            <a:pPr marL="457200">
              <a:lnSpc>
                <a:spcPct val="100000"/>
              </a:lnSpc>
            </a:pPr>
            <a:endParaRPr lang="en-US" sz="3000" b="0" strike="noStrike" spc="-1" dirty="0">
              <a:latin typeface="Arial"/>
            </a:endParaRPr>
          </a:p>
          <a:p>
            <a:pPr marL="457200">
              <a:lnSpc>
                <a:spcPct val="100000"/>
              </a:lnSpc>
            </a:pPr>
            <a:endParaRPr lang="en-US" sz="3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CustomShape 1"/>
          <p:cNvSpPr/>
          <p:nvPr/>
        </p:nvSpPr>
        <p:spPr>
          <a:xfrm>
            <a:off x="731160" y="1149178"/>
            <a:ext cx="11459160" cy="5167022"/>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418" name="CustomShape 2"/>
          <p:cNvSpPr/>
          <p:nvPr/>
        </p:nvSpPr>
        <p:spPr>
          <a:xfrm>
            <a:off x="0" y="0"/>
            <a:ext cx="12668036"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smtClean="0">
                <a:solidFill>
                  <a:srgbClr val="000000"/>
                </a:solidFill>
                <a:latin typeface="Arial"/>
                <a:ea typeface="Arial"/>
              </a:rPr>
              <a:t>お</a:t>
            </a:r>
            <a:r>
              <a:rPr lang="ja-JP" altLang="en-US" sz="3200" b="1" spc="-1" dirty="0">
                <a:solidFill>
                  <a:srgbClr val="000000"/>
                </a:solidFill>
                <a:latin typeface="Arial"/>
                <a:ea typeface="Arial"/>
              </a:rPr>
              <a:t>気</a:t>
            </a:r>
            <a:r>
              <a:rPr lang="ja-JP" altLang="en-US" sz="3200" b="1" spc="-1" dirty="0" smtClean="0">
                <a:solidFill>
                  <a:srgbClr val="000000"/>
                </a:solidFill>
                <a:latin typeface="Arial"/>
                <a:ea typeface="Arial"/>
              </a:rPr>
              <a:t>に</a:t>
            </a:r>
            <a:r>
              <a:rPr lang="ja-JP" altLang="en-US" sz="3200" b="1" spc="-1" dirty="0">
                <a:solidFill>
                  <a:srgbClr val="000000"/>
                </a:solidFill>
                <a:latin typeface="Arial"/>
                <a:ea typeface="Arial"/>
              </a:rPr>
              <a:t>召</a:t>
            </a:r>
            <a:r>
              <a:rPr lang="ja-JP" altLang="en-US" sz="3200" b="1" spc="-1" dirty="0" smtClean="0">
                <a:solidFill>
                  <a:srgbClr val="000000"/>
                </a:solidFill>
                <a:latin typeface="Arial"/>
                <a:ea typeface="Arial"/>
              </a:rPr>
              <a:t>しましたか？</a:t>
            </a:r>
            <a:r>
              <a:rPr lang="en-US" sz="3200" b="1" strike="noStrike" spc="-1" dirty="0" smtClean="0">
                <a:solidFill>
                  <a:srgbClr val="000000"/>
                </a:solidFill>
                <a:latin typeface="Arial"/>
                <a:ea typeface="Arial"/>
              </a:rPr>
              <a:t> </a:t>
            </a:r>
            <a:r>
              <a:rPr lang="ja-JP" altLang="en-US" sz="3200" b="1" spc="-1" dirty="0" smtClean="0">
                <a:solidFill>
                  <a:srgbClr val="000000"/>
                </a:solidFill>
                <a:latin typeface="Arial"/>
                <a:ea typeface="Arial"/>
              </a:rPr>
              <a:t>コントリビュート</a:t>
            </a:r>
            <a:r>
              <a:rPr lang="ja-JP" altLang="en-US" sz="3200" b="1" strike="noStrike" spc="-1" dirty="0" smtClean="0">
                <a:solidFill>
                  <a:srgbClr val="000000"/>
                </a:solidFill>
                <a:latin typeface="Arial"/>
                <a:ea typeface="Arial"/>
              </a:rPr>
              <a:t>しません</a:t>
            </a:r>
            <a:r>
              <a:rPr lang="ja-JP" altLang="en-US" sz="3200" b="1" spc="-1" dirty="0">
                <a:solidFill>
                  <a:srgbClr val="000000"/>
                </a:solidFill>
                <a:latin typeface="Arial"/>
                <a:ea typeface="Arial"/>
              </a:rPr>
              <a:t>か</a:t>
            </a:r>
            <a:r>
              <a:rPr lang="en-US" sz="3200" b="1" strike="noStrike" spc="-1" dirty="0" smtClean="0">
                <a:solidFill>
                  <a:srgbClr val="000000"/>
                </a:solidFill>
                <a:latin typeface="Arial"/>
                <a:ea typeface="Arial"/>
              </a:rPr>
              <a:t>?</a:t>
            </a:r>
            <a:endParaRPr lang="en-US" sz="3200" b="0" strike="noStrike" spc="-1" dirty="0">
              <a:latin typeface="Arial"/>
            </a:endParaRPr>
          </a:p>
        </p:txBody>
      </p:sp>
      <p:sp>
        <p:nvSpPr>
          <p:cNvPr id="419" name="CustomShape 3"/>
          <p:cNvSpPr/>
          <p:nvPr/>
        </p:nvSpPr>
        <p:spPr>
          <a:xfrm>
            <a:off x="1096560" y="1267200"/>
            <a:ext cx="4626000" cy="46720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40120">
              <a:spcBef>
                <a:spcPts val="1301"/>
              </a:spcBef>
              <a:buClr>
                <a:srgbClr val="879BAA"/>
              </a:buClr>
              <a:buFont typeface="Noto Sans Symbols"/>
              <a:buChar char="∙"/>
            </a:pPr>
            <a:r>
              <a:rPr lang="ja-JP" altLang="en-US" sz="2000" spc="-1" dirty="0">
                <a:solidFill>
                  <a:srgbClr val="000000"/>
                </a:solidFill>
              </a:rPr>
              <a:t>最新の公式サポートの一覧を見るに</a:t>
            </a:r>
            <a:r>
              <a:rPr lang="ja-JP" altLang="en-US" sz="2000" spc="-1" dirty="0" smtClean="0">
                <a:solidFill>
                  <a:srgbClr val="000000"/>
                </a:solidFill>
              </a:rPr>
              <a:t>は</a:t>
            </a:r>
            <a:r>
              <a:rPr lang="en-US" sz="2000" b="0" strike="noStrike" spc="-1" dirty="0" smtClean="0">
                <a:solidFill>
                  <a:srgbClr val="000000"/>
                </a:solidFill>
                <a:latin typeface="Arial"/>
                <a:ea typeface="Arial"/>
              </a:rPr>
              <a:t> </a:t>
            </a:r>
            <a:r>
              <a:rPr lang="en-US" sz="2000" b="0" u="sng" strike="noStrike" spc="-1" dirty="0">
                <a:solidFill>
                  <a:srgbClr val="0563C1"/>
                </a:solidFill>
                <a:uFillTx/>
                <a:latin typeface="Arial"/>
                <a:ea typeface="Arial"/>
                <a:hlinkClick r:id="rId2"/>
              </a:rPr>
              <a:t>FOSSology.org</a:t>
            </a:r>
            <a:r>
              <a:rPr lang="en-US" sz="2000" b="0" strike="noStrike" spc="-1" dirty="0">
                <a:solidFill>
                  <a:srgbClr val="000000"/>
                </a:solidFill>
                <a:latin typeface="Arial"/>
                <a:ea typeface="Arial"/>
              </a:rPr>
              <a:t> </a:t>
            </a:r>
            <a:r>
              <a:rPr lang="ja-JP" altLang="en-US" sz="2000" b="0" strike="noStrike" spc="-1" dirty="0" smtClean="0">
                <a:solidFill>
                  <a:srgbClr val="000000"/>
                </a:solidFill>
                <a:latin typeface="Arial"/>
                <a:ea typeface="Arial"/>
              </a:rPr>
              <a:t>を確認</a:t>
            </a:r>
            <a:r>
              <a:rPr lang="en-US" sz="2000" b="0" strike="noStrike" spc="-1" dirty="0" smtClean="0">
                <a:solidFill>
                  <a:srgbClr val="000000"/>
                </a:solidFill>
                <a:latin typeface="Arial"/>
                <a:ea typeface="Arial"/>
              </a:rPr>
              <a:t>.</a:t>
            </a:r>
          </a:p>
          <a:p>
            <a:pPr marL="216000" lvl="1" indent="-240120">
              <a:lnSpc>
                <a:spcPct val="100000"/>
              </a:lnSpc>
              <a:spcBef>
                <a:spcPts val="1301"/>
              </a:spcBef>
              <a:buClr>
                <a:srgbClr val="879BAA"/>
              </a:buClr>
              <a:buFont typeface="Noto Sans Symbols"/>
              <a:buChar char="∙"/>
            </a:pPr>
            <a:r>
              <a:rPr lang="ja-JP" altLang="en-US" sz="2000" i="1" spc="-1" dirty="0" smtClean="0">
                <a:solidFill>
                  <a:srgbClr val="000000"/>
                </a:solidFill>
                <a:latin typeface="Arial"/>
                <a:ea typeface="Arial"/>
              </a:rPr>
              <a:t>このリストにない</a:t>
            </a:r>
            <a:r>
              <a:rPr lang="en-US" sz="2000" b="0" i="1" strike="noStrike" spc="-1" dirty="0" smtClean="0">
                <a:solidFill>
                  <a:srgbClr val="000000"/>
                </a:solidFill>
                <a:latin typeface="Arial"/>
                <a:ea typeface="Arial"/>
              </a:rPr>
              <a:t>? </a:t>
            </a:r>
            <a:r>
              <a:rPr lang="en-US" sz="2000" b="0" strike="noStrike" spc="-1" dirty="0" smtClean="0">
                <a:solidFill>
                  <a:srgbClr val="000000"/>
                </a:solidFill>
                <a:latin typeface="Arial"/>
                <a:ea typeface="Arial"/>
              </a:rPr>
              <a:t>–</a:t>
            </a:r>
            <a:r>
              <a:rPr lang="ja-JP" altLang="en-US" sz="2000" spc="-1" dirty="0">
                <a:solidFill>
                  <a:srgbClr val="000000"/>
                </a:solidFill>
                <a:ea typeface="Arial"/>
              </a:rPr>
              <a:t>ロゴを入れてプロジェクトを支援することを検討してください</a:t>
            </a:r>
            <a:r>
              <a:rPr lang="en-US" sz="2000" b="0" strike="noStrike" spc="-1" dirty="0" smtClean="0">
                <a:solidFill>
                  <a:srgbClr val="000000"/>
                </a:solidFill>
                <a:latin typeface="Arial"/>
                <a:ea typeface="Arial"/>
              </a:rPr>
              <a:t>.  </a:t>
            </a:r>
            <a:r>
              <a:rPr lang="ja-JP" altLang="en-US" sz="2000" spc="-1" dirty="0" smtClean="0">
                <a:solidFill>
                  <a:srgbClr val="000000"/>
                </a:solidFill>
                <a:ea typeface="Arial"/>
              </a:rPr>
              <a:t>この中にロゴを入れるには</a:t>
            </a:r>
            <a:r>
              <a:rPr lang="ja-JP" altLang="en-US" sz="2000" spc="-1" dirty="0">
                <a:solidFill>
                  <a:srgbClr val="000000"/>
                </a:solidFill>
                <a:ea typeface="Arial"/>
              </a:rPr>
              <a:t>下記</a:t>
            </a:r>
            <a:r>
              <a:rPr lang="ja-JP" altLang="en-US" sz="2000" spc="-1" dirty="0" smtClean="0">
                <a:solidFill>
                  <a:srgbClr val="000000"/>
                </a:solidFill>
                <a:ea typeface="Arial"/>
              </a:rPr>
              <a:t>にに</a:t>
            </a:r>
            <a:r>
              <a:rPr lang="ja-JP" altLang="en-US" sz="2000" spc="-1" dirty="0">
                <a:solidFill>
                  <a:srgbClr val="000000"/>
                </a:solidFill>
                <a:ea typeface="Arial"/>
              </a:rPr>
              <a:t>メールを送ってください</a:t>
            </a:r>
            <a:endParaRPr lang="en-US" sz="2000" b="0" strike="noStrike" spc="-1" dirty="0" smtClean="0">
              <a:solidFill>
                <a:srgbClr val="000000"/>
              </a:solidFill>
              <a:latin typeface="Arial"/>
              <a:ea typeface="Arial"/>
            </a:endParaRPr>
          </a:p>
          <a:p>
            <a:pPr marL="216000" lvl="1" indent="-240120">
              <a:lnSpc>
                <a:spcPct val="100000"/>
              </a:lnSpc>
              <a:spcBef>
                <a:spcPts val="1301"/>
              </a:spcBef>
              <a:buClr>
                <a:srgbClr val="879BAA"/>
              </a:buClr>
              <a:buFont typeface="Noto Sans Symbols"/>
              <a:buChar char="∙"/>
            </a:pPr>
            <a:r>
              <a:rPr lang="en-US" sz="2000" b="0" u="sng" strike="noStrike" spc="-1" dirty="0" smtClean="0">
                <a:solidFill>
                  <a:srgbClr val="0563C1"/>
                </a:solidFill>
                <a:uFillTx/>
                <a:latin typeface="Arial"/>
                <a:ea typeface="Arial"/>
                <a:hlinkClick r:id="rId3"/>
              </a:rPr>
              <a:t>fossology-steering@fossology.org</a:t>
            </a:r>
            <a:r>
              <a:rPr lang="en-US" sz="2000" b="0" strike="noStrike" spc="-1" dirty="0">
                <a:solidFill>
                  <a:srgbClr val="000000"/>
                </a:solidFill>
                <a:latin typeface="Arial"/>
                <a:ea typeface="Arial"/>
              </a:rPr>
              <a:t>.</a:t>
            </a:r>
            <a:endParaRPr lang="en-US" sz="2000" b="0" strike="noStrike" spc="-1" dirty="0">
              <a:latin typeface="Arial"/>
            </a:endParaRPr>
          </a:p>
          <a:p>
            <a:pPr marL="216000" lvl="1" indent="-240120">
              <a:lnSpc>
                <a:spcPct val="100000"/>
              </a:lnSpc>
              <a:spcBef>
                <a:spcPts val="1001"/>
              </a:spcBef>
              <a:buClr>
                <a:srgbClr val="879BAA"/>
              </a:buClr>
              <a:buFont typeface="Noto Sans Symbols"/>
              <a:buChar char="∙"/>
            </a:pPr>
            <a:r>
              <a:rPr lang="en-US" sz="2000" b="0" strike="noStrike" spc="-1" dirty="0" smtClean="0">
                <a:solidFill>
                  <a:srgbClr val="000000"/>
                </a:solidFill>
                <a:latin typeface="Arial"/>
                <a:ea typeface="Arial"/>
              </a:rPr>
              <a:t>Github</a:t>
            </a:r>
            <a:r>
              <a:rPr lang="ja-JP" altLang="en-US" sz="2000" b="0" strike="noStrike" spc="-1" dirty="0" smtClean="0">
                <a:solidFill>
                  <a:srgbClr val="000000"/>
                </a:solidFill>
                <a:latin typeface="Arial"/>
                <a:ea typeface="Arial"/>
              </a:rPr>
              <a:t>に</a:t>
            </a:r>
            <a:r>
              <a:rPr lang="en-US" altLang="ja-JP" sz="2000" b="0" strike="noStrike" spc="-1" dirty="0" smtClean="0">
                <a:solidFill>
                  <a:srgbClr val="000000"/>
                </a:solidFill>
                <a:latin typeface="Arial"/>
                <a:ea typeface="Arial"/>
              </a:rPr>
              <a:t>issue</a:t>
            </a:r>
            <a:r>
              <a:rPr lang="ja-JP" altLang="en-US" sz="2000" b="0" strike="noStrike" spc="-1" dirty="0" smtClean="0">
                <a:solidFill>
                  <a:srgbClr val="000000"/>
                </a:solidFill>
                <a:latin typeface="Arial"/>
                <a:ea typeface="Arial"/>
              </a:rPr>
              <a:t>を報告してください</a:t>
            </a:r>
            <a:r>
              <a:rPr lang="en-US" sz="2000" b="0" strike="noStrike" spc="-1" dirty="0" smtClean="0">
                <a:solidFill>
                  <a:srgbClr val="000000"/>
                </a:solidFill>
                <a:latin typeface="Arial"/>
                <a:ea typeface="Arial"/>
              </a:rPr>
              <a:t>: </a:t>
            </a:r>
            <a:r>
              <a:rPr lang="en-US" sz="2000" b="0" u="sng" strike="noStrike" spc="-1" dirty="0">
                <a:solidFill>
                  <a:srgbClr val="0563C1"/>
                </a:solidFill>
                <a:uFillTx/>
                <a:latin typeface="Arial"/>
                <a:ea typeface="Arial"/>
                <a:hlinkClick r:id="rId4"/>
              </a:rPr>
              <a:t>https://github.com/fossology/fossology</a:t>
            </a:r>
            <a:endParaRPr lang="en-US" sz="2000" b="0" strike="noStrike" spc="-1" dirty="0">
              <a:latin typeface="Arial"/>
            </a:endParaRPr>
          </a:p>
          <a:p>
            <a:pPr marL="216000" lvl="1" indent="-240120">
              <a:lnSpc>
                <a:spcPct val="100000"/>
              </a:lnSpc>
              <a:spcBef>
                <a:spcPts val="1001"/>
              </a:spcBef>
              <a:buClr>
                <a:srgbClr val="879BAA"/>
              </a:buClr>
              <a:buFont typeface="Noto Sans Symbols"/>
              <a:buChar char="∙"/>
            </a:pPr>
            <a:r>
              <a:rPr lang="ja-JP" altLang="en-US" sz="2000" spc="-1" dirty="0" smtClean="0">
                <a:solidFill>
                  <a:srgbClr val="000000"/>
                </a:solidFill>
                <a:latin typeface="Arial"/>
                <a:ea typeface="Arial"/>
              </a:rPr>
              <a:t>そしてもちろん</a:t>
            </a:r>
            <a:r>
              <a:rPr lang="en-US" sz="2000" b="0" strike="noStrike" spc="-1" dirty="0" smtClean="0">
                <a:solidFill>
                  <a:srgbClr val="000000"/>
                </a:solidFill>
                <a:latin typeface="Arial"/>
                <a:ea typeface="Arial"/>
              </a:rPr>
              <a:t>… FOSSology</a:t>
            </a:r>
            <a:r>
              <a:rPr lang="ja-JP" altLang="en-US" sz="2000" b="0" strike="noStrike" spc="-1" dirty="0" smtClean="0">
                <a:solidFill>
                  <a:srgbClr val="000000"/>
                </a:solidFill>
                <a:latin typeface="Arial"/>
                <a:ea typeface="Arial"/>
              </a:rPr>
              <a:t>の機能拡張や向上のためのコードコントリビューションを歓迎！</a:t>
            </a:r>
            <a:r>
              <a:rPr lang="en-US" sz="2000" b="0" strike="noStrike" spc="-1" dirty="0" smtClean="0">
                <a:solidFill>
                  <a:srgbClr val="000000"/>
                </a:solidFill>
                <a:latin typeface="Arial"/>
                <a:ea typeface="Arial"/>
              </a:rPr>
              <a:t>  </a:t>
            </a:r>
          </a:p>
          <a:p>
            <a:pPr marL="216000" lvl="1" indent="-240120">
              <a:lnSpc>
                <a:spcPct val="100000"/>
              </a:lnSpc>
              <a:spcBef>
                <a:spcPts val="1001"/>
              </a:spcBef>
              <a:buClr>
                <a:srgbClr val="879BAA"/>
              </a:buClr>
              <a:buFont typeface="Noto Sans Symbols"/>
              <a:buChar char="∙"/>
            </a:pPr>
            <a:endParaRPr lang="en-US" sz="2000" b="0" strike="noStrike" spc="-1" dirty="0">
              <a:latin typeface="Arial"/>
            </a:endParaRPr>
          </a:p>
        </p:txBody>
      </p:sp>
      <p:pic>
        <p:nvPicPr>
          <p:cNvPr id="420" name="Google Shape;570;p62"/>
          <p:cNvPicPr/>
          <p:nvPr/>
        </p:nvPicPr>
        <p:blipFill>
          <a:blip r:embed="rId5"/>
          <a:stretch/>
        </p:blipFill>
        <p:spPr>
          <a:xfrm>
            <a:off x="6168240" y="1852200"/>
            <a:ext cx="5488920" cy="3878640"/>
          </a:xfrm>
          <a:prstGeom prst="rect">
            <a:avLst/>
          </a:prstGeom>
          <a:ln w="19080">
            <a:solidFill>
              <a:srgbClr val="434343"/>
            </a:solidFill>
            <a:round/>
          </a:ln>
          <a:effectLst>
            <a:outerShdw>
              <a:srgbClr val="000000">
                <a:alpha val="40000"/>
              </a:srgbClr>
            </a:outerShdw>
          </a:effec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CustomShape 2"/>
          <p:cNvSpPr/>
          <p:nvPr/>
        </p:nvSpPr>
        <p:spPr>
          <a:xfrm>
            <a:off x="0" y="152280"/>
            <a:ext cx="1307340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smtClean="0">
                <a:solidFill>
                  <a:srgbClr val="000000"/>
                </a:solidFill>
                <a:latin typeface="Arial"/>
                <a:ea typeface="Arial"/>
              </a:rPr>
              <a:t>この</a:t>
            </a:r>
            <a:r>
              <a:rPr lang="en-US" altLang="ja-JP" sz="3200" b="1" spc="-1" dirty="0" smtClean="0">
                <a:solidFill>
                  <a:srgbClr val="000000"/>
                </a:solidFill>
                <a:latin typeface="Arial"/>
                <a:ea typeface="Arial"/>
              </a:rPr>
              <a:t>Fossology</a:t>
            </a:r>
            <a:r>
              <a:rPr lang="ja-JP" altLang="en-US" sz="3200" b="1" spc="-1" dirty="0" smtClean="0">
                <a:solidFill>
                  <a:srgbClr val="000000"/>
                </a:solidFill>
                <a:latin typeface="Arial"/>
                <a:ea typeface="Arial"/>
              </a:rPr>
              <a:t>のトレーニング向上にご協力ください</a:t>
            </a:r>
            <a:r>
              <a:rPr lang="en-US" sz="3200" b="1" strike="noStrike" spc="-1" dirty="0" smtClean="0">
                <a:solidFill>
                  <a:srgbClr val="000000"/>
                </a:solidFill>
                <a:latin typeface="Arial"/>
                <a:ea typeface="Arial"/>
              </a:rPr>
              <a:t> </a:t>
            </a:r>
            <a:r>
              <a:rPr lang="en-US" sz="3200" b="1" strike="noStrike" spc="-1" dirty="0">
                <a:solidFill>
                  <a:srgbClr val="000000"/>
                </a:solidFill>
                <a:latin typeface="Arial"/>
                <a:ea typeface="Arial"/>
              </a:rPr>
              <a:t>:-)</a:t>
            </a:r>
            <a:endParaRPr lang="en-US" sz="3200" b="0" strike="noStrike" spc="-1" dirty="0">
              <a:latin typeface="Arial"/>
            </a:endParaRPr>
          </a:p>
        </p:txBody>
      </p:sp>
      <p:sp>
        <p:nvSpPr>
          <p:cNvPr id="423" name="CustomShape 3"/>
          <p:cNvSpPr/>
          <p:nvPr/>
        </p:nvSpPr>
        <p:spPr>
          <a:xfrm>
            <a:off x="468720" y="1628280"/>
            <a:ext cx="11381410" cy="4834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15000"/>
              </a:lnSpc>
            </a:pPr>
            <a:r>
              <a:rPr lang="ja-JP" altLang="en-US" sz="3000" b="0" strike="noStrike" spc="-1" dirty="0" smtClean="0">
                <a:solidFill>
                  <a:srgbClr val="000000"/>
                </a:solidFill>
                <a:latin typeface="Arial"/>
                <a:ea typeface="Arial"/>
              </a:rPr>
              <a:t>このコースを向上に役立てるので、サーベイ</a:t>
            </a:r>
            <a:r>
              <a:rPr lang="ja-JP" altLang="en-US" sz="3000" spc="-1" dirty="0" smtClean="0">
                <a:solidFill>
                  <a:srgbClr val="000000"/>
                </a:solidFill>
                <a:latin typeface="Arial"/>
                <a:ea typeface="Arial"/>
              </a:rPr>
              <a:t>記入お願いします</a:t>
            </a:r>
            <a:r>
              <a:rPr lang="en-US" sz="3000" b="0" strike="noStrike" spc="-1" dirty="0" smtClean="0">
                <a:solidFill>
                  <a:srgbClr val="000000"/>
                </a:solidFill>
                <a:latin typeface="Arial"/>
                <a:ea typeface="Arial"/>
              </a:rPr>
              <a:t> :</a:t>
            </a:r>
            <a:endParaRPr lang="en-US" sz="3000" b="0" strike="noStrike" spc="-1" dirty="0">
              <a:latin typeface="Arial"/>
            </a:endParaRPr>
          </a:p>
          <a:p>
            <a:pPr>
              <a:lnSpc>
                <a:spcPct val="115000"/>
              </a:lnSpc>
            </a:pPr>
            <a:endParaRPr lang="en-US" sz="3000" b="0" strike="noStrike" spc="-1" dirty="0">
              <a:latin typeface="Arial"/>
            </a:endParaRPr>
          </a:p>
          <a:p>
            <a:pPr>
              <a:lnSpc>
                <a:spcPct val="115000"/>
              </a:lnSpc>
            </a:pPr>
            <a:r>
              <a:rPr lang="en-US" sz="3000" b="0" u="sng" strike="noStrike" spc="-1" dirty="0">
                <a:solidFill>
                  <a:srgbClr val="0563C1"/>
                </a:solidFill>
                <a:uFillTx/>
                <a:latin typeface="Arial"/>
                <a:ea typeface="Arial"/>
                <a:hlinkClick r:id="rId2"/>
              </a:rPr>
              <a:t>https://goo.gl/QGR4B4</a:t>
            </a:r>
            <a:endParaRPr lang="en-US" sz="3000" b="0" strike="noStrike" spc="-1" dirty="0">
              <a:latin typeface="Arial"/>
            </a:endParaRPr>
          </a:p>
          <a:p>
            <a:pPr>
              <a:lnSpc>
                <a:spcPct val="115000"/>
              </a:lnSpc>
            </a:pPr>
            <a:endParaRPr lang="en-US" sz="3000" b="0" strike="noStrike" spc="-1" dirty="0" smtClean="0">
              <a:solidFill>
                <a:srgbClr val="000000"/>
              </a:solidFill>
              <a:latin typeface="Arial"/>
              <a:ea typeface="Arial"/>
            </a:endParaRPr>
          </a:p>
          <a:p>
            <a:pPr>
              <a:lnSpc>
                <a:spcPct val="115000"/>
              </a:lnSpc>
            </a:pPr>
            <a:r>
              <a:rPr lang="ja-JP" altLang="en-US" sz="3000" spc="-1" dirty="0" smtClean="0">
                <a:solidFill>
                  <a:srgbClr val="000000"/>
                </a:solidFill>
                <a:latin typeface="Arial"/>
              </a:rPr>
              <a:t>もし、あなたの</a:t>
            </a:r>
            <a:r>
              <a:rPr lang="en-US" altLang="ja-JP" sz="3000" spc="-1" dirty="0" smtClean="0">
                <a:solidFill>
                  <a:srgbClr val="000000"/>
                </a:solidFill>
                <a:latin typeface="Arial"/>
              </a:rPr>
              <a:t>E</a:t>
            </a:r>
            <a:r>
              <a:rPr lang="ja-JP" altLang="en-US" sz="3000" spc="-1" dirty="0" smtClean="0">
                <a:solidFill>
                  <a:srgbClr val="000000"/>
                </a:solidFill>
                <a:latin typeface="Arial"/>
              </a:rPr>
              <a:t>メールアドレスを入力して頂けたら、本日のスライドを折り返しメールいたします。</a:t>
            </a:r>
            <a:endParaRPr lang="en-US" sz="3000" b="0" strike="noStrike" spc="-1" dirty="0">
              <a:latin typeface="Arial"/>
            </a:endParaRPr>
          </a:p>
          <a:p>
            <a:pPr>
              <a:lnSpc>
                <a:spcPct val="115000"/>
              </a:lnSpc>
            </a:pPr>
            <a:endParaRPr lang="en-US" sz="3000" b="0" strike="noStrike" spc="-1" dirty="0">
              <a:latin typeface="Arial"/>
            </a:endParaRPr>
          </a:p>
          <a:p>
            <a:pPr>
              <a:lnSpc>
                <a:spcPct val="115000"/>
              </a:lnSpc>
            </a:pPr>
            <a:endParaRPr lang="en-US" sz="3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731160" y="1267920"/>
            <a:ext cx="11459160" cy="475092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206" name="CustomShape 2"/>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a:t>
            </a:r>
            <a:r>
              <a:rPr lang="ja-JP" altLang="en-US" sz="3200" b="1" strike="noStrike" spc="-1" dirty="0" smtClean="0">
                <a:solidFill>
                  <a:srgbClr val="000000"/>
                </a:solidFill>
                <a:latin typeface="Arial"/>
                <a:ea typeface="Arial"/>
              </a:rPr>
              <a:t>効果的なユーザインターフェイス</a:t>
            </a:r>
            <a:endParaRPr lang="en-US" sz="3200" b="0" strike="noStrike" spc="-1" dirty="0">
              <a:latin typeface="Arial"/>
            </a:endParaRPr>
          </a:p>
        </p:txBody>
      </p:sp>
      <p:sp>
        <p:nvSpPr>
          <p:cNvPr id="207" name="CustomShape 3"/>
          <p:cNvSpPr/>
          <p:nvPr/>
        </p:nvSpPr>
        <p:spPr>
          <a:xfrm>
            <a:off x="944280" y="1962360"/>
            <a:ext cx="5173560" cy="1573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000">
              <a:lnSpc>
                <a:spcPct val="100000"/>
              </a:lnSpc>
              <a:buClr>
                <a:srgbClr val="879BAA"/>
              </a:buClr>
              <a:buFont typeface="Noto Sans Symbols"/>
              <a:buChar char="∙"/>
            </a:pPr>
            <a:r>
              <a:rPr lang="ja-JP" altLang="en-US" sz="1900" b="0" strike="noStrike" spc="-1" dirty="0" smtClean="0">
                <a:solidFill>
                  <a:srgbClr val="000000"/>
                </a:solidFill>
                <a:latin typeface="Arial"/>
                <a:ea typeface="Arial"/>
              </a:rPr>
              <a:t>集中的に作業を行う箇所</a:t>
            </a:r>
            <a:r>
              <a:rPr lang="en-US" sz="1900" b="0" strike="noStrike" spc="-1" dirty="0" smtClean="0">
                <a:solidFill>
                  <a:srgbClr val="000000"/>
                </a:solidFill>
                <a:latin typeface="Arial"/>
                <a:ea typeface="Arial"/>
              </a:rPr>
              <a:t>:</a:t>
            </a:r>
            <a:r>
              <a:rPr lang="ja-JP" altLang="en-US" sz="1900" spc="-1" dirty="0">
                <a:solidFill>
                  <a:srgbClr val="000000"/>
                </a:solidFill>
                <a:latin typeface="Arial"/>
                <a:ea typeface="Arial"/>
              </a:rPr>
              <a:t>レビュ</a:t>
            </a:r>
            <a:r>
              <a:rPr lang="ja-JP" altLang="en-US" sz="1900" spc="-1" dirty="0" smtClean="0">
                <a:solidFill>
                  <a:srgbClr val="000000"/>
                </a:solidFill>
                <a:latin typeface="Arial"/>
                <a:ea typeface="Arial"/>
              </a:rPr>
              <a:t>ーと訂正</a:t>
            </a:r>
            <a:endParaRPr lang="en-US" sz="1900" b="0" strike="noStrike" spc="-1" dirty="0" smtClean="0">
              <a:latin typeface="Arial"/>
            </a:endParaRPr>
          </a:p>
          <a:p>
            <a:pPr marL="216000" lvl="1" indent="-234000">
              <a:lnSpc>
                <a:spcPct val="100000"/>
              </a:lnSpc>
              <a:spcBef>
                <a:spcPts val="1301"/>
              </a:spcBef>
              <a:buClr>
                <a:srgbClr val="879BAA"/>
              </a:buClr>
              <a:buFont typeface="Noto Sans Symbols"/>
              <a:buChar char="∙"/>
            </a:pPr>
            <a:r>
              <a:rPr lang="ja-JP" altLang="en-US" sz="1900" b="0" strike="noStrike" spc="-1" dirty="0" smtClean="0">
                <a:solidFill>
                  <a:srgbClr val="000000"/>
                </a:solidFill>
                <a:latin typeface="Arial"/>
                <a:ea typeface="Arial"/>
              </a:rPr>
              <a:t>ユーザインターフェイスを通し過去数年多くの反復作業を一掃する</a:t>
            </a:r>
            <a:endParaRPr lang="en-US" sz="1900" b="0" strike="noStrike" spc="-1" dirty="0" smtClean="0">
              <a:latin typeface="Arial"/>
            </a:endParaRPr>
          </a:p>
          <a:p>
            <a:pPr marL="216000" lvl="1" indent="-234000">
              <a:lnSpc>
                <a:spcPct val="100000"/>
              </a:lnSpc>
              <a:spcBef>
                <a:spcPts val="1301"/>
              </a:spcBef>
              <a:buClr>
                <a:srgbClr val="879BAA"/>
              </a:buClr>
              <a:buFont typeface="Noto Sans Symbols"/>
              <a:buChar char="∙"/>
            </a:pPr>
            <a:r>
              <a:rPr lang="ja-JP" altLang="en-US" sz="1900" spc="-1" dirty="0">
                <a:solidFill>
                  <a:srgbClr val="000000"/>
                </a:solidFill>
                <a:latin typeface="Arial"/>
              </a:rPr>
              <a:t>大量</a:t>
            </a:r>
            <a:r>
              <a:rPr lang="ja-JP" altLang="en-US" sz="1900" spc="-1" dirty="0" smtClean="0">
                <a:solidFill>
                  <a:srgbClr val="000000"/>
                </a:solidFill>
                <a:latin typeface="Arial"/>
              </a:rPr>
              <a:t>のパッケージをサポート</a:t>
            </a:r>
            <a:r>
              <a:rPr dirty="0"/>
              <a:t/>
            </a:r>
            <a:br>
              <a:rPr dirty="0"/>
            </a:br>
            <a:r>
              <a:rPr lang="en-US" sz="1900" b="0" strike="noStrike" spc="-1" dirty="0" smtClean="0">
                <a:solidFill>
                  <a:srgbClr val="000000"/>
                </a:solidFill>
                <a:latin typeface="Arial"/>
                <a:ea typeface="Arial"/>
              </a:rPr>
              <a:t>(10.000 </a:t>
            </a:r>
            <a:r>
              <a:rPr lang="ja-JP" altLang="en-US" sz="1900" b="0" strike="noStrike" spc="-1" dirty="0" smtClean="0">
                <a:solidFill>
                  <a:srgbClr val="000000"/>
                </a:solidFill>
                <a:latin typeface="Arial"/>
                <a:ea typeface="Arial"/>
              </a:rPr>
              <a:t>ファイル以上</a:t>
            </a:r>
            <a:r>
              <a:rPr lang="en-US" sz="1900" b="0" strike="noStrike" spc="-1" dirty="0" smtClean="0">
                <a:solidFill>
                  <a:srgbClr val="000000"/>
                </a:solidFill>
                <a:latin typeface="Arial"/>
                <a:ea typeface="Arial"/>
              </a:rPr>
              <a:t>,</a:t>
            </a:r>
            <a:br>
              <a:rPr lang="en-US" sz="1900" b="0" strike="noStrike" spc="-1" dirty="0" smtClean="0">
                <a:solidFill>
                  <a:srgbClr val="000000"/>
                </a:solidFill>
                <a:latin typeface="Arial"/>
                <a:ea typeface="Arial"/>
              </a:rPr>
            </a:br>
            <a:r>
              <a:rPr lang="en-US" sz="1900" b="0" strike="noStrike" spc="-1" dirty="0" smtClean="0">
                <a:solidFill>
                  <a:srgbClr val="000000"/>
                </a:solidFill>
                <a:latin typeface="Arial"/>
                <a:ea typeface="Arial"/>
              </a:rPr>
              <a:t> </a:t>
            </a:r>
            <a:r>
              <a:rPr lang="ja-JP" altLang="en-US" sz="1900" spc="-1" dirty="0" smtClean="0">
                <a:solidFill>
                  <a:srgbClr val="000000"/>
                </a:solidFill>
                <a:latin typeface="Arial"/>
                <a:ea typeface="Arial"/>
              </a:rPr>
              <a:t>例</a:t>
            </a:r>
            <a:r>
              <a:rPr lang="en-US" altLang="ja-JP" sz="1900" spc="-1" dirty="0" smtClean="0">
                <a:solidFill>
                  <a:srgbClr val="000000"/>
                </a:solidFill>
                <a:latin typeface="Arial"/>
                <a:ea typeface="Arial"/>
              </a:rPr>
              <a:t>: </a:t>
            </a:r>
            <a:r>
              <a:rPr lang="en-US" sz="1900" b="0" strike="noStrike" spc="-1" dirty="0" smtClean="0">
                <a:solidFill>
                  <a:srgbClr val="000000"/>
                </a:solidFill>
                <a:latin typeface="Arial"/>
                <a:ea typeface="Arial"/>
              </a:rPr>
              <a:t>Boost</a:t>
            </a:r>
            <a:r>
              <a:rPr lang="en-US" sz="1900" b="0" strike="noStrike" spc="-1" dirty="0">
                <a:solidFill>
                  <a:srgbClr val="000000"/>
                </a:solidFill>
                <a:latin typeface="Arial"/>
                <a:ea typeface="Arial"/>
              </a:rPr>
              <a:t>, Linux Kernel,…)</a:t>
            </a:r>
            <a:endParaRPr lang="en-US" sz="1900" b="0" strike="noStrike" spc="-1" dirty="0">
              <a:latin typeface="Arial"/>
            </a:endParaRPr>
          </a:p>
          <a:p>
            <a:pPr>
              <a:lnSpc>
                <a:spcPct val="100000"/>
              </a:lnSpc>
              <a:spcBef>
                <a:spcPts val="1301"/>
              </a:spcBef>
              <a:spcAft>
                <a:spcPts val="1301"/>
              </a:spcAft>
            </a:pPr>
            <a:endParaRPr lang="en-US" sz="1900" b="0" strike="noStrike" spc="-1" dirty="0">
              <a:latin typeface="Arial"/>
            </a:endParaRPr>
          </a:p>
        </p:txBody>
      </p:sp>
      <p:sp>
        <p:nvSpPr>
          <p:cNvPr id="208" name="CustomShape 4"/>
          <p:cNvSpPr/>
          <p:nvPr/>
        </p:nvSpPr>
        <p:spPr>
          <a:xfrm>
            <a:off x="968400" y="1472040"/>
            <a:ext cx="2124360" cy="304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trike="noStrike" spc="-1" dirty="0" smtClean="0">
                <a:solidFill>
                  <a:srgbClr val="005F87"/>
                </a:solidFill>
                <a:uFillTx/>
                <a:latin typeface="Arial"/>
                <a:ea typeface="Arial"/>
              </a:rPr>
              <a:t>進化の軌跡</a:t>
            </a:r>
            <a:endParaRPr lang="en-US" sz="2400" b="0" strike="noStrike" spc="-1" dirty="0">
              <a:latin typeface="Arial"/>
            </a:endParaRPr>
          </a:p>
        </p:txBody>
      </p:sp>
      <p:pic>
        <p:nvPicPr>
          <p:cNvPr id="209" name="Google Shape;179;p28"/>
          <p:cNvPicPr/>
          <p:nvPr/>
        </p:nvPicPr>
        <p:blipFill>
          <a:blip r:embed="rId2"/>
          <a:stretch/>
        </p:blipFill>
        <p:spPr>
          <a:xfrm>
            <a:off x="6271560" y="1976400"/>
            <a:ext cx="2883960" cy="1892520"/>
          </a:xfrm>
          <a:prstGeom prst="rect">
            <a:avLst/>
          </a:prstGeom>
          <a:ln>
            <a:noFill/>
          </a:ln>
          <a:effectLst>
            <a:outerShdw>
              <a:srgbClr val="000000">
                <a:alpha val="40000"/>
              </a:srgbClr>
            </a:outerShdw>
          </a:effectLst>
        </p:spPr>
      </p:pic>
      <p:pic>
        <p:nvPicPr>
          <p:cNvPr id="210" name="Google Shape;180;p28"/>
          <p:cNvPicPr/>
          <p:nvPr/>
        </p:nvPicPr>
        <p:blipFill>
          <a:blip r:embed="rId3"/>
          <a:stretch/>
        </p:blipFill>
        <p:spPr>
          <a:xfrm>
            <a:off x="9297000" y="2001240"/>
            <a:ext cx="2883960" cy="1892520"/>
          </a:xfrm>
          <a:prstGeom prst="rect">
            <a:avLst/>
          </a:prstGeom>
          <a:ln>
            <a:noFill/>
          </a:ln>
          <a:effectLst>
            <a:outerShdw>
              <a:srgbClr val="000000">
                <a:alpha val="40000"/>
              </a:srgbClr>
            </a:outerShdw>
          </a:effectLst>
        </p:spPr>
      </p:pic>
      <p:pic>
        <p:nvPicPr>
          <p:cNvPr id="211" name="Google Shape;181;p28"/>
          <p:cNvPicPr/>
          <p:nvPr/>
        </p:nvPicPr>
        <p:blipFill>
          <a:blip r:embed="rId4"/>
          <a:stretch/>
        </p:blipFill>
        <p:spPr>
          <a:xfrm>
            <a:off x="6271560" y="4089600"/>
            <a:ext cx="2883960" cy="1892520"/>
          </a:xfrm>
          <a:prstGeom prst="rect">
            <a:avLst/>
          </a:prstGeom>
          <a:ln>
            <a:noFill/>
          </a:ln>
          <a:effectLst>
            <a:outerShdw>
              <a:srgbClr val="000000">
                <a:alpha val="40000"/>
              </a:srgbClr>
            </a:outerShdw>
          </a:effectLst>
        </p:spPr>
      </p:pic>
      <p:pic>
        <p:nvPicPr>
          <p:cNvPr id="212" name="Google Shape;182;p28"/>
          <p:cNvPicPr/>
          <p:nvPr/>
        </p:nvPicPr>
        <p:blipFill>
          <a:blip r:embed="rId5"/>
          <a:stretch/>
        </p:blipFill>
        <p:spPr>
          <a:xfrm>
            <a:off x="3246120" y="4089600"/>
            <a:ext cx="2883960" cy="1892520"/>
          </a:xfrm>
          <a:prstGeom prst="rect">
            <a:avLst/>
          </a:prstGeom>
          <a:ln>
            <a:noFill/>
          </a:ln>
          <a:effectLst>
            <a:outerShdw>
              <a:srgbClr val="000000">
                <a:alpha val="40000"/>
              </a:srgbClr>
            </a:outerShdw>
          </a:effectLst>
        </p:spPr>
      </p:pic>
      <p:pic>
        <p:nvPicPr>
          <p:cNvPr id="213" name="Google Shape;183;p28"/>
          <p:cNvPicPr/>
          <p:nvPr/>
        </p:nvPicPr>
        <p:blipFill>
          <a:blip r:embed="rId6"/>
          <a:stretch/>
        </p:blipFill>
        <p:spPr>
          <a:xfrm>
            <a:off x="9297000" y="4089600"/>
            <a:ext cx="2883960" cy="1909080"/>
          </a:xfrm>
          <a:prstGeom prst="rect">
            <a:avLst/>
          </a:prstGeom>
          <a:ln>
            <a:noFill/>
          </a:ln>
          <a:effectLst>
            <a:outerShdw>
              <a:srgbClr val="000000">
                <a:alpha val="40000"/>
              </a:srgbClr>
            </a:outerShdw>
          </a:effec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CustomShape 1"/>
          <p:cNvSpPr/>
          <p:nvPr/>
        </p:nvSpPr>
        <p:spPr>
          <a:xfrm>
            <a:off x="0" y="203040"/>
            <a:ext cx="1292004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000" b="1" strike="noStrike" spc="-1" dirty="0" smtClean="0">
                <a:solidFill>
                  <a:srgbClr val="000000"/>
                </a:solidFill>
                <a:latin typeface="Arial"/>
                <a:ea typeface="Arial"/>
              </a:rPr>
              <a:t>ご清聴ありがとうございました。</a:t>
            </a:r>
            <a:endParaRPr lang="en-US" sz="3000" b="0" strike="noStrike" spc="-1" dirty="0">
              <a:latin typeface="Arial"/>
            </a:endParaRPr>
          </a:p>
        </p:txBody>
      </p:sp>
      <p:sp>
        <p:nvSpPr>
          <p:cNvPr id="425" name="CustomShape 2"/>
          <p:cNvSpPr/>
          <p:nvPr/>
        </p:nvSpPr>
        <p:spPr>
          <a:xfrm>
            <a:off x="626760" y="1413000"/>
            <a:ext cx="11081520" cy="213840"/>
          </a:xfrm>
          <a:prstGeom prst="rect">
            <a:avLst/>
          </a:prstGeom>
          <a:noFill/>
          <a:ln>
            <a:noFill/>
          </a:ln>
        </p:spPr>
        <p:style>
          <a:lnRef idx="0">
            <a:scrgbClr r="0" g="0" b="0"/>
          </a:lnRef>
          <a:fillRef idx="0">
            <a:scrgbClr r="0" g="0" b="0"/>
          </a:fillRef>
          <a:effectRef idx="0">
            <a:scrgbClr r="0" g="0" b="0"/>
          </a:effectRef>
          <a:fontRef idx="minor"/>
        </p:style>
      </p:sp>
      <p:sp>
        <p:nvSpPr>
          <p:cNvPr id="426" name="CustomShape 3"/>
          <p:cNvSpPr/>
          <p:nvPr/>
        </p:nvSpPr>
        <p:spPr>
          <a:xfrm>
            <a:off x="721080" y="1774440"/>
            <a:ext cx="10885320" cy="3710880"/>
          </a:xfrm>
          <a:prstGeom prst="rect">
            <a:avLst/>
          </a:prstGeom>
          <a:solidFill>
            <a:srgbClr val="F3F3F3"/>
          </a:solidFill>
          <a:ln>
            <a:noFill/>
          </a:ln>
        </p:spPr>
        <p:style>
          <a:lnRef idx="0">
            <a:scrgbClr r="0" g="0" b="0"/>
          </a:lnRef>
          <a:fillRef idx="0">
            <a:scrgbClr r="0" g="0" b="0"/>
          </a:fillRef>
          <a:effectRef idx="0">
            <a:scrgbClr r="0" g="0" b="0"/>
          </a:effectRef>
          <a:fontRef idx="minor"/>
        </p:style>
        <p:txBody>
          <a:bodyPr lIns="144000" tIns="108000" rIns="72000" bIns="108000"/>
          <a:lstStyle/>
          <a:p>
            <a:pPr marL="228600" indent="-227520">
              <a:lnSpc>
                <a:spcPct val="90000"/>
              </a:lnSpc>
            </a:pPr>
            <a:r>
              <a:rPr lang="en-US" sz="1600" b="1" strike="noStrike" spc="-1">
                <a:solidFill>
                  <a:srgbClr val="000000"/>
                </a:solidFill>
                <a:latin typeface="Open Sans"/>
                <a:ea typeface="Open Sans"/>
              </a:rPr>
              <a:t>© 2016-2018 Siemens AG, The Linux Foundation</a:t>
            </a:r>
            <a:endParaRPr lang="en-US" sz="1600" b="0" strike="noStrike" spc="-1">
              <a:latin typeface="Arial"/>
            </a:endParaRPr>
          </a:p>
          <a:p>
            <a:pPr marL="228600" indent="-227520">
              <a:lnSpc>
                <a:spcPct val="90000"/>
              </a:lnSpc>
            </a:pPr>
            <a:endParaRPr lang="en-US" sz="1600" b="0" strike="noStrike" spc="-1">
              <a:latin typeface="Arial"/>
            </a:endParaRPr>
          </a:p>
          <a:p>
            <a:pPr marL="228600" indent="-227520">
              <a:lnSpc>
                <a:spcPct val="90000"/>
              </a:lnSpc>
            </a:pPr>
            <a:r>
              <a:rPr lang="en-US" sz="1600" b="0" strike="noStrike" spc="-1">
                <a:solidFill>
                  <a:srgbClr val="000000"/>
                </a:solidFill>
                <a:latin typeface="Open Sans"/>
                <a:ea typeface="Open Sans"/>
              </a:rPr>
              <a:t>CC-BY-SA 4.0</a:t>
            </a:r>
            <a:r>
              <a:t/>
            </a:r>
            <a:br/>
            <a:r>
              <a:rPr lang="en-US" sz="1600" b="0" u="sng" strike="noStrike" spc="-1">
                <a:solidFill>
                  <a:srgbClr val="0563C1"/>
                </a:solidFill>
                <a:uFillTx/>
                <a:latin typeface="Open Sans"/>
                <a:ea typeface="Open Sans"/>
                <a:hlinkClick r:id="rId3"/>
              </a:rPr>
              <a:t>https://creativecommons.org/licenses/by-sa/4.0/</a:t>
            </a:r>
            <a:endParaRPr lang="en-US" sz="1600" b="0" strike="noStrike" spc="-1">
              <a:latin typeface="Arial"/>
            </a:endParaRPr>
          </a:p>
          <a:p>
            <a:pPr marL="228600" indent="-227520">
              <a:lnSpc>
                <a:spcPct val="90000"/>
              </a:lnSpc>
              <a:spcBef>
                <a:spcPts val="1001"/>
              </a:spcBef>
            </a:pPr>
            <a:r>
              <a:rPr lang="en-US" sz="1600" b="1" strike="noStrike" spc="-1">
                <a:solidFill>
                  <a:srgbClr val="000000"/>
                </a:solidFill>
                <a:latin typeface="Open Sans"/>
                <a:ea typeface="Open Sans"/>
              </a:rPr>
              <a:t>Internet</a:t>
            </a:r>
            <a:r>
              <a:t/>
            </a:r>
            <a:br/>
            <a:r>
              <a:rPr lang="en-US" sz="1600" b="1" u="sng" strike="noStrike" spc="-1">
                <a:solidFill>
                  <a:srgbClr val="0563C1"/>
                </a:solidFill>
                <a:uFillTx/>
                <a:latin typeface="Open Sans"/>
                <a:ea typeface="Open Sans"/>
                <a:hlinkClick r:id="rId4"/>
              </a:rPr>
              <a:t>https://www.fossology.org</a:t>
            </a:r>
            <a:endParaRPr lang="en-US" sz="1600" b="0" strike="noStrike" spc="-1">
              <a:latin typeface="Arial"/>
            </a:endParaRPr>
          </a:p>
          <a:p>
            <a:pPr marL="228600" indent="-227520">
              <a:lnSpc>
                <a:spcPct val="90000"/>
              </a:lnSpc>
              <a:spcBef>
                <a:spcPts val="1001"/>
              </a:spcBef>
            </a:pPr>
            <a:r>
              <a:rPr lang="en-US" sz="1600" b="1" strike="noStrike" spc="-1">
                <a:solidFill>
                  <a:srgbClr val="000000"/>
                </a:solidFill>
                <a:latin typeface="Open Sans"/>
                <a:ea typeface="Open Sans"/>
              </a:rPr>
              <a:t>Github</a:t>
            </a:r>
            <a:r>
              <a:t/>
            </a:r>
            <a:br/>
            <a:r>
              <a:rPr lang="en-US" sz="1600" b="1" u="sng" strike="noStrike" spc="-1">
                <a:solidFill>
                  <a:srgbClr val="0563C1"/>
                </a:solidFill>
                <a:uFillTx/>
                <a:latin typeface="Open Sans"/>
                <a:ea typeface="Open Sans"/>
                <a:hlinkClick r:id="rId5"/>
              </a:rPr>
              <a:t>https://github.com/fossology/fossology</a:t>
            </a:r>
            <a:endParaRPr lang="en-US" sz="1600" b="0" strike="noStrike" spc="-1">
              <a:latin typeface="Arial"/>
            </a:endParaRPr>
          </a:p>
          <a:p>
            <a:pPr marL="228600" indent="-227520">
              <a:lnSpc>
                <a:spcPct val="90000"/>
              </a:lnSpc>
            </a:pPr>
            <a:endParaRPr lang="en-US" sz="1600" b="0" strike="noStrike" spc="-1">
              <a:latin typeface="Arial"/>
            </a:endParaRPr>
          </a:p>
          <a:p>
            <a:pPr marL="228600" indent="-227520">
              <a:lnSpc>
                <a:spcPct val="90000"/>
              </a:lnSpc>
            </a:pPr>
            <a:r>
              <a:rPr lang="en-US" sz="1600" b="1" strike="noStrike" spc="-1">
                <a:solidFill>
                  <a:srgbClr val="000000"/>
                </a:solidFill>
                <a:latin typeface="Open Sans"/>
                <a:ea typeface="Open Sans"/>
              </a:rPr>
              <a:t>Further Links</a:t>
            </a:r>
            <a:r>
              <a:t/>
            </a:r>
            <a:br/>
            <a:r>
              <a:rPr lang="en-US" sz="1600" b="1" u="sng" strike="noStrike" spc="-1">
                <a:solidFill>
                  <a:srgbClr val="0563C1"/>
                </a:solidFill>
                <a:uFillTx/>
                <a:latin typeface="Open Sans"/>
                <a:ea typeface="Open Sans"/>
                <a:hlinkClick r:id="rId6"/>
              </a:rPr>
              <a:t>https://www.spdx.org</a:t>
            </a:r>
            <a:endParaRPr lang="en-US" sz="1600" b="0" strike="noStrike" spc="-1">
              <a:latin typeface="Arial"/>
            </a:endParaRPr>
          </a:p>
          <a:p>
            <a:pPr marL="228600" indent="-227520">
              <a:lnSpc>
                <a:spcPct val="90000"/>
              </a:lnSpc>
            </a:pPr>
            <a:r>
              <a:rPr lang="en-US" sz="1600" b="1" strike="noStrike" spc="-1">
                <a:solidFill>
                  <a:srgbClr val="000000"/>
                </a:solidFill>
                <a:latin typeface="Open Sans"/>
                <a:ea typeface="Open Sans"/>
              </a:rPr>
              <a:t>    </a:t>
            </a:r>
            <a:r>
              <a:rPr lang="en-US" sz="1600" b="1" u="sng" strike="noStrike" spc="-1">
                <a:solidFill>
                  <a:srgbClr val="0563C1"/>
                </a:solidFill>
                <a:uFillTx/>
                <a:latin typeface="Open Sans"/>
                <a:ea typeface="Open Sans"/>
                <a:hlinkClick r:id="rId7"/>
              </a:rPr>
              <a:t>https://www.openchainproject.org</a:t>
            </a:r>
            <a:endParaRPr lang="en-US" sz="1600" b="0" strike="noStrike" spc="-1">
              <a:latin typeface="Arial"/>
            </a:endParaRPr>
          </a:p>
          <a:p>
            <a:pPr marL="228600" indent="-227520">
              <a:lnSpc>
                <a:spcPct val="90000"/>
              </a:lnSpc>
            </a:pPr>
            <a:r>
              <a:rPr lang="en-US" sz="1600" b="1" strike="noStrike" spc="-1">
                <a:solidFill>
                  <a:srgbClr val="000000"/>
                </a:solidFill>
                <a:latin typeface="Open Sans"/>
                <a:ea typeface="Open Sans"/>
              </a:rPr>
              <a:t>    </a:t>
            </a:r>
            <a:r>
              <a:rPr lang="en-US" sz="1600" b="1" u="sng" strike="noStrike" spc="-1">
                <a:solidFill>
                  <a:srgbClr val="0563C1"/>
                </a:solidFill>
                <a:uFillTx/>
                <a:latin typeface="Open Sans"/>
                <a:ea typeface="Open Sans"/>
                <a:hlinkClick r:id="rId8"/>
              </a:rPr>
              <a:t>https://github.com/sw360/sw360portal</a:t>
            </a:r>
            <a:endParaRPr lang="en-US" sz="1600" b="0" strike="noStrike" spc="-1">
              <a:latin typeface="Arial"/>
            </a:endParaRPr>
          </a:p>
          <a:p>
            <a:pPr marL="228600" indent="-227520">
              <a:lnSpc>
                <a:spcPct val="100000"/>
              </a:lnSpc>
            </a:pP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0" y="0"/>
            <a:ext cx="12190320" cy="1266840"/>
          </a:xfrm>
          <a:prstGeom prst="rect">
            <a:avLst/>
          </a:prstGeom>
          <a:noFill/>
          <a:ln w="9360">
            <a:solidFill>
              <a:srgbClr val="000000"/>
            </a:solidFill>
            <a:round/>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ハンズオン</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基本的な一連の作業</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再掲</a:t>
            </a:r>
            <a:r>
              <a:rPr lang="en-US" sz="3200" b="1" strike="noStrike" spc="-1" dirty="0" smtClean="0">
                <a:solidFill>
                  <a:srgbClr val="000000"/>
                </a:solidFill>
                <a:latin typeface="Arial"/>
                <a:ea typeface="Arial"/>
              </a:rPr>
              <a:t>)</a:t>
            </a:r>
            <a:endParaRPr lang="en-US" sz="3200" b="0" strike="noStrike" spc="-1" dirty="0">
              <a:latin typeface="Arial"/>
            </a:endParaRPr>
          </a:p>
        </p:txBody>
      </p:sp>
      <p:sp>
        <p:nvSpPr>
          <p:cNvPr id="216" name="CustomShape 2"/>
          <p:cNvSpPr/>
          <p:nvPr/>
        </p:nvSpPr>
        <p:spPr>
          <a:xfrm>
            <a:off x="6277510" y="1634040"/>
            <a:ext cx="5640512" cy="4664520"/>
          </a:xfrm>
          <a:prstGeom prst="rect">
            <a:avLst/>
          </a:prstGeom>
          <a:solidFill>
            <a:srgbClr val="FFFFFF"/>
          </a:solid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208440">
              <a:lnSpc>
                <a:spcPct val="100000"/>
              </a:lnSpc>
              <a:buClr>
                <a:srgbClr val="879BAA"/>
              </a:buClr>
              <a:buFont typeface="Arial"/>
              <a:buChar char="•"/>
            </a:pPr>
            <a:r>
              <a:rPr lang="ja-JP" altLang="en-US" sz="1700" spc="-1" dirty="0" smtClean="0">
                <a:solidFill>
                  <a:srgbClr val="000000"/>
                </a:solidFill>
                <a:latin typeface="Arial"/>
                <a:ea typeface="Arial"/>
              </a:rPr>
              <a:t>サンプルファイルアップロード</a:t>
            </a:r>
            <a:r>
              <a:rPr lang="en-US" sz="1700" b="0" strike="noStrike" spc="-1" dirty="0" smtClean="0">
                <a:solidFill>
                  <a:srgbClr val="000000"/>
                </a:solidFill>
                <a:latin typeface="Arial"/>
                <a:ea typeface="Arial"/>
              </a:rPr>
              <a:t>, </a:t>
            </a:r>
            <a:r>
              <a:rPr lang="en-US" sz="1700" b="0" strike="noStrike" spc="-1" dirty="0">
                <a:solidFill>
                  <a:srgbClr val="000000"/>
                </a:solidFill>
                <a:latin typeface="Arial"/>
                <a:ea typeface="Arial"/>
              </a:rPr>
              <a:t>jakarta-oro-2.0.7</a:t>
            </a:r>
            <a:endParaRPr lang="en-US" sz="1700" b="0" strike="noStrike" spc="-1" dirty="0">
              <a:latin typeface="Arial"/>
            </a:endParaRPr>
          </a:p>
          <a:p>
            <a:pPr marL="190440" lvl="1" indent="-208440">
              <a:lnSpc>
                <a:spcPct val="100000"/>
              </a:lnSpc>
              <a:buClr>
                <a:srgbClr val="879BAA"/>
              </a:buClr>
              <a:buFont typeface="Arial"/>
              <a:buChar char="•"/>
            </a:pPr>
            <a:r>
              <a:rPr lang="ja-JP" altLang="en-US" sz="1700" spc="-1" dirty="0" smtClean="0">
                <a:solidFill>
                  <a:srgbClr val="000000"/>
                </a:solidFill>
                <a:latin typeface="Arial"/>
                <a:ea typeface="Arial"/>
              </a:rPr>
              <a:t>アップロードメニューからオプション選択</a:t>
            </a:r>
            <a:endParaRPr lang="en-US" sz="1700" b="0" strike="noStrike" spc="-1" dirty="0">
              <a:latin typeface="Arial"/>
            </a:endParaRPr>
          </a:p>
          <a:p>
            <a:pPr marL="190440" lvl="1" indent="-208440">
              <a:lnSpc>
                <a:spcPct val="100000"/>
              </a:lnSpc>
              <a:buClr>
                <a:srgbClr val="879BAA"/>
              </a:buClr>
              <a:buFont typeface="Arial"/>
              <a:buChar char="•"/>
            </a:pPr>
            <a:r>
              <a:rPr lang="ja-JP" altLang="en-US" sz="1700" b="0" strike="noStrike" spc="-1" dirty="0" smtClean="0">
                <a:solidFill>
                  <a:srgbClr val="000000"/>
                </a:solidFill>
                <a:latin typeface="Arial"/>
                <a:ea typeface="Arial"/>
              </a:rPr>
              <a:t>ブラウザを開き、</a:t>
            </a:r>
            <a:r>
              <a:rPr lang="en-US" altLang="ja-JP" sz="1700" b="0" strike="noStrike" spc="-1" dirty="0" smtClean="0">
                <a:solidFill>
                  <a:srgbClr val="000000"/>
                </a:solidFill>
                <a:latin typeface="Arial"/>
                <a:ea typeface="Arial"/>
              </a:rPr>
              <a:t>UI</a:t>
            </a:r>
            <a:r>
              <a:rPr lang="ja-JP" altLang="en-US" sz="1700" b="0" strike="noStrike" spc="-1" dirty="0" smtClean="0">
                <a:solidFill>
                  <a:srgbClr val="000000"/>
                </a:solidFill>
                <a:latin typeface="Arial"/>
                <a:ea typeface="Arial"/>
              </a:rPr>
              <a:t>上でレビュー</a:t>
            </a:r>
            <a:endParaRPr lang="en-US" sz="1700" b="0" strike="noStrike" spc="-1" dirty="0">
              <a:latin typeface="Arial"/>
            </a:endParaRPr>
          </a:p>
          <a:p>
            <a:pPr marL="190440" lvl="1" indent="-208440">
              <a:lnSpc>
                <a:spcPct val="100000"/>
              </a:lnSpc>
              <a:buClr>
                <a:srgbClr val="879BAA"/>
              </a:buClr>
              <a:buFont typeface="Arial"/>
              <a:buChar char="•"/>
            </a:pPr>
            <a:r>
              <a:rPr lang="ja-JP" altLang="en-US" sz="1700" b="0" strike="noStrike" spc="-1" dirty="0" smtClean="0">
                <a:solidFill>
                  <a:srgbClr val="000000"/>
                </a:solidFill>
                <a:latin typeface="Arial"/>
                <a:ea typeface="Arial"/>
              </a:rPr>
              <a:t>アップロードしたものに対しドロップダウンメニューからライセンスを選択</a:t>
            </a:r>
            <a:endParaRPr lang="en-US" sz="1700" b="0" strike="noStrike" spc="-1" dirty="0" smtClean="0">
              <a:solidFill>
                <a:srgbClr val="000000"/>
              </a:solidFill>
              <a:latin typeface="Arial"/>
              <a:ea typeface="Arial"/>
            </a:endParaRPr>
          </a:p>
          <a:p>
            <a:pPr marL="190440" lvl="1" indent="-208440">
              <a:lnSpc>
                <a:spcPct val="100000"/>
              </a:lnSpc>
              <a:buClr>
                <a:srgbClr val="879BAA"/>
              </a:buClr>
              <a:buFont typeface="Arial"/>
              <a:buChar char="•"/>
            </a:pPr>
            <a:r>
              <a:rPr lang="ja-JP" altLang="en-US" sz="1700" spc="-1" dirty="0" smtClean="0">
                <a:solidFill>
                  <a:srgbClr val="000000"/>
                </a:solidFill>
                <a:latin typeface="Arial"/>
              </a:rPr>
              <a:t>ビューしてまとめたもの、シングルファイルのビューをみる：決定を行う</a:t>
            </a:r>
            <a:r>
              <a:rPr lang="en-US" altLang="ja-JP" sz="1700" spc="-1" dirty="0" smtClean="0">
                <a:solidFill>
                  <a:srgbClr val="000000"/>
                </a:solidFill>
                <a:latin typeface="Arial"/>
              </a:rPr>
              <a:t/>
            </a:r>
            <a:br>
              <a:rPr lang="en-US" altLang="ja-JP" sz="1700" spc="-1" dirty="0" smtClean="0">
                <a:solidFill>
                  <a:srgbClr val="000000"/>
                </a:solidFill>
                <a:latin typeface="Arial"/>
              </a:rPr>
            </a:br>
            <a:r>
              <a:rPr lang="ja-JP" altLang="en-US" sz="1700" spc="-1" dirty="0" smtClean="0">
                <a:solidFill>
                  <a:srgbClr val="000000"/>
                </a:solidFill>
                <a:latin typeface="Arial"/>
              </a:rPr>
              <a:t>バルク機能の初利用</a:t>
            </a:r>
            <a:endParaRPr lang="en-US" sz="1700" b="0" strike="noStrike" spc="-1" dirty="0" smtClean="0">
              <a:solidFill>
                <a:srgbClr val="000000"/>
              </a:solidFill>
              <a:latin typeface="Arial"/>
              <a:ea typeface="Arial"/>
            </a:endParaRPr>
          </a:p>
          <a:p>
            <a:pPr marL="190440" lvl="1" indent="-208440">
              <a:lnSpc>
                <a:spcPct val="100000"/>
              </a:lnSpc>
              <a:buClr>
                <a:srgbClr val="879BAA"/>
              </a:buClr>
              <a:buFont typeface="Arial"/>
              <a:buChar char="•"/>
            </a:pPr>
            <a:r>
              <a:rPr lang="ja-JP" altLang="en-US" sz="1700" spc="-1" dirty="0" smtClean="0">
                <a:solidFill>
                  <a:srgbClr val="000000"/>
                </a:solidFill>
                <a:latin typeface="Arial"/>
              </a:rPr>
              <a:t>コピーライトの箇所に行き、検索結果修正</a:t>
            </a:r>
            <a:endParaRPr lang="en-US" sz="1700" b="0" strike="noStrike" spc="-1" dirty="0">
              <a:latin typeface="Arial"/>
            </a:endParaRPr>
          </a:p>
          <a:p>
            <a:pPr marL="355680" lvl="2" indent="-195840">
              <a:lnSpc>
                <a:spcPct val="100000"/>
              </a:lnSpc>
              <a:buClr>
                <a:srgbClr val="879BAA"/>
              </a:buClr>
              <a:buFont typeface="Arial"/>
              <a:buChar char="∙"/>
            </a:pPr>
            <a:r>
              <a:rPr lang="en-US" sz="1700" b="0" strike="noStrike" spc="-1" dirty="0" smtClean="0">
                <a:solidFill>
                  <a:srgbClr val="000000"/>
                </a:solidFill>
                <a:latin typeface="Arial"/>
                <a:ea typeface="Arial"/>
              </a:rPr>
              <a:t>ECC</a:t>
            </a:r>
            <a:r>
              <a:rPr lang="ja-JP" altLang="en-US" sz="1700" b="0" strike="noStrike" spc="-1" dirty="0" smtClean="0">
                <a:solidFill>
                  <a:srgbClr val="000000"/>
                </a:solidFill>
                <a:latin typeface="Arial"/>
                <a:ea typeface="Arial"/>
              </a:rPr>
              <a:t>も同様</a:t>
            </a:r>
            <a:endParaRPr lang="en-US" sz="1700" b="0" strike="noStrike" spc="-1" dirty="0">
              <a:latin typeface="Arial"/>
            </a:endParaRPr>
          </a:p>
          <a:p>
            <a:pPr marL="190440" lvl="1" indent="-208440">
              <a:lnSpc>
                <a:spcPct val="100000"/>
              </a:lnSpc>
              <a:buClr>
                <a:srgbClr val="879BAA"/>
              </a:buClr>
              <a:buFont typeface="Arial"/>
              <a:buChar char="•"/>
            </a:pPr>
            <a:r>
              <a:rPr lang="en-US" altLang="ja-JP" sz="1700" b="0" strike="noStrike" spc="-1" dirty="0" smtClean="0">
                <a:solidFill>
                  <a:srgbClr val="000000"/>
                </a:solidFill>
                <a:latin typeface="Arial"/>
                <a:ea typeface="Arial"/>
              </a:rPr>
              <a:t>SPDX</a:t>
            </a:r>
            <a:r>
              <a:rPr lang="ja-JP" altLang="en-US" sz="1700" b="0" strike="noStrike" spc="-1" dirty="0" smtClean="0">
                <a:solidFill>
                  <a:srgbClr val="000000"/>
                </a:solidFill>
                <a:latin typeface="Arial"/>
                <a:ea typeface="Arial"/>
              </a:rPr>
              <a:t>の出力形式</a:t>
            </a:r>
            <a:r>
              <a:rPr lang="ja-JP" altLang="en-US" sz="1700" spc="-1" dirty="0" smtClean="0">
                <a:solidFill>
                  <a:srgbClr val="000000"/>
                </a:solidFill>
                <a:latin typeface="Arial"/>
                <a:ea typeface="Arial"/>
              </a:rPr>
              <a:t>をドロップダウンから選択</a:t>
            </a:r>
            <a:endParaRPr lang="en-US" sz="1700" b="0" strike="noStrike" spc="-1" dirty="0">
              <a:latin typeface="Arial"/>
            </a:endParaRPr>
          </a:p>
          <a:p>
            <a:pPr>
              <a:lnSpc>
                <a:spcPct val="100000"/>
              </a:lnSpc>
            </a:pPr>
            <a:endParaRPr lang="en-US" sz="1700" b="0" strike="noStrike" spc="-1" dirty="0">
              <a:latin typeface="Arial"/>
            </a:endParaRPr>
          </a:p>
          <a:p>
            <a:pPr>
              <a:lnSpc>
                <a:spcPct val="100000"/>
              </a:lnSpc>
            </a:pPr>
            <a:endParaRPr lang="en-US" sz="1700" b="0" strike="noStrike" spc="-1" dirty="0">
              <a:latin typeface="Arial"/>
            </a:endParaRPr>
          </a:p>
        </p:txBody>
      </p:sp>
      <p:sp>
        <p:nvSpPr>
          <p:cNvPr id="217" name="CustomShape 3"/>
          <p:cNvSpPr/>
          <p:nvPr/>
        </p:nvSpPr>
        <p:spPr>
          <a:xfrm>
            <a:off x="618120" y="1634040"/>
            <a:ext cx="5477880" cy="466452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343080" lvl="1" indent="-361080">
              <a:lnSpc>
                <a:spcPct val="100000"/>
              </a:lnSpc>
              <a:buClr>
                <a:srgbClr val="000000"/>
              </a:buClr>
              <a:buFont typeface="Noto Sans Symbols"/>
              <a:buAutoNum type="arabicPeriod"/>
            </a:pPr>
            <a:r>
              <a:rPr lang="en-US" altLang="ja-JP" sz="1900" b="1" spc="-1" dirty="0">
                <a:solidFill>
                  <a:srgbClr val="000000"/>
                </a:solidFill>
                <a:ea typeface="Arial"/>
              </a:rPr>
              <a:t>FOSSology</a:t>
            </a:r>
            <a:r>
              <a:rPr lang="ja-JP" altLang="en-US" sz="1900" b="1" spc="-1" dirty="0">
                <a:solidFill>
                  <a:srgbClr val="000000"/>
                </a:solidFill>
                <a:ea typeface="Arial"/>
              </a:rPr>
              <a:t> 一連作業</a:t>
            </a:r>
            <a:endParaRPr lang="en-US" altLang="ja-JP" sz="1900" spc="-1" dirty="0"/>
          </a:p>
          <a:p>
            <a:pPr marL="520560" lvl="2" indent="-374040">
              <a:lnSpc>
                <a:spcPct val="100000"/>
              </a:lnSpc>
              <a:buClr>
                <a:srgbClr val="000000"/>
              </a:buClr>
              <a:buFont typeface="Noto Sans Symbols"/>
              <a:buChar char="∙"/>
            </a:pPr>
            <a:r>
              <a:rPr lang="ja-JP" altLang="en-US" sz="1900" spc="-1" dirty="0">
                <a:solidFill>
                  <a:srgbClr val="000000"/>
                </a:solidFill>
                <a:ea typeface="Arial"/>
              </a:rPr>
              <a:t>アップロード</a:t>
            </a:r>
            <a:r>
              <a:rPr lang="en-US" altLang="ja-JP" sz="1900" spc="-1" dirty="0">
                <a:solidFill>
                  <a:srgbClr val="000000"/>
                </a:solidFill>
                <a:ea typeface="Arial"/>
              </a:rPr>
              <a:t>…</a:t>
            </a:r>
          </a:p>
          <a:p>
            <a:pPr marL="520560" lvl="2" indent="-374040">
              <a:lnSpc>
                <a:spcPct val="100000"/>
              </a:lnSpc>
              <a:buClr>
                <a:srgbClr val="000000"/>
              </a:buClr>
              <a:buFont typeface="Noto Sans Symbols"/>
              <a:buChar char="∙"/>
            </a:pPr>
            <a:r>
              <a:rPr lang="en-US" altLang="ja-JP" sz="1900" spc="-1" dirty="0">
                <a:solidFill>
                  <a:srgbClr val="000000"/>
                </a:solidFill>
                <a:ea typeface="Arial"/>
              </a:rPr>
              <a:t>… </a:t>
            </a:r>
            <a:r>
              <a:rPr lang="ja-JP" altLang="en-US" sz="1900" spc="-1" dirty="0">
                <a:solidFill>
                  <a:srgbClr val="000000"/>
                </a:solidFill>
                <a:ea typeface="Arial"/>
              </a:rPr>
              <a:t>レポート作成</a:t>
            </a:r>
            <a:r>
              <a:rPr lang="en-US" altLang="ja-JP" sz="1900" spc="-1" dirty="0">
                <a:solidFill>
                  <a:srgbClr val="000000"/>
                </a:solidFill>
                <a:ea typeface="Arial"/>
              </a:rPr>
              <a:t>: SPDX</a:t>
            </a:r>
            <a:endParaRPr lang="en-US" altLang="ja-JP" sz="1900" spc="-1" dirty="0"/>
          </a:p>
          <a:p>
            <a:pPr marL="343080" lvl="1" indent="-361080">
              <a:lnSpc>
                <a:spcPct val="100000"/>
              </a:lnSpc>
              <a:spcBef>
                <a:spcPts val="1301"/>
              </a:spcBef>
              <a:buClr>
                <a:srgbClr val="000000"/>
              </a:buClr>
              <a:buFont typeface="Noto Sans Symbols"/>
              <a:buAutoNum type="arabicPeriod"/>
            </a:pPr>
            <a:r>
              <a:rPr lang="ja-JP" altLang="en-US" sz="1900" b="1" spc="-1" dirty="0">
                <a:solidFill>
                  <a:srgbClr val="000000"/>
                </a:solidFill>
                <a:ea typeface="Arial"/>
              </a:rPr>
              <a:t>アップロード</a:t>
            </a:r>
            <a:r>
              <a:rPr lang="en-US" altLang="ja-JP" sz="1900" b="1" spc="-1" dirty="0">
                <a:solidFill>
                  <a:srgbClr val="000000"/>
                </a:solidFill>
                <a:ea typeface="Arial"/>
              </a:rPr>
              <a:t> – </a:t>
            </a:r>
            <a:r>
              <a:rPr lang="ja-JP" altLang="en-US" sz="1900" b="1" spc="-1" dirty="0">
                <a:solidFill>
                  <a:srgbClr val="000000"/>
                </a:solidFill>
                <a:ea typeface="Arial"/>
              </a:rPr>
              <a:t>様々な方法を提供</a:t>
            </a:r>
            <a:endParaRPr lang="en-US" altLang="ja-JP" sz="1900" b="1" spc="-1" dirty="0">
              <a:solidFill>
                <a:srgbClr val="000000"/>
              </a:solidFill>
              <a:ea typeface="Arial"/>
            </a:endParaRPr>
          </a:p>
          <a:p>
            <a:pPr marL="343080" lvl="1" indent="-361080">
              <a:lnSpc>
                <a:spcPct val="100000"/>
              </a:lnSpc>
              <a:spcBef>
                <a:spcPts val="1301"/>
              </a:spcBef>
              <a:buClr>
                <a:srgbClr val="000000"/>
              </a:buClr>
              <a:buFont typeface="Noto Sans Symbols"/>
              <a:buAutoNum type="arabicPeriod"/>
            </a:pPr>
            <a:r>
              <a:rPr lang="ja-JP" altLang="en-US" sz="1900" b="1" spc="-1" dirty="0">
                <a:solidFill>
                  <a:srgbClr val="000000"/>
                </a:solidFill>
                <a:ea typeface="Arial"/>
              </a:rPr>
              <a:t>ブラウザでアップロードファイルのレビュー</a:t>
            </a:r>
            <a:endParaRPr lang="en-US" altLang="ja-JP" sz="1900" b="1" spc="-1" dirty="0">
              <a:solidFill>
                <a:srgbClr val="000000"/>
              </a:solidFill>
              <a:ea typeface="Arial"/>
            </a:endParaRPr>
          </a:p>
          <a:p>
            <a:pPr marL="343080" lvl="1" indent="-361080">
              <a:lnSpc>
                <a:spcPct val="100000"/>
              </a:lnSpc>
              <a:spcBef>
                <a:spcPts val="1301"/>
              </a:spcBef>
              <a:buClr>
                <a:srgbClr val="000000"/>
              </a:buClr>
              <a:buFont typeface="Noto Sans Symbols"/>
              <a:buAutoNum type="arabicPeriod"/>
            </a:pPr>
            <a:r>
              <a:rPr lang="ja-JP" altLang="en-US" sz="1900" b="1" spc="-1" dirty="0">
                <a:solidFill>
                  <a:srgbClr val="000000"/>
                </a:solidFill>
                <a:ea typeface="Arial"/>
              </a:rPr>
              <a:t>検知されたライセンスの全体レビュー</a:t>
            </a:r>
            <a:endParaRPr lang="en-US" altLang="ja-JP" sz="1900" spc="-1" dirty="0"/>
          </a:p>
          <a:p>
            <a:pPr marL="343080" lvl="1" indent="-361080">
              <a:lnSpc>
                <a:spcPct val="100000"/>
              </a:lnSpc>
              <a:spcBef>
                <a:spcPts val="1301"/>
              </a:spcBef>
              <a:buClr>
                <a:srgbClr val="000000"/>
              </a:buClr>
              <a:buFont typeface="Noto Sans Symbols"/>
              <a:buAutoNum type="arabicPeriod"/>
            </a:pPr>
            <a:r>
              <a:rPr lang="en-US" altLang="ja-JP" sz="1900" b="1" spc="-1" dirty="0">
                <a:solidFill>
                  <a:srgbClr val="000000"/>
                </a:solidFill>
                <a:ea typeface="Arial"/>
              </a:rPr>
              <a:t>“Clearing” </a:t>
            </a:r>
            <a:r>
              <a:rPr lang="ja-JP" altLang="en-US" sz="1900" b="1" spc="-1" dirty="0">
                <a:solidFill>
                  <a:srgbClr val="000000"/>
                </a:solidFill>
                <a:ea typeface="Arial"/>
              </a:rPr>
              <a:t>作業</a:t>
            </a:r>
            <a:endParaRPr lang="en-US" altLang="ja-JP" sz="1900" spc="-1" dirty="0"/>
          </a:p>
          <a:p>
            <a:pPr marL="343080" lvl="1" indent="-361080">
              <a:lnSpc>
                <a:spcPct val="100000"/>
              </a:lnSpc>
              <a:spcBef>
                <a:spcPts val="1301"/>
              </a:spcBef>
              <a:buClr>
                <a:srgbClr val="000000"/>
              </a:buClr>
              <a:buFont typeface="Noto Sans Symbols"/>
              <a:buAutoNum type="arabicPeriod"/>
            </a:pPr>
            <a:r>
              <a:rPr lang="ja-JP" altLang="en-US" sz="1900" b="1" spc="-1" dirty="0">
                <a:solidFill>
                  <a:srgbClr val="000000"/>
                </a:solidFill>
              </a:rPr>
              <a:t>コピーライトのレビュー</a:t>
            </a:r>
            <a:endParaRPr lang="en-US" altLang="ja-JP" sz="1900" spc="-1" dirty="0"/>
          </a:p>
          <a:p>
            <a:pPr marL="343080" lvl="1" indent="-361080">
              <a:lnSpc>
                <a:spcPct val="100000"/>
              </a:lnSpc>
              <a:spcBef>
                <a:spcPts val="1301"/>
              </a:spcBef>
              <a:buClr>
                <a:srgbClr val="000000"/>
              </a:buClr>
              <a:buFont typeface="Noto Sans Symbols"/>
              <a:buAutoNum type="arabicPeriod"/>
            </a:pPr>
            <a:r>
              <a:rPr lang="ja-JP" altLang="en-US" sz="1900" b="1" spc="-1" dirty="0">
                <a:solidFill>
                  <a:srgbClr val="000000"/>
                </a:solidFill>
                <a:ea typeface="Arial"/>
              </a:rPr>
              <a:t>輸出管理情報</a:t>
            </a:r>
            <a:r>
              <a:rPr lang="en-US" altLang="ja-JP" sz="1900" b="1" spc="-1" dirty="0">
                <a:solidFill>
                  <a:srgbClr val="000000"/>
                </a:solidFill>
                <a:ea typeface="Arial"/>
              </a:rPr>
              <a:t>(ECC)</a:t>
            </a:r>
            <a:r>
              <a:rPr lang="ja-JP" altLang="en-US" sz="1900" b="1" spc="-1" dirty="0">
                <a:solidFill>
                  <a:srgbClr val="000000"/>
                </a:solidFill>
                <a:ea typeface="Arial"/>
              </a:rPr>
              <a:t>レビュー</a:t>
            </a:r>
            <a:endParaRPr lang="en-US" altLang="ja-JP" sz="1900" spc="-1" dirty="0"/>
          </a:p>
          <a:p>
            <a:pPr marL="343080" lvl="1" indent="-361080">
              <a:lnSpc>
                <a:spcPct val="100000"/>
              </a:lnSpc>
              <a:spcBef>
                <a:spcPts val="1301"/>
              </a:spcBef>
              <a:buClr>
                <a:srgbClr val="000000"/>
              </a:buClr>
              <a:buFont typeface="Noto Sans Symbols"/>
              <a:buAutoNum type="arabicPeriod"/>
            </a:pPr>
            <a:r>
              <a:rPr lang="ja-JP" altLang="en-US" sz="1900" b="1" spc="-1" dirty="0">
                <a:solidFill>
                  <a:srgbClr val="000000"/>
                </a:solidFill>
                <a:ea typeface="Arial"/>
              </a:rPr>
              <a:t>要求されたレポート出力作成</a:t>
            </a:r>
            <a:endParaRPr lang="en-US" altLang="ja-JP" sz="1900" spc="-1" dirty="0"/>
          </a:p>
          <a:p>
            <a:pPr>
              <a:lnSpc>
                <a:spcPct val="100000"/>
              </a:lnSpc>
              <a:spcBef>
                <a:spcPts val="1301"/>
              </a:spcBef>
            </a:pPr>
            <a:endParaRPr lang="en-US" sz="1900" b="0" strike="noStrike" spc="-1" dirty="0">
              <a:latin typeface="Arial"/>
            </a:endParaRPr>
          </a:p>
        </p:txBody>
      </p:sp>
      <p:sp>
        <p:nvSpPr>
          <p:cNvPr id="218" name="CustomShape 4"/>
          <p:cNvSpPr/>
          <p:nvPr/>
        </p:nvSpPr>
        <p:spPr>
          <a:xfrm>
            <a:off x="6277510" y="1295640"/>
            <a:ext cx="5640512" cy="33840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pc="-1" dirty="0">
                <a:solidFill>
                  <a:srgbClr val="000000"/>
                </a:solidFill>
                <a:latin typeface="Arial"/>
              </a:rPr>
              <a:t>例</a:t>
            </a:r>
            <a:endParaRPr lang="en-US" sz="1900" b="0" strike="noStrike" spc="-1" dirty="0">
              <a:latin typeface="Arial"/>
            </a:endParaRPr>
          </a:p>
        </p:txBody>
      </p:sp>
      <p:sp>
        <p:nvSpPr>
          <p:cNvPr id="219" name="CustomShape 5"/>
          <p:cNvSpPr/>
          <p:nvPr/>
        </p:nvSpPr>
        <p:spPr>
          <a:xfrm>
            <a:off x="618120" y="1295640"/>
            <a:ext cx="5477880" cy="33156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spc="-1" dirty="0">
                <a:latin typeface="Arial"/>
              </a:rPr>
              <a:t>機能</a:t>
            </a:r>
            <a:endParaRPr lang="en-US" sz="19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2"/>
          <p:cNvSpPr/>
          <p:nvPr/>
        </p:nvSpPr>
        <p:spPr>
          <a:xfrm>
            <a:off x="0" y="1143000"/>
            <a:ext cx="1297080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大量のファイルを一括レビュー</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一括スキャン</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CustomShape 1"/>
          <p:cNvSpPr/>
          <p:nvPr/>
        </p:nvSpPr>
        <p:spPr>
          <a:xfrm>
            <a:off x="0" y="0"/>
            <a:ext cx="1325880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trike="noStrike" spc="-1" dirty="0" smtClean="0">
                <a:solidFill>
                  <a:srgbClr val="000000"/>
                </a:solidFill>
                <a:latin typeface="Arial"/>
                <a:ea typeface="Arial"/>
              </a:rPr>
              <a:t>特徴</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多くのファイルを一度にレビュー</a:t>
            </a:r>
            <a:r>
              <a:rPr lang="en-US" sz="3200" b="1" strike="noStrike" spc="-1" dirty="0" smtClean="0">
                <a:solidFill>
                  <a:srgbClr val="000000"/>
                </a:solidFill>
                <a:latin typeface="Arial"/>
                <a:ea typeface="Arial"/>
              </a:rPr>
              <a:t>: </a:t>
            </a:r>
            <a:r>
              <a:rPr lang="ja-JP" altLang="en-US" sz="3200" b="1" spc="-1" dirty="0">
                <a:solidFill>
                  <a:srgbClr val="000000"/>
                </a:solidFill>
                <a:latin typeface="Arial"/>
                <a:ea typeface="Arial"/>
              </a:rPr>
              <a:t>バルク</a:t>
            </a:r>
            <a:r>
              <a:rPr lang="ja-JP" altLang="en-US" sz="3200" b="1" spc="-1" dirty="0" smtClean="0">
                <a:solidFill>
                  <a:srgbClr val="000000"/>
                </a:solidFill>
                <a:latin typeface="Arial"/>
                <a:ea typeface="Arial"/>
              </a:rPr>
              <a:t>スキャン</a:t>
            </a:r>
            <a:endParaRPr lang="en-US" sz="3200" b="0" strike="noStrike" spc="-1" dirty="0">
              <a:latin typeface="Arial"/>
            </a:endParaRPr>
          </a:p>
        </p:txBody>
      </p:sp>
      <p:sp>
        <p:nvSpPr>
          <p:cNvPr id="224" name="CustomShape 2"/>
          <p:cNvSpPr/>
          <p:nvPr/>
        </p:nvSpPr>
        <p:spPr>
          <a:xfrm>
            <a:off x="734760" y="1151820"/>
            <a:ext cx="11081520" cy="244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600" b="0" i="1" strike="noStrike" spc="-1" dirty="0" smtClean="0">
                <a:solidFill>
                  <a:srgbClr val="000000"/>
                </a:solidFill>
                <a:latin typeface="Arial"/>
                <a:ea typeface="Arial"/>
              </a:rPr>
              <a:t/>
            </a:r>
            <a:br>
              <a:rPr lang="en-US" sz="1600" b="0" i="1" strike="noStrike" spc="-1" dirty="0" smtClean="0">
                <a:solidFill>
                  <a:srgbClr val="000000"/>
                </a:solidFill>
                <a:latin typeface="Arial"/>
                <a:ea typeface="Arial"/>
              </a:rPr>
            </a:br>
            <a:r>
              <a:rPr lang="en-US" altLang="ja-JP" sz="1600" b="0" i="1" strike="noStrike" spc="-1" dirty="0" smtClean="0">
                <a:solidFill>
                  <a:srgbClr val="000000"/>
                </a:solidFill>
                <a:latin typeface="Arial"/>
                <a:ea typeface="Arial"/>
              </a:rPr>
              <a:t>FOSSology</a:t>
            </a:r>
            <a:r>
              <a:rPr lang="ja-JP" altLang="en-US" sz="1600" b="0" i="1" strike="noStrike" spc="-1" dirty="0" smtClean="0">
                <a:solidFill>
                  <a:srgbClr val="000000"/>
                </a:solidFill>
                <a:latin typeface="Arial"/>
                <a:ea typeface="Arial"/>
              </a:rPr>
              <a:t>というソフトウェアは全てのライセンス関連テキストフレーズが</a:t>
            </a:r>
            <a:r>
              <a:rPr lang="ja-JP" altLang="en-US" sz="1600" i="1" spc="-1" dirty="0" smtClean="0">
                <a:solidFill>
                  <a:srgbClr val="000000"/>
                </a:solidFill>
                <a:latin typeface="Arial"/>
                <a:ea typeface="Arial"/>
              </a:rPr>
              <a:t>わか</a:t>
            </a:r>
            <a:r>
              <a:rPr lang="ja-JP" altLang="en-US" sz="1600" i="1" spc="-1" dirty="0">
                <a:solidFill>
                  <a:srgbClr val="000000"/>
                </a:solidFill>
                <a:latin typeface="Arial"/>
                <a:ea typeface="Arial"/>
              </a:rPr>
              <a:t>る</a:t>
            </a:r>
            <a:r>
              <a:rPr lang="ja-JP" altLang="en-US" sz="1600" b="0" i="1" strike="noStrike" spc="-1" dirty="0" smtClean="0">
                <a:solidFill>
                  <a:srgbClr val="000000"/>
                </a:solidFill>
                <a:latin typeface="Arial"/>
                <a:ea typeface="Arial"/>
              </a:rPr>
              <a:t>わけではない</a:t>
            </a:r>
            <a:endParaRPr lang="en-US" sz="1600" b="0" strike="noStrike" spc="-1" dirty="0">
              <a:latin typeface="Arial"/>
            </a:endParaRPr>
          </a:p>
        </p:txBody>
      </p:sp>
      <p:sp>
        <p:nvSpPr>
          <p:cNvPr id="225" name="CustomShape 3"/>
          <p:cNvSpPr/>
          <p:nvPr/>
        </p:nvSpPr>
        <p:spPr>
          <a:xfrm>
            <a:off x="4735800" y="1765629"/>
            <a:ext cx="7276528" cy="556011"/>
          </a:xfrm>
          <a:prstGeom prst="rect">
            <a:avLst/>
          </a:prstGeom>
          <a:solidFill>
            <a:srgbClr val="ABC969"/>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1" spc="-1" dirty="0">
                <a:solidFill>
                  <a:srgbClr val="000000"/>
                </a:solidFill>
                <a:latin typeface="Arial"/>
              </a:rPr>
              <a:t>解決策</a:t>
            </a:r>
            <a:endParaRPr lang="en-US" sz="2000" b="0" strike="noStrike" spc="-1" dirty="0">
              <a:latin typeface="Arial"/>
            </a:endParaRPr>
          </a:p>
        </p:txBody>
      </p:sp>
      <p:sp>
        <p:nvSpPr>
          <p:cNvPr id="226" name="CustomShape 4"/>
          <p:cNvSpPr/>
          <p:nvPr/>
        </p:nvSpPr>
        <p:spPr>
          <a:xfrm>
            <a:off x="734760" y="1774800"/>
            <a:ext cx="3998880" cy="4506840"/>
          </a:xfrm>
          <a:prstGeom prst="homePlate">
            <a:avLst>
              <a:gd name="adj" fmla="val 7764"/>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432000" rIns="72000" bIns="72000"/>
          <a:lstStyle/>
          <a:p>
            <a:pPr marL="190440" indent="-189360">
              <a:lnSpc>
                <a:spcPct val="100000"/>
              </a:lnSpc>
            </a:pPr>
            <a:endParaRPr lang="en-US" sz="1800" b="0" strike="noStrike" spc="-1" dirty="0">
              <a:latin typeface="Arial"/>
            </a:endParaRPr>
          </a:p>
          <a:p>
            <a:pPr marL="190440" lvl="1" indent="-195840">
              <a:lnSpc>
                <a:spcPct val="100000"/>
              </a:lnSpc>
              <a:buClr>
                <a:srgbClr val="879BAA"/>
              </a:buClr>
              <a:buFont typeface="Noto Sans Symbols"/>
              <a:buChar char="∙"/>
            </a:pPr>
            <a:r>
              <a:rPr lang="ja-JP" altLang="en-US" sz="1900" spc="-1" dirty="0" smtClean="0">
                <a:solidFill>
                  <a:srgbClr val="000000"/>
                </a:solidFill>
                <a:ea typeface="Arial"/>
              </a:rPr>
              <a:t>標準</a:t>
            </a:r>
            <a:r>
              <a:rPr lang="ja-JP" altLang="en-US" sz="1900" spc="-1" dirty="0">
                <a:solidFill>
                  <a:srgbClr val="000000"/>
                </a:solidFill>
                <a:ea typeface="Arial"/>
              </a:rPr>
              <a:t>および既知のライセンステキストを見つけること</a:t>
            </a:r>
            <a:r>
              <a:rPr lang="ja-JP" altLang="en-US" sz="1900" spc="-1" dirty="0" smtClean="0">
                <a:solidFill>
                  <a:srgbClr val="000000"/>
                </a:solidFill>
                <a:ea typeface="Arial"/>
              </a:rPr>
              <a:t>は難しくない</a:t>
            </a:r>
            <a:endParaRPr lang="en-US" sz="1900" b="1" i="1" strike="noStrike" spc="-1" dirty="0" smtClean="0">
              <a:solidFill>
                <a:srgbClr val="000000"/>
              </a:solidFill>
              <a:latin typeface="Arial"/>
              <a:ea typeface="Arial"/>
            </a:endParaRPr>
          </a:p>
          <a:p>
            <a:pPr marL="190440" lvl="1" indent="-195840">
              <a:lnSpc>
                <a:spcPct val="100000"/>
              </a:lnSpc>
              <a:spcBef>
                <a:spcPts val="1301"/>
              </a:spcBef>
              <a:buClr>
                <a:srgbClr val="879BAA"/>
              </a:buClr>
              <a:buFont typeface="Noto Sans Symbols"/>
              <a:buChar char="∙"/>
            </a:pPr>
            <a:r>
              <a:rPr lang="ja-JP" altLang="en-US" sz="1900" b="1" spc="-1" dirty="0" smtClean="0">
                <a:latin typeface="Arial"/>
              </a:rPr>
              <a:t>「</a:t>
            </a:r>
            <a:r>
              <a:rPr lang="en-US" altLang="ja-JP" sz="1900" b="1" spc="-1" dirty="0" smtClean="0">
                <a:latin typeface="Arial"/>
              </a:rPr>
              <a:t>clearing</a:t>
            </a:r>
            <a:r>
              <a:rPr lang="ja-JP" altLang="en-US" sz="1900" b="1" spc="-1" dirty="0" smtClean="0">
                <a:latin typeface="Arial"/>
              </a:rPr>
              <a:t>」決定を全ファイルに行う必要があるのか？</a:t>
            </a:r>
            <a:endParaRPr lang="en-US" sz="1900" b="1" strike="noStrike" spc="-1" dirty="0">
              <a:latin typeface="Arial"/>
            </a:endParaRPr>
          </a:p>
          <a:p>
            <a:pPr marL="190440" lvl="1" indent="-195840">
              <a:lnSpc>
                <a:spcPct val="100000"/>
              </a:lnSpc>
              <a:spcBef>
                <a:spcPts val="1301"/>
              </a:spcBef>
              <a:buClr>
                <a:srgbClr val="879BAA"/>
              </a:buClr>
              <a:buFont typeface="Noto Sans Symbols"/>
              <a:buChar char="∙"/>
            </a:pPr>
            <a:r>
              <a:rPr lang="ja-JP" altLang="en-US" sz="1900" b="1" strike="noStrike" spc="-1" dirty="0" smtClean="0">
                <a:latin typeface="Arial"/>
              </a:rPr>
              <a:t>もしスキャナーが間違った結果を出したとき、すべてのファイルを見にいって、修正をする必要があるのか？</a:t>
            </a:r>
            <a:endParaRPr lang="en-US" sz="1900" b="1" strike="noStrike" spc="-1" dirty="0">
              <a:latin typeface="Arial"/>
            </a:endParaRPr>
          </a:p>
          <a:p>
            <a:pPr>
              <a:lnSpc>
                <a:spcPct val="100000"/>
              </a:lnSpc>
              <a:spcBef>
                <a:spcPts val="1301"/>
              </a:spcBef>
            </a:pPr>
            <a:endParaRPr lang="en-US" sz="1900" b="0" strike="noStrike" spc="-1" dirty="0">
              <a:latin typeface="Arial"/>
            </a:endParaRPr>
          </a:p>
        </p:txBody>
      </p:sp>
      <p:sp>
        <p:nvSpPr>
          <p:cNvPr id="227" name="CustomShape 5"/>
          <p:cNvSpPr/>
          <p:nvPr/>
        </p:nvSpPr>
        <p:spPr>
          <a:xfrm>
            <a:off x="731520" y="1773000"/>
            <a:ext cx="3775680" cy="548640"/>
          </a:xfrm>
          <a:custGeom>
            <a:avLst/>
            <a:gdLst/>
            <a:ahLst/>
            <a:cxnLst/>
            <a:rect l="l" t="t" r="r" b="b"/>
            <a:pathLst>
              <a:path w="120000" h="120000">
                <a:moveTo>
                  <a:pt x="0" y="0"/>
                </a:moveTo>
                <a:lnTo>
                  <a:pt x="118448" y="0"/>
                </a:lnTo>
                <a:lnTo>
                  <a:pt x="120000" y="120000"/>
                </a:lnTo>
                <a:lnTo>
                  <a:pt x="0" y="120000"/>
                </a:lnTo>
                <a:close/>
              </a:path>
            </a:pathLst>
          </a:custGeom>
          <a:solidFill>
            <a:srgbClr val="FFB900"/>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000" b="1" spc="-1" dirty="0" smtClean="0">
                <a:solidFill>
                  <a:srgbClr val="000000"/>
                </a:solidFill>
                <a:latin typeface="Arial"/>
              </a:rPr>
              <a:t>ユース</a:t>
            </a:r>
            <a:r>
              <a:rPr lang="ja-JP" altLang="en-US" sz="2000" b="1" spc="-1" dirty="0">
                <a:solidFill>
                  <a:srgbClr val="000000"/>
                </a:solidFill>
                <a:latin typeface="Arial"/>
              </a:rPr>
              <a:t>ケース</a:t>
            </a:r>
            <a:endParaRPr lang="en-US" sz="2000" b="0" strike="noStrike" spc="-1" dirty="0">
              <a:latin typeface="Arial"/>
            </a:endParaRPr>
          </a:p>
        </p:txBody>
      </p:sp>
      <p:sp>
        <p:nvSpPr>
          <p:cNvPr id="229" name="CustomShape 7"/>
          <p:cNvSpPr/>
          <p:nvPr/>
        </p:nvSpPr>
        <p:spPr>
          <a:xfrm>
            <a:off x="9719280" y="5334120"/>
            <a:ext cx="1725120" cy="9475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230" name="CustomShape 8"/>
          <p:cNvSpPr/>
          <p:nvPr/>
        </p:nvSpPr>
        <p:spPr>
          <a:xfrm>
            <a:off x="4733640" y="2323440"/>
            <a:ext cx="7278688" cy="3958200"/>
          </a:xfrm>
          <a:prstGeom prst="rect">
            <a:avLst/>
          </a:prstGeom>
          <a:no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342900" lvl="1" indent="-342900">
              <a:lnSpc>
                <a:spcPct val="100000"/>
              </a:lnSpc>
              <a:buClr>
                <a:srgbClr val="879BAA"/>
              </a:buClr>
              <a:buFont typeface="Arial" panose="020B0604020202020204" pitchFamily="34" charset="0"/>
              <a:buChar char="•"/>
            </a:pPr>
            <a:r>
              <a:rPr lang="en-US" sz="1900" b="0" strike="noStrike" spc="-1" dirty="0" smtClean="0">
                <a:solidFill>
                  <a:srgbClr val="000000"/>
                </a:solidFill>
                <a:latin typeface="Arial"/>
                <a:ea typeface="Arial"/>
              </a:rPr>
              <a:t>FOSSology</a:t>
            </a:r>
            <a:r>
              <a:rPr lang="ja-JP" altLang="en-US" sz="1900" b="0" strike="noStrike" spc="-1" dirty="0" smtClean="0">
                <a:solidFill>
                  <a:srgbClr val="000000"/>
                </a:solidFill>
                <a:latin typeface="Arial"/>
                <a:ea typeface="Arial"/>
              </a:rPr>
              <a:t>はユーザがテキストフレーズ</a:t>
            </a:r>
            <a:r>
              <a:rPr lang="en-US" altLang="ja-JP" sz="1900" b="0" strike="noStrike" spc="-1" dirty="0" smtClean="0">
                <a:solidFill>
                  <a:srgbClr val="000000"/>
                </a:solidFill>
                <a:latin typeface="Arial"/>
                <a:ea typeface="Arial"/>
              </a:rPr>
              <a:t>*</a:t>
            </a:r>
            <a:r>
              <a:rPr lang="ja-JP" altLang="en-US" sz="1900" b="0" strike="noStrike" spc="-1" dirty="0" smtClean="0">
                <a:solidFill>
                  <a:srgbClr val="000000"/>
                </a:solidFill>
                <a:latin typeface="Arial"/>
                <a:ea typeface="Arial"/>
              </a:rPr>
              <a:t>を定義することを可能とする</a:t>
            </a:r>
            <a:r>
              <a:rPr lang="en-US" altLang="ja-JP" sz="1900" spc="-1" dirty="0">
                <a:solidFill>
                  <a:srgbClr val="000000"/>
                </a:solidFill>
                <a:latin typeface="Arial"/>
                <a:ea typeface="Arial"/>
              </a:rPr>
              <a:t> …</a:t>
            </a:r>
            <a:endParaRPr lang="en-US" sz="1900" b="0" strike="noStrike" spc="-1" dirty="0">
              <a:latin typeface="Arial"/>
            </a:endParaRPr>
          </a:p>
          <a:p>
            <a:pPr marL="355680" lvl="2" indent="-170280">
              <a:lnSpc>
                <a:spcPct val="100000"/>
              </a:lnSpc>
              <a:buClr>
                <a:srgbClr val="879BAA"/>
              </a:buClr>
              <a:buFont typeface="Noto Sans Symbols"/>
              <a:buChar char="∙"/>
            </a:pPr>
            <a:r>
              <a:rPr lang="ja-JP" altLang="en-US" sz="1900" b="1" spc="-1" dirty="0" smtClean="0">
                <a:solidFill>
                  <a:srgbClr val="000000"/>
                </a:solidFill>
                <a:latin typeface="Arial"/>
                <a:ea typeface="Arial"/>
              </a:rPr>
              <a:t>確認のため</a:t>
            </a:r>
            <a:r>
              <a:rPr lang="en-US" sz="1900" b="1" strike="noStrike" spc="-1" dirty="0" smtClean="0">
                <a:solidFill>
                  <a:srgbClr val="000000"/>
                </a:solidFill>
                <a:latin typeface="Arial"/>
                <a:ea typeface="Arial"/>
              </a:rPr>
              <a:t> </a:t>
            </a:r>
            <a:r>
              <a:rPr lang="en-US" sz="1900" b="1" strike="noStrike" spc="-1" dirty="0">
                <a:solidFill>
                  <a:srgbClr val="000000"/>
                </a:solidFill>
                <a:latin typeface="Arial"/>
                <a:ea typeface="Arial"/>
              </a:rPr>
              <a:t>…</a:t>
            </a:r>
            <a:endParaRPr lang="en-US" sz="1900" b="0" strike="noStrike" spc="-1" dirty="0">
              <a:latin typeface="Arial"/>
            </a:endParaRPr>
          </a:p>
          <a:p>
            <a:pPr marL="355680" lvl="2" indent="-170280">
              <a:lnSpc>
                <a:spcPct val="100000"/>
              </a:lnSpc>
              <a:buClr>
                <a:srgbClr val="879BAA"/>
              </a:buClr>
              <a:buFont typeface="Noto Sans Symbols"/>
              <a:buChar char="∙"/>
            </a:pPr>
            <a:r>
              <a:rPr lang="en-US" sz="1900" b="1" strike="noStrike" spc="-1" dirty="0">
                <a:solidFill>
                  <a:srgbClr val="000000"/>
                </a:solidFill>
                <a:latin typeface="Arial"/>
                <a:ea typeface="Arial"/>
              </a:rPr>
              <a:t>… </a:t>
            </a:r>
            <a:r>
              <a:rPr lang="ja-JP" altLang="en-US" sz="1900" b="1" spc="-1" dirty="0" smtClean="0">
                <a:solidFill>
                  <a:srgbClr val="000000"/>
                </a:solidFill>
                <a:latin typeface="Arial"/>
                <a:ea typeface="Arial"/>
              </a:rPr>
              <a:t>また</a:t>
            </a:r>
            <a:r>
              <a:rPr lang="ja-JP" altLang="en-US" sz="1900" b="1" spc="-1" dirty="0">
                <a:solidFill>
                  <a:srgbClr val="000000"/>
                </a:solidFill>
                <a:latin typeface="Arial"/>
                <a:ea typeface="Arial"/>
              </a:rPr>
              <a:t>は</a:t>
            </a:r>
            <a:r>
              <a:rPr lang="en-US" sz="1900" b="1" strike="noStrike" spc="-1" dirty="0" smtClean="0">
                <a:solidFill>
                  <a:srgbClr val="000000"/>
                </a:solidFill>
                <a:latin typeface="Arial"/>
                <a:ea typeface="Arial"/>
              </a:rPr>
              <a:t> </a:t>
            </a:r>
            <a:r>
              <a:rPr lang="ja-JP" altLang="en-US" sz="1900" b="1" strike="noStrike" spc="-1" dirty="0" smtClean="0">
                <a:solidFill>
                  <a:srgbClr val="000000"/>
                </a:solidFill>
                <a:latin typeface="Arial"/>
                <a:ea typeface="Arial"/>
              </a:rPr>
              <a:t>修正のため</a:t>
            </a:r>
            <a:endParaRPr lang="en-US" sz="1900" b="0" strike="noStrike" spc="-1" dirty="0">
              <a:latin typeface="Arial"/>
            </a:endParaRPr>
          </a:p>
          <a:p>
            <a:pPr marL="190440" lvl="1" indent="-195840">
              <a:lnSpc>
                <a:spcPct val="100000"/>
              </a:lnSpc>
              <a:spcBef>
                <a:spcPts val="1301"/>
              </a:spcBef>
              <a:buClr>
                <a:srgbClr val="879BAA"/>
              </a:buClr>
              <a:buFont typeface="Noto Sans Symbols"/>
              <a:buChar char="∙"/>
            </a:pPr>
            <a:r>
              <a:rPr lang="ja-JP" altLang="en-US" sz="1900" b="0" strike="noStrike" spc="-1" dirty="0" smtClean="0">
                <a:solidFill>
                  <a:srgbClr val="000000"/>
                </a:solidFill>
                <a:latin typeface="Arial"/>
                <a:ea typeface="Arial"/>
              </a:rPr>
              <a:t>そして、</a:t>
            </a:r>
            <a:r>
              <a:rPr lang="ja-JP" altLang="en-US" sz="1900" spc="-1" dirty="0" smtClean="0">
                <a:solidFill>
                  <a:srgbClr val="000000"/>
                </a:solidFill>
                <a:ea typeface="Arial"/>
              </a:rPr>
              <a:t>ライセンス確定するか</a:t>
            </a:r>
            <a:r>
              <a:rPr lang="ja-JP" altLang="en-US" sz="1900" spc="-1" dirty="0">
                <a:solidFill>
                  <a:srgbClr val="000000"/>
                </a:solidFill>
                <a:ea typeface="Arial"/>
              </a:rPr>
              <a:t>、</a:t>
            </a:r>
            <a:r>
              <a:rPr lang="ja-JP" altLang="en-US" sz="1900" spc="-1" dirty="0" smtClean="0">
                <a:solidFill>
                  <a:srgbClr val="000000"/>
                </a:solidFill>
                <a:ea typeface="Arial"/>
              </a:rPr>
              <a:t>修正をするかを割り振る</a:t>
            </a:r>
            <a:endParaRPr lang="en-US" sz="1900" b="0" strike="noStrike" spc="-1" dirty="0" smtClean="0">
              <a:solidFill>
                <a:srgbClr val="000000"/>
              </a:solidFill>
              <a:latin typeface="Arial"/>
              <a:ea typeface="Arial"/>
            </a:endParaRPr>
          </a:p>
          <a:p>
            <a:pPr marL="355680" lvl="2" indent="-170280">
              <a:lnSpc>
                <a:spcPct val="100000"/>
              </a:lnSpc>
              <a:buClr>
                <a:srgbClr val="879BAA"/>
              </a:buClr>
              <a:buFont typeface="Noto Sans Symbols"/>
              <a:buChar char="∙"/>
            </a:pPr>
            <a:r>
              <a:rPr lang="ja-JP" altLang="en-US" sz="1900" spc="-1" dirty="0" smtClean="0">
                <a:solidFill>
                  <a:srgbClr val="000000"/>
                </a:solidFill>
                <a:latin typeface="Arial"/>
              </a:rPr>
              <a:t>テキストフレーズがファイルの中に見つかるたび</a:t>
            </a:r>
            <a:r>
              <a:rPr lang="en-US" altLang="ja-JP" sz="1900" spc="-1" dirty="0" smtClean="0">
                <a:solidFill>
                  <a:srgbClr val="000000"/>
                </a:solidFill>
                <a:latin typeface="Arial"/>
              </a:rPr>
              <a:t>(100%)…</a:t>
            </a:r>
            <a:endParaRPr lang="en-US" sz="1900" b="0" strike="noStrike" spc="-1" dirty="0" smtClean="0">
              <a:latin typeface="Arial"/>
            </a:endParaRPr>
          </a:p>
          <a:p>
            <a:pPr marL="355680" lvl="2" indent="-170280">
              <a:lnSpc>
                <a:spcPct val="100000"/>
              </a:lnSpc>
              <a:buClr>
                <a:srgbClr val="879BAA"/>
              </a:buClr>
              <a:buFont typeface="Noto Sans Symbols"/>
              <a:buChar char="∙"/>
            </a:pP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それを</a:t>
            </a:r>
            <a:r>
              <a:rPr lang="ja-JP" altLang="en-US" sz="1900" spc="-1" dirty="0" smtClean="0">
                <a:solidFill>
                  <a:srgbClr val="000000"/>
                </a:solidFill>
                <a:latin typeface="Arial"/>
                <a:ea typeface="Arial"/>
              </a:rPr>
              <a:t>適用するか、修正するか判断する</a:t>
            </a:r>
            <a:r>
              <a:rPr lang="en-US" sz="1900" b="0" strike="noStrike" spc="-1" dirty="0" smtClean="0">
                <a:solidFill>
                  <a:srgbClr val="000000"/>
                </a:solidFill>
                <a:latin typeface="Arial"/>
                <a:ea typeface="Arial"/>
              </a:rPr>
              <a:t>.</a:t>
            </a:r>
            <a:endParaRPr lang="en-US" sz="1900" b="0" strike="noStrike" spc="-1" dirty="0">
              <a:latin typeface="Arial"/>
            </a:endParaRPr>
          </a:p>
          <a:p>
            <a:pPr marL="190440" lvl="1" indent="-195840">
              <a:lnSpc>
                <a:spcPct val="100000"/>
              </a:lnSpc>
              <a:spcBef>
                <a:spcPts val="1301"/>
              </a:spcBef>
              <a:buClr>
                <a:srgbClr val="879BAA"/>
              </a:buClr>
              <a:buFont typeface="Noto Sans Symbols"/>
              <a:buChar char="∙"/>
            </a:pPr>
            <a:r>
              <a:rPr lang="ja-JP" altLang="en-US" sz="1900" b="0" strike="noStrike" spc="-1" dirty="0" smtClean="0">
                <a:solidFill>
                  <a:srgbClr val="000000"/>
                </a:solidFill>
                <a:latin typeface="Arial"/>
              </a:rPr>
              <a:t>繰り返し、全てのファイルを調査する必要はない</a:t>
            </a:r>
            <a:endParaRPr lang="en-US" sz="1900" b="0" strike="noStrike" spc="-1" dirty="0">
              <a:latin typeface="Arial"/>
            </a:endParaRPr>
          </a:p>
          <a:p>
            <a:pPr marL="190440" lvl="1" indent="-195840">
              <a:lnSpc>
                <a:spcPct val="100000"/>
              </a:lnSpc>
              <a:spcBef>
                <a:spcPts val="1301"/>
              </a:spcBef>
              <a:buClr>
                <a:srgbClr val="879BAA"/>
              </a:buClr>
              <a:buFont typeface="Noto Sans Symbols"/>
              <a:buChar char="∙"/>
            </a:pPr>
            <a:r>
              <a:rPr lang="ja-JP" altLang="en-US" sz="1900" b="0" strike="noStrike" spc="-1" dirty="0" smtClean="0">
                <a:solidFill>
                  <a:srgbClr val="000000"/>
                </a:solidFill>
                <a:latin typeface="Arial"/>
                <a:ea typeface="Arial"/>
              </a:rPr>
              <a:t>スキャン結果の矛盾には適用しない</a:t>
            </a:r>
            <a:endParaRPr lang="en-US" sz="1900" b="0" strike="noStrike" spc="-1" dirty="0">
              <a:latin typeface="Arial"/>
            </a:endParaRPr>
          </a:p>
        </p:txBody>
      </p:sp>
      <p:sp>
        <p:nvSpPr>
          <p:cNvPr id="2" name="テキスト ボックス 1"/>
          <p:cNvSpPr txBox="1"/>
          <p:nvPr/>
        </p:nvSpPr>
        <p:spPr>
          <a:xfrm>
            <a:off x="8518358" y="5832909"/>
            <a:ext cx="2483318" cy="369332"/>
          </a:xfrm>
          <a:prstGeom prst="rect">
            <a:avLst/>
          </a:prstGeom>
          <a:noFill/>
        </p:spPr>
        <p:txBody>
          <a:bodyPr wrap="square" rtlCol="0">
            <a:spAutoFit/>
          </a:bodyPr>
          <a:lstStyle/>
          <a:p>
            <a:r>
              <a:rPr kumimoji="1" lang="en-US" altLang="ja-JP" dirty="0" smtClean="0"/>
              <a:t>*</a:t>
            </a:r>
            <a:r>
              <a:rPr kumimoji="1" lang="ja-JP" altLang="en-US" dirty="0" smtClean="0"/>
              <a:t>原文</a:t>
            </a:r>
            <a:r>
              <a:rPr lang="ja-JP" altLang="en-US" dirty="0" smtClean="0"/>
              <a:t> </a:t>
            </a:r>
            <a:r>
              <a:rPr lang="en-US" altLang="ja-JP" dirty="0" smtClean="0"/>
              <a:t>: </a:t>
            </a:r>
            <a:r>
              <a:rPr kumimoji="1" lang="en-US" altLang="ja-JP" dirty="0" smtClean="0"/>
              <a:t>phases</a:t>
            </a:r>
            <a:endParaRPr kumimoji="1" lang="ja-JP" alt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6082200" y="1413000"/>
            <a:ext cx="6108120" cy="484668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232" name="CustomShape 2"/>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 </a:t>
            </a:r>
            <a:r>
              <a:rPr lang="ja-JP" altLang="en-US" sz="3200" b="1" spc="-1" dirty="0">
                <a:solidFill>
                  <a:srgbClr val="000000"/>
                </a:solidFill>
                <a:latin typeface="Arial"/>
                <a:ea typeface="Arial"/>
              </a:rPr>
              <a:t>バルク</a:t>
            </a:r>
            <a:r>
              <a:rPr lang="ja-JP" altLang="en-US" sz="3200" b="1" spc="-1" dirty="0" smtClean="0">
                <a:solidFill>
                  <a:srgbClr val="000000"/>
                </a:solidFill>
                <a:latin typeface="Arial"/>
                <a:ea typeface="Arial"/>
              </a:rPr>
              <a:t>スキャンを使う</a:t>
            </a:r>
            <a:endParaRPr lang="en-US" sz="3200" b="0" strike="noStrike" spc="-1" dirty="0">
              <a:latin typeface="Arial"/>
            </a:endParaRPr>
          </a:p>
        </p:txBody>
      </p:sp>
      <p:sp>
        <p:nvSpPr>
          <p:cNvPr id="233" name="CustomShape 3"/>
          <p:cNvSpPr/>
          <p:nvPr/>
        </p:nvSpPr>
        <p:spPr>
          <a:xfrm>
            <a:off x="1094400" y="1773360"/>
            <a:ext cx="5540040" cy="4030920"/>
          </a:xfrm>
          <a:prstGeom prst="rect">
            <a:avLst/>
          </a:prstGeom>
          <a:noFill/>
          <a:ln>
            <a:noFill/>
          </a:ln>
        </p:spPr>
        <p:style>
          <a:lnRef idx="0">
            <a:scrgbClr r="0" g="0" b="0"/>
          </a:lnRef>
          <a:fillRef idx="0">
            <a:scrgbClr r="0" g="0" b="0"/>
          </a:fillRef>
          <a:effectRef idx="0">
            <a:scrgbClr r="0" g="0" b="0"/>
          </a:effectRef>
          <a:fontRef idx="minor"/>
        </p:style>
      </p:sp>
      <p:sp>
        <p:nvSpPr>
          <p:cNvPr id="234" name="CustomShape 4"/>
          <p:cNvSpPr/>
          <p:nvPr/>
        </p:nvSpPr>
        <p:spPr>
          <a:xfrm>
            <a:off x="247135" y="1686998"/>
            <a:ext cx="5848865" cy="30844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000">
              <a:lnSpc>
                <a:spcPct val="100000"/>
              </a:lnSpc>
              <a:buClr>
                <a:srgbClr val="879BAA"/>
              </a:buClr>
              <a:buFont typeface="Noto Sans Symbols"/>
              <a:buChar char="∙"/>
            </a:pPr>
            <a:r>
              <a:rPr lang="en-US" altLang="ja-JP" sz="1900" spc="-1" dirty="0" smtClean="0">
                <a:solidFill>
                  <a:srgbClr val="000000"/>
                </a:solidFill>
                <a:ea typeface="Arial"/>
              </a:rPr>
              <a:t>(1)</a:t>
            </a:r>
            <a:r>
              <a:rPr lang="ja-JP" altLang="en-US" sz="1900" spc="-1" dirty="0" smtClean="0">
                <a:solidFill>
                  <a:srgbClr val="000000"/>
                </a:solidFill>
                <a:ea typeface="Arial"/>
              </a:rPr>
              <a:t>左側</a:t>
            </a:r>
            <a:r>
              <a:rPr lang="ja-JP" altLang="en-US" sz="1900" spc="-1" dirty="0">
                <a:solidFill>
                  <a:srgbClr val="000000"/>
                </a:solidFill>
                <a:ea typeface="Arial"/>
              </a:rPr>
              <a:t>のファイルビューから特徴的なテキストフレーズをコピー</a:t>
            </a:r>
            <a:r>
              <a:rPr lang="ja-JP" altLang="en-US" sz="1900" spc="-1" dirty="0" smtClean="0">
                <a:solidFill>
                  <a:srgbClr val="000000"/>
                </a:solidFill>
                <a:ea typeface="Arial"/>
              </a:rPr>
              <a:t>する</a:t>
            </a:r>
            <a:endParaRPr lang="en-US" sz="1900" b="0" strike="noStrike" spc="-1" dirty="0" smtClean="0">
              <a:latin typeface="Arial"/>
            </a:endParaRPr>
          </a:p>
          <a:p>
            <a:pPr marL="216000" lvl="1" indent="-234000">
              <a:lnSpc>
                <a:spcPct val="100000"/>
              </a:lnSpc>
              <a:spcBef>
                <a:spcPts val="1301"/>
              </a:spcBef>
              <a:buClr>
                <a:srgbClr val="879BAA"/>
              </a:buClr>
              <a:buFont typeface="Noto Sans Symbols"/>
              <a:buChar char="∙"/>
            </a:pPr>
            <a:r>
              <a:rPr lang="en-US" altLang="ja-JP" sz="1900" spc="-1" dirty="0" smtClean="0">
                <a:solidFill>
                  <a:srgbClr val="000000"/>
                </a:solidFill>
                <a:ea typeface="Arial"/>
              </a:rPr>
              <a:t>(2)</a:t>
            </a:r>
            <a:r>
              <a:rPr lang="ja-JP" altLang="en-US" sz="1900" spc="-1" dirty="0" smtClean="0">
                <a:solidFill>
                  <a:srgbClr val="000000"/>
                </a:solidFill>
                <a:ea typeface="Arial"/>
              </a:rPr>
              <a:t>バルクスキャンテキストフィールドに貼り付ける</a:t>
            </a:r>
            <a:endParaRPr lang="en-US" sz="1900" b="0" strike="noStrike" spc="-1" dirty="0" smtClean="0">
              <a:latin typeface="Arial"/>
            </a:endParaRPr>
          </a:p>
          <a:p>
            <a:pPr marL="673200" lvl="2" indent="-234000">
              <a:lnSpc>
                <a:spcPct val="100000"/>
              </a:lnSpc>
              <a:buClr>
                <a:srgbClr val="879BAA"/>
              </a:buClr>
              <a:buFont typeface="Noto Sans Symbols"/>
              <a:buChar char="∙"/>
            </a:pPr>
            <a:r>
              <a:rPr lang="ja-JP" altLang="en-US" sz="1900" spc="-1" dirty="0" smtClean="0">
                <a:solidFill>
                  <a:srgbClr val="000000"/>
                </a:solidFill>
                <a:ea typeface="Arial"/>
              </a:rPr>
              <a:t>アプリケーションはこの</a:t>
            </a:r>
            <a:r>
              <a:rPr lang="ja-JP" altLang="en-US" sz="1900" spc="-1" dirty="0">
                <a:solidFill>
                  <a:srgbClr val="000000"/>
                </a:solidFill>
                <a:ea typeface="Arial"/>
              </a:rPr>
              <a:t>テキストでファイルを</a:t>
            </a:r>
            <a:r>
              <a:rPr lang="ja-JP" altLang="en-US" sz="1900" spc="-1" dirty="0" smtClean="0">
                <a:solidFill>
                  <a:srgbClr val="000000"/>
                </a:solidFill>
                <a:ea typeface="Arial"/>
              </a:rPr>
              <a:t>検索す</a:t>
            </a:r>
            <a:r>
              <a:rPr lang="ja-JP" altLang="en-US" sz="1900" spc="-1" dirty="0">
                <a:solidFill>
                  <a:srgbClr val="000000"/>
                </a:solidFill>
                <a:ea typeface="Arial"/>
              </a:rPr>
              <a:t>る</a:t>
            </a:r>
            <a:endParaRPr lang="en-US" sz="1900" b="0" strike="noStrike" spc="-1" dirty="0" smtClean="0">
              <a:latin typeface="Arial"/>
            </a:endParaRPr>
          </a:p>
          <a:p>
            <a:pPr marL="216000" lvl="1" indent="-234000">
              <a:lnSpc>
                <a:spcPct val="100000"/>
              </a:lnSpc>
              <a:spcBef>
                <a:spcPts val="1301"/>
              </a:spcBef>
              <a:buClr>
                <a:srgbClr val="879BAA"/>
              </a:buClr>
              <a:buFont typeface="Noto Sans Symbols"/>
              <a:buChar char="∙"/>
            </a:pPr>
            <a:r>
              <a:rPr lang="en-US" altLang="ja-JP" sz="1900" spc="-1" dirty="0" smtClean="0">
                <a:solidFill>
                  <a:srgbClr val="000000"/>
                </a:solidFill>
                <a:ea typeface="Arial"/>
              </a:rPr>
              <a:t>(3)</a:t>
            </a:r>
            <a:r>
              <a:rPr lang="ja-JP" altLang="en-US" sz="1900" spc="-1" dirty="0" smtClean="0">
                <a:solidFill>
                  <a:srgbClr val="000000"/>
                </a:solidFill>
                <a:ea typeface="Arial"/>
              </a:rPr>
              <a:t>スキャナーライセンス</a:t>
            </a:r>
            <a:r>
              <a:rPr lang="ja-JP" altLang="en-US" sz="1900" spc="-1" dirty="0">
                <a:solidFill>
                  <a:srgbClr val="000000"/>
                </a:solidFill>
                <a:ea typeface="Arial"/>
              </a:rPr>
              <a:t>の調査結果を</a:t>
            </a:r>
            <a:r>
              <a:rPr lang="ja-JP" altLang="en-US" sz="1900" spc="-1" dirty="0" smtClean="0">
                <a:solidFill>
                  <a:srgbClr val="000000"/>
                </a:solidFill>
                <a:ea typeface="Arial"/>
              </a:rPr>
              <a:t>定義</a:t>
            </a:r>
            <a:endParaRPr lang="en-US" sz="1900" b="0" strike="noStrike" spc="-1" dirty="0" smtClean="0">
              <a:latin typeface="Arial"/>
            </a:endParaRPr>
          </a:p>
          <a:p>
            <a:pPr marL="673200" lvl="2" indent="-234000">
              <a:lnSpc>
                <a:spcPct val="100000"/>
              </a:lnSpc>
              <a:buClr>
                <a:srgbClr val="879BAA"/>
              </a:buClr>
              <a:buFont typeface="Noto Sans Symbols"/>
              <a:buChar char="∙"/>
            </a:pPr>
            <a:r>
              <a:rPr lang="ja-JP" altLang="en-US" sz="1900" b="0" strike="noStrike" spc="-1" dirty="0" smtClean="0">
                <a:solidFill>
                  <a:srgbClr val="000000"/>
                </a:solidFill>
                <a:latin typeface="Arial"/>
                <a:ea typeface="Arial"/>
              </a:rPr>
              <a:t>修正</a:t>
            </a:r>
            <a:r>
              <a:rPr lang="en-US" sz="1900" b="0" strike="noStrike" spc="-1" dirty="0" smtClean="0">
                <a:solidFill>
                  <a:srgbClr val="000000"/>
                </a:solidFill>
                <a:latin typeface="Arial"/>
                <a:ea typeface="Arial"/>
              </a:rPr>
              <a:t> </a:t>
            </a:r>
            <a:r>
              <a:rPr lang="en-US" sz="1900" b="0" strike="noStrike" spc="-1" dirty="0">
                <a:solidFill>
                  <a:srgbClr val="000000"/>
                </a:solidFill>
                <a:latin typeface="Arial"/>
                <a:ea typeface="Arial"/>
              </a:rPr>
              <a:t>/ </a:t>
            </a:r>
            <a:r>
              <a:rPr lang="ja-JP" altLang="en-US" sz="1900" spc="-1" dirty="0" smtClean="0">
                <a:solidFill>
                  <a:srgbClr val="000000"/>
                </a:solidFill>
                <a:latin typeface="Arial"/>
                <a:ea typeface="Arial"/>
              </a:rPr>
              <a:t>除去　のため</a:t>
            </a:r>
            <a:endParaRPr lang="en-US" sz="1900" b="0" strike="noStrike" spc="-1" dirty="0">
              <a:latin typeface="Arial"/>
            </a:endParaRPr>
          </a:p>
          <a:p>
            <a:pPr marL="673200" lvl="2" indent="-234000">
              <a:lnSpc>
                <a:spcPct val="100000"/>
              </a:lnSpc>
              <a:buClr>
                <a:srgbClr val="879BAA"/>
              </a:buClr>
              <a:buFont typeface="Noto Sans Symbols"/>
              <a:buChar char="∙"/>
            </a:pPr>
            <a:r>
              <a:rPr lang="ja-JP" altLang="en-US" sz="1900" spc="-1" dirty="0">
                <a:solidFill>
                  <a:srgbClr val="000000"/>
                </a:solidFill>
                <a:latin typeface="Arial"/>
                <a:ea typeface="Arial"/>
              </a:rPr>
              <a:t>確認</a:t>
            </a:r>
            <a:r>
              <a:rPr lang="en-US" sz="1900" b="0" strike="noStrike" spc="-1" dirty="0" smtClean="0">
                <a:solidFill>
                  <a:srgbClr val="000000"/>
                </a:solidFill>
                <a:latin typeface="Arial"/>
                <a:ea typeface="Arial"/>
              </a:rPr>
              <a:t>, </a:t>
            </a:r>
            <a:r>
              <a:rPr lang="ja-JP" altLang="en-US" sz="1900" spc="-1" dirty="0" smtClean="0">
                <a:solidFill>
                  <a:srgbClr val="000000"/>
                </a:solidFill>
                <a:latin typeface="Arial"/>
                <a:ea typeface="Arial"/>
              </a:rPr>
              <a:t>「</a:t>
            </a:r>
            <a:r>
              <a:rPr lang="en-US" sz="1900" b="0" strike="noStrike" spc="-1" dirty="0" smtClean="0">
                <a:solidFill>
                  <a:srgbClr val="000000"/>
                </a:solidFill>
                <a:latin typeface="Arial"/>
                <a:ea typeface="Arial"/>
              </a:rPr>
              <a:t>clearing</a:t>
            </a:r>
            <a:r>
              <a:rPr lang="ja-JP" altLang="en-US" sz="1900" b="0" strike="noStrike" spc="-1" dirty="0" smtClean="0">
                <a:solidFill>
                  <a:srgbClr val="000000"/>
                </a:solidFill>
                <a:latin typeface="Arial"/>
                <a:ea typeface="Arial"/>
              </a:rPr>
              <a:t>」</a:t>
            </a:r>
            <a:r>
              <a:rPr lang="en-US" sz="1900" b="0" strike="noStrike" spc="-1" dirty="0" smtClean="0">
                <a:solidFill>
                  <a:srgbClr val="000000"/>
                </a:solidFill>
                <a:latin typeface="Arial"/>
                <a:ea typeface="Arial"/>
              </a:rPr>
              <a:t> </a:t>
            </a:r>
            <a:r>
              <a:rPr lang="ja-JP" altLang="en-US" sz="1900" spc="-1" dirty="0" smtClean="0">
                <a:solidFill>
                  <a:srgbClr val="000000"/>
                </a:solidFill>
                <a:latin typeface="Arial"/>
                <a:ea typeface="Arial"/>
              </a:rPr>
              <a:t>決定のため</a:t>
            </a:r>
            <a:endParaRPr lang="en-US" sz="1900" b="0" strike="noStrike" spc="-1" dirty="0">
              <a:latin typeface="Arial"/>
            </a:endParaRPr>
          </a:p>
          <a:p>
            <a:pPr marL="216000" lvl="1" indent="-234000">
              <a:lnSpc>
                <a:spcPct val="100000"/>
              </a:lnSpc>
              <a:spcBef>
                <a:spcPts val="1301"/>
              </a:spcBef>
              <a:buClr>
                <a:srgbClr val="879BAA"/>
              </a:buClr>
              <a:buFont typeface="Noto Sans Symbols"/>
              <a:buChar char="∙"/>
            </a:pPr>
            <a:r>
              <a:rPr lang="en-US" altLang="ja-JP" sz="1900" spc="-1" dirty="0" smtClean="0">
                <a:solidFill>
                  <a:srgbClr val="000000"/>
                </a:solidFill>
                <a:ea typeface="Arial"/>
              </a:rPr>
              <a:t>(4)</a:t>
            </a:r>
            <a:r>
              <a:rPr lang="ja-JP" altLang="en-US" sz="1900" spc="-1" dirty="0">
                <a:solidFill>
                  <a:srgbClr val="000000"/>
                </a:solidFill>
                <a:ea typeface="Arial"/>
              </a:rPr>
              <a:t>バルク</a:t>
            </a:r>
            <a:r>
              <a:rPr lang="ja-JP" altLang="en-US" sz="1900" spc="-1" dirty="0" smtClean="0">
                <a:solidFill>
                  <a:srgbClr val="000000"/>
                </a:solidFill>
                <a:ea typeface="Arial"/>
              </a:rPr>
              <a:t>スキャン</a:t>
            </a:r>
            <a:r>
              <a:rPr lang="ja-JP" altLang="en-US" sz="1900" spc="-1" dirty="0">
                <a:solidFill>
                  <a:srgbClr val="000000"/>
                </a:solidFill>
                <a:ea typeface="Arial"/>
              </a:rPr>
              <a:t>は、パッケージのすべてのファイルに対して実行</a:t>
            </a:r>
            <a:r>
              <a:rPr lang="ja-JP" altLang="en-US" sz="1900" spc="-1" dirty="0" smtClean="0">
                <a:solidFill>
                  <a:srgbClr val="000000"/>
                </a:solidFill>
                <a:ea typeface="Arial"/>
              </a:rPr>
              <a:t>され</a:t>
            </a:r>
            <a:r>
              <a:rPr lang="ja-JP" altLang="en-US" sz="1900" spc="-1" dirty="0">
                <a:solidFill>
                  <a:srgbClr val="000000"/>
                </a:solidFill>
                <a:ea typeface="Arial"/>
              </a:rPr>
              <a:t>、</a:t>
            </a:r>
            <a:r>
              <a:rPr lang="ja-JP" altLang="en-US" sz="1900" spc="-1" dirty="0" smtClean="0">
                <a:solidFill>
                  <a:srgbClr val="000000"/>
                </a:solidFill>
                <a:ea typeface="Arial"/>
              </a:rPr>
              <a:t>「</a:t>
            </a:r>
            <a:r>
              <a:rPr lang="en-US" altLang="ja-JP" sz="1900" spc="-1" dirty="0" smtClean="0">
                <a:solidFill>
                  <a:srgbClr val="000000"/>
                </a:solidFill>
                <a:ea typeface="Arial"/>
              </a:rPr>
              <a:t>clearing</a:t>
            </a:r>
            <a:r>
              <a:rPr lang="ja-JP" altLang="en-US" sz="1900" spc="-1" dirty="0" smtClean="0">
                <a:solidFill>
                  <a:srgbClr val="000000"/>
                </a:solidFill>
                <a:ea typeface="Arial"/>
              </a:rPr>
              <a:t>」決定またはスキャン結果の修正を一致した部分に行う。</a:t>
            </a:r>
            <a:endParaRPr lang="en-US" sz="1900" b="0" strike="noStrike" spc="-1" dirty="0">
              <a:latin typeface="Arial"/>
            </a:endParaRPr>
          </a:p>
          <a:p>
            <a:pPr>
              <a:lnSpc>
                <a:spcPct val="100000"/>
              </a:lnSpc>
              <a:spcBef>
                <a:spcPts val="1301"/>
              </a:spcBef>
            </a:pPr>
            <a:endParaRPr lang="en-US" sz="1900" b="0" strike="noStrike" spc="-1" dirty="0">
              <a:latin typeface="Arial"/>
            </a:endParaRPr>
          </a:p>
        </p:txBody>
      </p:sp>
      <p:sp>
        <p:nvSpPr>
          <p:cNvPr id="235" name="CustomShape 5"/>
          <p:cNvSpPr/>
          <p:nvPr/>
        </p:nvSpPr>
        <p:spPr>
          <a:xfrm>
            <a:off x="680855" y="1272155"/>
            <a:ext cx="4306223" cy="1742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trike="noStrike" spc="-1" dirty="0" smtClean="0">
                <a:solidFill>
                  <a:srgbClr val="005F87"/>
                </a:solidFill>
                <a:uFillTx/>
                <a:latin typeface="Arial"/>
                <a:ea typeface="Arial"/>
              </a:rPr>
              <a:t>ユーザインターフェイス</a:t>
            </a:r>
            <a:endParaRPr lang="en-US" sz="2400" b="0" strike="noStrike" spc="-1" dirty="0">
              <a:latin typeface="Arial"/>
            </a:endParaRPr>
          </a:p>
        </p:txBody>
      </p:sp>
      <p:pic>
        <p:nvPicPr>
          <p:cNvPr id="236" name="Google Shape;227;p32"/>
          <p:cNvPicPr/>
          <p:nvPr/>
        </p:nvPicPr>
        <p:blipFill>
          <a:blip r:embed="rId2"/>
          <a:stretch/>
        </p:blipFill>
        <p:spPr>
          <a:xfrm>
            <a:off x="6449760" y="1668240"/>
            <a:ext cx="5247720" cy="4230000"/>
          </a:xfrm>
          <a:prstGeom prst="rect">
            <a:avLst/>
          </a:prstGeom>
          <a:ln>
            <a:noFill/>
          </a:ln>
          <a:effectLst>
            <a:outerShdw>
              <a:srgbClr val="000000">
                <a:alpha val="40000"/>
              </a:srgbClr>
            </a:outerShdw>
          </a:effectLst>
        </p:spPr>
      </p:pic>
      <p:sp>
        <p:nvSpPr>
          <p:cNvPr id="237" name="CustomShape 6"/>
          <p:cNvSpPr/>
          <p:nvPr/>
        </p:nvSpPr>
        <p:spPr>
          <a:xfrm>
            <a:off x="6449760" y="2621160"/>
            <a:ext cx="2605320" cy="317880"/>
          </a:xfrm>
          <a:prstGeom prst="roundRect">
            <a:avLst>
              <a:gd name="adj" fmla="val 16667"/>
            </a:avLst>
          </a:prstGeom>
          <a:noFill/>
          <a:ln w="28440">
            <a:solidFill>
              <a:srgbClr val="FF0000"/>
            </a:solidFill>
            <a:miter/>
          </a:ln>
        </p:spPr>
        <p:style>
          <a:lnRef idx="0">
            <a:scrgbClr r="0" g="0" b="0"/>
          </a:lnRef>
          <a:fillRef idx="0">
            <a:scrgbClr r="0" g="0" b="0"/>
          </a:fillRef>
          <a:effectRef idx="0">
            <a:scrgbClr r="0" g="0" b="0"/>
          </a:effectRef>
          <a:fontRef idx="minor"/>
        </p:style>
      </p:sp>
      <p:sp>
        <p:nvSpPr>
          <p:cNvPr id="238" name="CustomShape 7"/>
          <p:cNvSpPr/>
          <p:nvPr/>
        </p:nvSpPr>
        <p:spPr>
          <a:xfrm>
            <a:off x="9209160" y="4395240"/>
            <a:ext cx="2488680" cy="317880"/>
          </a:xfrm>
          <a:prstGeom prst="roundRect">
            <a:avLst>
              <a:gd name="adj" fmla="val 16667"/>
            </a:avLst>
          </a:prstGeom>
          <a:noFill/>
          <a:ln w="28440">
            <a:solidFill>
              <a:srgbClr val="FF0000"/>
            </a:solidFill>
            <a:miter/>
          </a:ln>
        </p:spPr>
        <p:style>
          <a:lnRef idx="0">
            <a:scrgbClr r="0" g="0" b="0"/>
          </a:lnRef>
          <a:fillRef idx="0">
            <a:scrgbClr r="0" g="0" b="0"/>
          </a:fillRef>
          <a:effectRef idx="0">
            <a:scrgbClr r="0" g="0" b="0"/>
          </a:effectRef>
          <a:fontRef idx="minor"/>
        </p:style>
      </p:sp>
      <p:sp>
        <p:nvSpPr>
          <p:cNvPr id="239" name="CustomShape 8"/>
          <p:cNvSpPr/>
          <p:nvPr/>
        </p:nvSpPr>
        <p:spPr>
          <a:xfrm>
            <a:off x="9209160" y="3772080"/>
            <a:ext cx="2488680" cy="622080"/>
          </a:xfrm>
          <a:prstGeom prst="roundRect">
            <a:avLst>
              <a:gd name="adj" fmla="val 16667"/>
            </a:avLst>
          </a:prstGeom>
          <a:noFill/>
          <a:ln w="28440">
            <a:solidFill>
              <a:srgbClr val="FF0000"/>
            </a:solidFill>
            <a:miter/>
          </a:ln>
        </p:spPr>
        <p:style>
          <a:lnRef idx="0">
            <a:scrgbClr r="0" g="0" b="0"/>
          </a:lnRef>
          <a:fillRef idx="0">
            <a:scrgbClr r="0" g="0" b="0"/>
          </a:fillRef>
          <a:effectRef idx="0">
            <a:scrgbClr r="0" g="0" b="0"/>
          </a:effectRef>
          <a:fontRef idx="minor"/>
        </p:style>
      </p:sp>
      <p:sp>
        <p:nvSpPr>
          <p:cNvPr id="240" name="CustomShape 9"/>
          <p:cNvSpPr/>
          <p:nvPr/>
        </p:nvSpPr>
        <p:spPr>
          <a:xfrm>
            <a:off x="6262920" y="2439000"/>
            <a:ext cx="371520" cy="362880"/>
          </a:xfrm>
          <a:prstGeom prst="ellipse">
            <a:avLst/>
          </a:prstGeom>
          <a:solidFill>
            <a:srgbClr val="BECDD7"/>
          </a:solidFill>
          <a:ln>
            <a:noFill/>
          </a:ln>
        </p:spPr>
        <p:style>
          <a:lnRef idx="0">
            <a:scrgbClr r="0" g="0" b="0"/>
          </a:lnRef>
          <a:fillRef idx="0">
            <a:scrgbClr r="0" g="0" b="0"/>
          </a:fillRef>
          <a:effectRef idx="0">
            <a:scrgbClr r="0" g="0" b="0"/>
          </a:effectRef>
          <a:fontRef idx="minor"/>
        </p:style>
        <p:txBody>
          <a:bodyPr lIns="108000" tIns="54000" rIns="108000" bIns="54000" anchor="ctr"/>
          <a:lstStyle/>
          <a:p>
            <a:pPr algn="ctr">
              <a:lnSpc>
                <a:spcPct val="110000"/>
              </a:lnSpc>
            </a:pPr>
            <a:r>
              <a:rPr lang="en-US" sz="1700" b="1" strike="noStrike" spc="-1">
                <a:solidFill>
                  <a:srgbClr val="000000"/>
                </a:solidFill>
                <a:latin typeface="Arial"/>
                <a:ea typeface="Arial"/>
              </a:rPr>
              <a:t>1</a:t>
            </a:r>
            <a:endParaRPr lang="en-US" sz="1700" b="0" strike="noStrike" spc="-1">
              <a:latin typeface="Arial"/>
            </a:endParaRPr>
          </a:p>
        </p:txBody>
      </p:sp>
      <p:sp>
        <p:nvSpPr>
          <p:cNvPr id="241" name="CustomShape 10"/>
          <p:cNvSpPr/>
          <p:nvPr/>
        </p:nvSpPr>
        <p:spPr>
          <a:xfrm>
            <a:off x="9022320" y="4532400"/>
            <a:ext cx="371520" cy="362880"/>
          </a:xfrm>
          <a:prstGeom prst="ellipse">
            <a:avLst/>
          </a:prstGeom>
          <a:solidFill>
            <a:srgbClr val="BECDD7"/>
          </a:solidFill>
          <a:ln>
            <a:noFill/>
          </a:ln>
        </p:spPr>
        <p:style>
          <a:lnRef idx="0">
            <a:scrgbClr r="0" g="0" b="0"/>
          </a:lnRef>
          <a:fillRef idx="0">
            <a:scrgbClr r="0" g="0" b="0"/>
          </a:fillRef>
          <a:effectRef idx="0">
            <a:scrgbClr r="0" g="0" b="0"/>
          </a:effectRef>
          <a:fontRef idx="minor"/>
        </p:style>
        <p:txBody>
          <a:bodyPr lIns="108000" tIns="54000" rIns="108000" bIns="54000" anchor="ctr"/>
          <a:lstStyle/>
          <a:p>
            <a:pPr algn="ctr">
              <a:lnSpc>
                <a:spcPct val="110000"/>
              </a:lnSpc>
            </a:pPr>
            <a:r>
              <a:rPr lang="en-US" sz="1700" b="1" strike="noStrike" spc="-1">
                <a:solidFill>
                  <a:srgbClr val="000000"/>
                </a:solidFill>
                <a:latin typeface="Arial"/>
                <a:ea typeface="Arial"/>
              </a:rPr>
              <a:t>2</a:t>
            </a:r>
            <a:endParaRPr lang="en-US" sz="1700" b="0" strike="noStrike" spc="-1">
              <a:latin typeface="Arial"/>
            </a:endParaRPr>
          </a:p>
        </p:txBody>
      </p:sp>
      <p:sp>
        <p:nvSpPr>
          <p:cNvPr id="242" name="CustomShape 11"/>
          <p:cNvSpPr/>
          <p:nvPr/>
        </p:nvSpPr>
        <p:spPr>
          <a:xfrm>
            <a:off x="9022320" y="3589560"/>
            <a:ext cx="371520" cy="362880"/>
          </a:xfrm>
          <a:prstGeom prst="ellipse">
            <a:avLst/>
          </a:prstGeom>
          <a:solidFill>
            <a:srgbClr val="BECDD7"/>
          </a:solidFill>
          <a:ln>
            <a:noFill/>
          </a:ln>
        </p:spPr>
        <p:style>
          <a:lnRef idx="0">
            <a:scrgbClr r="0" g="0" b="0"/>
          </a:lnRef>
          <a:fillRef idx="0">
            <a:scrgbClr r="0" g="0" b="0"/>
          </a:fillRef>
          <a:effectRef idx="0">
            <a:scrgbClr r="0" g="0" b="0"/>
          </a:effectRef>
          <a:fontRef idx="minor"/>
        </p:style>
        <p:txBody>
          <a:bodyPr lIns="108000" tIns="54000" rIns="108000" bIns="54000" anchor="ctr"/>
          <a:lstStyle/>
          <a:p>
            <a:pPr algn="ctr">
              <a:lnSpc>
                <a:spcPct val="110000"/>
              </a:lnSpc>
            </a:pPr>
            <a:r>
              <a:rPr lang="en-US" sz="1700" b="1" strike="noStrike" spc="-1">
                <a:solidFill>
                  <a:srgbClr val="000000"/>
                </a:solidFill>
                <a:latin typeface="Arial"/>
                <a:ea typeface="Arial"/>
              </a:rPr>
              <a:t>3</a:t>
            </a:r>
            <a:endParaRPr lang="en-US" sz="1700" b="0" strike="noStrike" spc="-1">
              <a:latin typeface="Arial"/>
            </a:endParaRPr>
          </a:p>
        </p:txBody>
      </p:sp>
      <p:sp>
        <p:nvSpPr>
          <p:cNvPr id="243" name="CustomShape 12"/>
          <p:cNvSpPr/>
          <p:nvPr/>
        </p:nvSpPr>
        <p:spPr>
          <a:xfrm>
            <a:off x="10196280" y="5535000"/>
            <a:ext cx="371520" cy="362880"/>
          </a:xfrm>
          <a:prstGeom prst="ellipse">
            <a:avLst/>
          </a:prstGeom>
          <a:solidFill>
            <a:srgbClr val="BECDD7"/>
          </a:solidFill>
          <a:ln>
            <a:noFill/>
          </a:ln>
        </p:spPr>
        <p:style>
          <a:lnRef idx="0">
            <a:scrgbClr r="0" g="0" b="0"/>
          </a:lnRef>
          <a:fillRef idx="0">
            <a:scrgbClr r="0" g="0" b="0"/>
          </a:fillRef>
          <a:effectRef idx="0">
            <a:scrgbClr r="0" g="0" b="0"/>
          </a:effectRef>
          <a:fontRef idx="minor"/>
        </p:style>
        <p:txBody>
          <a:bodyPr lIns="108000" tIns="54000" rIns="108000" bIns="54000" anchor="ctr"/>
          <a:lstStyle/>
          <a:p>
            <a:pPr algn="ctr">
              <a:lnSpc>
                <a:spcPct val="110000"/>
              </a:lnSpc>
            </a:pPr>
            <a:r>
              <a:rPr lang="en-US" sz="1700" b="1" strike="noStrike" spc="-1">
                <a:solidFill>
                  <a:srgbClr val="000000"/>
                </a:solidFill>
                <a:latin typeface="Arial"/>
                <a:ea typeface="Arial"/>
              </a:rPr>
              <a:t>4</a:t>
            </a:r>
            <a:endParaRPr lang="en-US" sz="17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0" y="0"/>
            <a:ext cx="12190320" cy="126684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ハンズオン</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ファイル操作をより早く</a:t>
            </a:r>
            <a:r>
              <a:rPr lang="en-US" sz="3200" b="1" strike="noStrike" spc="-1" dirty="0" smtClean="0">
                <a:solidFill>
                  <a:srgbClr val="000000"/>
                </a:solidFill>
                <a:latin typeface="Arial"/>
                <a:ea typeface="Arial"/>
              </a:rPr>
              <a:t>: </a:t>
            </a:r>
            <a:r>
              <a:rPr lang="ja-JP" altLang="en-US" sz="3200" b="1" strike="noStrike" spc="-1" dirty="0" smtClean="0">
                <a:solidFill>
                  <a:srgbClr val="000000"/>
                </a:solidFill>
                <a:latin typeface="Arial"/>
                <a:ea typeface="Arial"/>
              </a:rPr>
              <a:t>一括検索</a:t>
            </a:r>
            <a:endParaRPr lang="en-US" sz="3200" b="0" strike="noStrike" spc="-1" dirty="0">
              <a:latin typeface="Arial"/>
            </a:endParaRPr>
          </a:p>
        </p:txBody>
      </p:sp>
      <p:sp>
        <p:nvSpPr>
          <p:cNvPr id="246" name="CustomShape 2"/>
          <p:cNvSpPr/>
          <p:nvPr/>
        </p:nvSpPr>
        <p:spPr>
          <a:xfrm>
            <a:off x="7575764" y="1432620"/>
            <a:ext cx="4572000" cy="4877460"/>
          </a:xfrm>
          <a:prstGeom prst="rect">
            <a:avLst/>
          </a:prstGeom>
          <a:solidFill>
            <a:srgbClr val="FFFFFF"/>
          </a:solid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221040">
              <a:lnSpc>
                <a:spcPct val="100000"/>
              </a:lnSpc>
              <a:buClr>
                <a:srgbClr val="879BAA"/>
              </a:buClr>
              <a:buFont typeface="Arial"/>
              <a:buChar char="•"/>
            </a:pPr>
            <a:r>
              <a:rPr lang="en-US" sz="1900" b="0" strike="noStrike" spc="-1" dirty="0" smtClean="0">
                <a:solidFill>
                  <a:srgbClr val="000000"/>
                </a:solidFill>
                <a:latin typeface="Arial"/>
                <a:ea typeface="Arial"/>
              </a:rPr>
              <a:t> </a:t>
            </a:r>
            <a:r>
              <a:rPr lang="en-US" sz="1900" b="0" strike="noStrike" spc="-1" dirty="0" err="1">
                <a:solidFill>
                  <a:srgbClr val="000000"/>
                </a:solidFill>
                <a:latin typeface="Arial"/>
                <a:ea typeface="Arial"/>
              </a:rPr>
              <a:t>zlib</a:t>
            </a:r>
            <a:r>
              <a:rPr lang="en-US" sz="1900" b="0" strike="noStrike" spc="-1" dirty="0">
                <a:solidFill>
                  <a:srgbClr val="000000"/>
                </a:solidFill>
                <a:latin typeface="Arial"/>
                <a:ea typeface="Arial"/>
              </a:rPr>
              <a:t> </a:t>
            </a:r>
            <a:r>
              <a:rPr lang="en-US" sz="1900" b="0" strike="noStrike" spc="-1" dirty="0" smtClean="0">
                <a:solidFill>
                  <a:srgbClr val="000000"/>
                </a:solidFill>
                <a:latin typeface="Arial"/>
                <a:ea typeface="Arial"/>
              </a:rPr>
              <a:t>1.2.7</a:t>
            </a:r>
            <a:r>
              <a:rPr lang="ja-JP" altLang="en-US" sz="1900" b="0" strike="noStrike" spc="-1" dirty="0" smtClean="0">
                <a:solidFill>
                  <a:srgbClr val="000000"/>
                </a:solidFill>
                <a:latin typeface="Arial"/>
                <a:ea typeface="Arial"/>
              </a:rPr>
              <a:t>のソースをアップロード</a:t>
            </a:r>
            <a:endParaRPr lang="en-US" sz="1900" b="0" strike="noStrike" spc="-1" dirty="0">
              <a:latin typeface="Arial"/>
            </a:endParaRPr>
          </a:p>
          <a:p>
            <a:pPr marL="355680" lvl="2" indent="-208440">
              <a:lnSpc>
                <a:spcPct val="100000"/>
              </a:lnSpc>
              <a:buClr>
                <a:srgbClr val="879BAA"/>
              </a:buClr>
              <a:buFont typeface="Noto Sans Symbols"/>
              <a:buChar char="∙"/>
            </a:pPr>
            <a:r>
              <a:rPr lang="ja-JP" altLang="en-US" sz="1900" spc="-1" dirty="0">
                <a:solidFill>
                  <a:srgbClr val="000000"/>
                </a:solidFill>
                <a:latin typeface="Arial"/>
              </a:rPr>
              <a:t>リスト</a:t>
            </a:r>
            <a:r>
              <a:rPr lang="ja-JP" altLang="en-US" sz="1900" spc="-1" dirty="0" smtClean="0">
                <a:solidFill>
                  <a:srgbClr val="000000"/>
                </a:solidFill>
                <a:latin typeface="Arial"/>
              </a:rPr>
              <a:t>の最初のファイルに行く</a:t>
            </a:r>
            <a:endParaRPr lang="en-US" sz="1900" b="0" strike="noStrike" spc="-1" dirty="0">
              <a:latin typeface="Arial"/>
            </a:endParaRPr>
          </a:p>
          <a:p>
            <a:pPr marL="355680" lvl="2" indent="-208440">
              <a:lnSpc>
                <a:spcPct val="100000"/>
              </a:lnSpc>
              <a:buClr>
                <a:srgbClr val="879BAA"/>
              </a:buClr>
              <a:buFont typeface="Noto Sans Symbols"/>
              <a:buChar char="∙"/>
            </a:pPr>
            <a:r>
              <a:rPr lang="en-US" sz="1900" b="0" strike="noStrike" spc="-1" dirty="0" smtClean="0">
                <a:solidFill>
                  <a:srgbClr val="000000"/>
                </a:solidFill>
                <a:latin typeface="Arial"/>
                <a:ea typeface="Arial"/>
              </a:rPr>
              <a:t>(</a:t>
            </a:r>
            <a:r>
              <a:rPr lang="ja-JP" altLang="en-US" sz="1900" spc="-1" dirty="0" smtClean="0">
                <a:solidFill>
                  <a:srgbClr val="000000"/>
                </a:solidFill>
                <a:latin typeface="Arial"/>
                <a:ea typeface="Arial"/>
              </a:rPr>
              <a:t>いくつか</a:t>
            </a:r>
            <a:r>
              <a:rPr lang="en-US" sz="1900" b="0" strike="noStrike" spc="-1" dirty="0" smtClean="0">
                <a:solidFill>
                  <a:srgbClr val="000000"/>
                </a:solidFill>
                <a:latin typeface="Arial"/>
                <a:ea typeface="Arial"/>
              </a:rPr>
              <a:t> </a:t>
            </a:r>
            <a:r>
              <a:rPr lang="en-US" sz="1900" b="0" strike="noStrike" spc="-1" dirty="0" err="1" smtClean="0">
                <a:solidFill>
                  <a:srgbClr val="000000"/>
                </a:solidFill>
                <a:latin typeface="Arial"/>
                <a:ea typeface="Arial"/>
              </a:rPr>
              <a:t>zlib</a:t>
            </a:r>
            <a:r>
              <a:rPr lang="ja-JP" altLang="en-US" sz="1900" spc="-1" dirty="0" smtClean="0">
                <a:solidFill>
                  <a:srgbClr val="000000"/>
                </a:solidFill>
                <a:latin typeface="Arial"/>
                <a:ea typeface="Arial"/>
              </a:rPr>
              <a:t>候補となるものがある</a:t>
            </a:r>
            <a:r>
              <a:rPr lang="en-US" sz="1900" b="0" strike="noStrike" spc="-1" dirty="0" smtClean="0">
                <a:solidFill>
                  <a:srgbClr val="000000"/>
                </a:solidFill>
                <a:latin typeface="Arial"/>
                <a:ea typeface="Arial"/>
              </a:rPr>
              <a:t>)</a:t>
            </a:r>
            <a:endParaRPr lang="en-US" sz="1900" b="0" strike="noStrike" spc="-1" dirty="0">
              <a:latin typeface="Arial"/>
            </a:endParaRPr>
          </a:p>
          <a:p>
            <a:pPr marL="355680" lvl="2" indent="-208440">
              <a:lnSpc>
                <a:spcPct val="100000"/>
              </a:lnSpc>
              <a:buClr>
                <a:srgbClr val="879BAA"/>
              </a:buClr>
              <a:buFont typeface="Noto Sans Symbols"/>
              <a:buChar char="∙"/>
            </a:pPr>
            <a:r>
              <a:rPr lang="en-US" sz="1900" b="0" strike="noStrike" spc="-1" dirty="0" err="1" smtClean="0">
                <a:solidFill>
                  <a:srgbClr val="000000"/>
                </a:solidFill>
                <a:latin typeface="Arial"/>
                <a:ea typeface="Arial"/>
              </a:rPr>
              <a:t>zlib</a:t>
            </a:r>
            <a:r>
              <a:rPr lang="ja-JP" altLang="en-US" sz="1900" b="0" strike="noStrike" spc="-1" dirty="0" smtClean="0">
                <a:solidFill>
                  <a:srgbClr val="000000"/>
                </a:solidFill>
                <a:latin typeface="Arial"/>
                <a:ea typeface="Arial"/>
              </a:rPr>
              <a:t>を選び</a:t>
            </a:r>
            <a:r>
              <a:rPr lang="en-US" sz="1900" b="0" strike="noStrike" spc="-1" dirty="0" smtClean="0">
                <a:solidFill>
                  <a:srgbClr val="000000"/>
                </a:solidFill>
                <a:latin typeface="Arial"/>
                <a:ea typeface="Arial"/>
              </a:rPr>
              <a:t>, </a:t>
            </a:r>
            <a:r>
              <a:rPr lang="ja-JP" altLang="en-US" sz="1900" spc="-1" dirty="0">
                <a:solidFill>
                  <a:srgbClr val="000000"/>
                </a:solidFill>
                <a:latin typeface="Arial"/>
                <a:ea typeface="Arial"/>
              </a:rPr>
              <a:t>他</a:t>
            </a:r>
            <a:r>
              <a:rPr lang="ja-JP" altLang="en-US" sz="1900" spc="-1" dirty="0" smtClean="0">
                <a:solidFill>
                  <a:srgbClr val="000000"/>
                </a:solidFill>
                <a:latin typeface="Arial"/>
                <a:ea typeface="Arial"/>
              </a:rPr>
              <a:t>の</a:t>
            </a:r>
            <a:r>
              <a:rPr lang="en-US" sz="1900" b="0" strike="noStrike" spc="-1" dirty="0" err="1" smtClean="0">
                <a:solidFill>
                  <a:srgbClr val="000000"/>
                </a:solidFill>
                <a:latin typeface="Arial"/>
                <a:ea typeface="Arial"/>
              </a:rPr>
              <a:t>zlib</a:t>
            </a:r>
            <a:r>
              <a:rPr lang="ja-JP" altLang="en-US" sz="1900" spc="-1" dirty="0">
                <a:solidFill>
                  <a:srgbClr val="000000"/>
                </a:solidFill>
                <a:latin typeface="Arial"/>
                <a:ea typeface="Arial"/>
              </a:rPr>
              <a:t>候補</a:t>
            </a:r>
            <a:r>
              <a:rPr lang="ja-JP" altLang="en-US" sz="1900" spc="-1" dirty="0" smtClean="0">
                <a:solidFill>
                  <a:srgbClr val="000000"/>
                </a:solidFill>
                <a:latin typeface="Arial"/>
                <a:ea typeface="Arial"/>
              </a:rPr>
              <a:t>を</a:t>
            </a:r>
            <a:r>
              <a:rPr lang="ja-JP" altLang="en-US" sz="1900" spc="-1" dirty="0">
                <a:solidFill>
                  <a:srgbClr val="000000"/>
                </a:solidFill>
                <a:latin typeface="Arial"/>
                <a:ea typeface="Arial"/>
              </a:rPr>
              <a:t>取り除</a:t>
            </a:r>
            <a:r>
              <a:rPr lang="ja-JP" altLang="en-US" sz="1900" spc="-1" dirty="0" smtClean="0">
                <a:solidFill>
                  <a:srgbClr val="000000"/>
                </a:solidFill>
                <a:latin typeface="Arial"/>
                <a:ea typeface="Arial"/>
              </a:rPr>
              <a:t>き</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次の作業へ</a:t>
            </a:r>
            <a:endParaRPr lang="en-US" sz="1900" b="0" strike="noStrike" spc="-1" dirty="0">
              <a:latin typeface="Arial"/>
            </a:endParaRPr>
          </a:p>
          <a:p>
            <a:pPr marL="190440" lvl="1" indent="-221040">
              <a:lnSpc>
                <a:spcPct val="100000"/>
              </a:lnSpc>
              <a:spcBef>
                <a:spcPts val="1301"/>
              </a:spcBef>
              <a:buClr>
                <a:srgbClr val="879BAA"/>
              </a:buClr>
              <a:buFont typeface="Arial"/>
              <a:buChar char="•"/>
            </a:pPr>
            <a:r>
              <a:rPr lang="ja-JP" altLang="en-US" sz="1900" spc="-1" dirty="0" smtClean="0">
                <a:solidFill>
                  <a:srgbClr val="000000"/>
                </a:solidFill>
                <a:latin typeface="Arial"/>
              </a:rPr>
              <a:t>もう</a:t>
            </a:r>
            <a:r>
              <a:rPr lang="ja-JP" altLang="en-US" sz="1900" spc="-1" dirty="0">
                <a:solidFill>
                  <a:srgbClr val="000000"/>
                </a:solidFill>
                <a:latin typeface="Arial"/>
              </a:rPr>
              <a:t>一</a:t>
            </a:r>
            <a:r>
              <a:rPr lang="ja-JP" altLang="en-US" sz="1900" spc="-1" dirty="0" smtClean="0">
                <a:solidFill>
                  <a:srgbClr val="000000"/>
                </a:solidFill>
                <a:latin typeface="Arial"/>
              </a:rPr>
              <a:t>つのファイルへ</a:t>
            </a:r>
            <a:endParaRPr lang="en-US" sz="1900" b="0" strike="noStrike" spc="-1" dirty="0">
              <a:latin typeface="Arial"/>
            </a:endParaRPr>
          </a:p>
          <a:p>
            <a:pPr marL="355680" lvl="2" indent="-208440">
              <a:lnSpc>
                <a:spcPct val="100000"/>
              </a:lnSpc>
              <a:buClr>
                <a:srgbClr val="879BAA"/>
              </a:buClr>
              <a:buFont typeface="Noto Sans Symbols"/>
              <a:buChar char="∙"/>
            </a:pPr>
            <a:r>
              <a:rPr lang="en-US" sz="1900" b="0" strike="noStrike" spc="-1" dirty="0" err="1" smtClean="0">
                <a:solidFill>
                  <a:srgbClr val="000000"/>
                </a:solidFill>
                <a:latin typeface="Arial"/>
                <a:ea typeface="Arial"/>
              </a:rPr>
              <a:t>zlib</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候補の方を選ぶ</a:t>
            </a:r>
            <a:endParaRPr lang="en-US" sz="1900" b="0" strike="noStrike" spc="-1" dirty="0">
              <a:latin typeface="Arial"/>
            </a:endParaRPr>
          </a:p>
          <a:p>
            <a:pPr marL="355680" lvl="2" indent="-208440">
              <a:lnSpc>
                <a:spcPct val="100000"/>
              </a:lnSpc>
              <a:buClr>
                <a:srgbClr val="879BAA"/>
              </a:buClr>
              <a:buFont typeface="Noto Sans Symbols"/>
              <a:buChar char="∙"/>
            </a:pPr>
            <a:r>
              <a:rPr lang="ja-JP" altLang="en-US" sz="1900" spc="-1" dirty="0" smtClean="0">
                <a:solidFill>
                  <a:srgbClr val="000000"/>
                </a:solidFill>
                <a:latin typeface="Arial"/>
                <a:ea typeface="Arial"/>
              </a:rPr>
              <a:t>一括</a:t>
            </a:r>
            <a:r>
              <a:rPr lang="ja-JP" altLang="en-US" sz="1900" spc="-1" dirty="0">
                <a:solidFill>
                  <a:srgbClr val="000000"/>
                </a:solidFill>
                <a:latin typeface="Arial"/>
                <a:ea typeface="Arial"/>
              </a:rPr>
              <a:t>作業</a:t>
            </a:r>
            <a:r>
              <a:rPr lang="ja-JP" altLang="en-US" sz="1900" spc="-1" dirty="0" smtClean="0">
                <a:solidFill>
                  <a:srgbClr val="000000"/>
                </a:solidFill>
                <a:latin typeface="Arial"/>
                <a:ea typeface="Arial"/>
              </a:rPr>
              <a:t>で行うことの定義</a:t>
            </a:r>
            <a:r>
              <a:rPr lang="en-US" sz="1900" b="0" strike="noStrike" spc="-1" dirty="0" smtClean="0">
                <a:solidFill>
                  <a:srgbClr val="000000"/>
                </a:solidFill>
                <a:latin typeface="Arial"/>
                <a:ea typeface="Arial"/>
              </a:rPr>
              <a:t>: </a:t>
            </a:r>
            <a:r>
              <a:rPr lang="en-US" sz="1900" b="0" strike="noStrike" spc="-1" dirty="0" err="1" smtClean="0">
                <a:solidFill>
                  <a:srgbClr val="000000"/>
                </a:solidFill>
                <a:latin typeface="Arial"/>
                <a:ea typeface="Arial"/>
              </a:rPr>
              <a:t>zlib</a:t>
            </a:r>
            <a:r>
              <a:rPr lang="en-US" sz="1900" b="0" strike="noStrike" spc="-1" dirty="0" smtClean="0">
                <a:solidFill>
                  <a:srgbClr val="000000"/>
                </a:solidFill>
                <a:latin typeface="Arial"/>
                <a:ea typeface="Arial"/>
              </a:rPr>
              <a:t/>
            </a:r>
            <a:br>
              <a:rPr lang="en-US" sz="1900" b="0" strike="noStrike" spc="-1" dirty="0" smtClean="0">
                <a:solidFill>
                  <a:srgbClr val="000000"/>
                </a:solidFill>
                <a:latin typeface="Arial"/>
                <a:ea typeface="Arial"/>
              </a:rPr>
            </a:br>
            <a:r>
              <a:rPr lang="en-US" sz="1900" b="0" strike="noStrike" spc="-1" dirty="0" smtClean="0">
                <a:solidFill>
                  <a:srgbClr val="000000"/>
                </a:solidFill>
                <a:latin typeface="Arial"/>
                <a:ea typeface="Arial"/>
              </a:rPr>
              <a:t> </a:t>
            </a:r>
            <a:r>
              <a:rPr lang="ja-JP" altLang="en-US" sz="1900" spc="-1" dirty="0" smtClean="0">
                <a:solidFill>
                  <a:srgbClr val="000000"/>
                </a:solidFill>
                <a:latin typeface="Arial"/>
                <a:ea typeface="Arial"/>
              </a:rPr>
              <a:t>でありそうなものを取り除く</a:t>
            </a:r>
            <a:endParaRPr lang="en-US" sz="1900" b="0" strike="noStrike" spc="-1" dirty="0">
              <a:latin typeface="Arial"/>
            </a:endParaRPr>
          </a:p>
          <a:p>
            <a:pPr marL="355680" lvl="2" indent="-208440">
              <a:lnSpc>
                <a:spcPct val="100000"/>
              </a:lnSpc>
              <a:buClr>
                <a:srgbClr val="879BAA"/>
              </a:buClr>
              <a:buFont typeface="Noto Sans Symbols"/>
              <a:buChar char="∙"/>
            </a:pPr>
            <a:r>
              <a:rPr lang="en-US" sz="1900" b="0" strike="noStrike" spc="-1" dirty="0" err="1" smtClean="0">
                <a:latin typeface="Arial"/>
              </a:rPr>
              <a:t>zlib</a:t>
            </a:r>
            <a:r>
              <a:rPr lang="ja-JP" altLang="en-US" sz="1900" b="0" strike="noStrike" spc="-1" dirty="0" smtClean="0">
                <a:latin typeface="Arial"/>
              </a:rPr>
              <a:t>に一括追加する項目を定義</a:t>
            </a:r>
            <a:endParaRPr lang="en-US" sz="1900" b="0" strike="noStrike" spc="-1" dirty="0" smtClean="0">
              <a:solidFill>
                <a:srgbClr val="000000"/>
              </a:solidFill>
              <a:latin typeface="Arial"/>
              <a:ea typeface="Arial"/>
            </a:endParaRPr>
          </a:p>
          <a:p>
            <a:pPr marL="355680" lvl="2" indent="-208440">
              <a:lnSpc>
                <a:spcPct val="100000"/>
              </a:lnSpc>
              <a:buClr>
                <a:srgbClr val="879BAA"/>
              </a:buClr>
              <a:buFont typeface="Noto Sans Symbols"/>
              <a:buChar char="∙"/>
            </a:pPr>
            <a:r>
              <a:rPr lang="ja-JP" altLang="en-US" sz="1900" spc="-1" dirty="0">
                <a:solidFill>
                  <a:srgbClr val="000000"/>
                </a:solidFill>
                <a:latin typeface="Arial"/>
              </a:rPr>
              <a:t>作成</a:t>
            </a:r>
            <a:r>
              <a:rPr lang="ja-JP" altLang="en-US" sz="1900" spc="-1" dirty="0" smtClean="0">
                <a:solidFill>
                  <a:srgbClr val="000000"/>
                </a:solidFill>
                <a:latin typeface="Arial"/>
              </a:rPr>
              <a:t>された決定を確認</a:t>
            </a:r>
            <a:endParaRPr lang="en-US" sz="1900" b="0" strike="noStrike" spc="-1" dirty="0">
              <a:latin typeface="Arial"/>
            </a:endParaRPr>
          </a:p>
          <a:p>
            <a:pPr marL="190440" lvl="1" indent="-221040">
              <a:lnSpc>
                <a:spcPct val="100000"/>
              </a:lnSpc>
              <a:spcBef>
                <a:spcPts val="1301"/>
              </a:spcBef>
              <a:buClr>
                <a:srgbClr val="879BAA"/>
              </a:buClr>
              <a:buFont typeface="Arial"/>
              <a:buChar char="•"/>
            </a:pPr>
            <a:r>
              <a:rPr lang="ja-JP" altLang="en-US" sz="1900" spc="-1" dirty="0" smtClean="0">
                <a:solidFill>
                  <a:srgbClr val="000000"/>
                </a:solidFill>
                <a:latin typeface="Arial"/>
              </a:rPr>
              <a:t>もう</a:t>
            </a:r>
            <a:r>
              <a:rPr lang="ja-JP" altLang="en-US" sz="1900" spc="-1" dirty="0">
                <a:solidFill>
                  <a:srgbClr val="000000"/>
                </a:solidFill>
                <a:latin typeface="Arial"/>
              </a:rPr>
              <a:t>一度</a:t>
            </a:r>
            <a:endParaRPr lang="en-US" sz="1900" b="0" strike="noStrike" spc="-1" dirty="0">
              <a:latin typeface="Arial"/>
            </a:endParaRPr>
          </a:p>
          <a:p>
            <a:pPr marL="355680" lvl="2" indent="-208440">
              <a:lnSpc>
                <a:spcPct val="100000"/>
              </a:lnSpc>
              <a:buClr>
                <a:srgbClr val="879BAA"/>
              </a:buClr>
              <a:buFont typeface="Noto Sans Symbols"/>
              <a:buChar char="∙"/>
            </a:pPr>
            <a:r>
              <a:rPr lang="ja-JP" altLang="en-US" sz="1900" spc="-1" dirty="0" smtClean="0">
                <a:solidFill>
                  <a:srgbClr val="000000"/>
                </a:solidFill>
                <a:latin typeface="Arial"/>
                <a:ea typeface="Arial"/>
              </a:rPr>
              <a:t>同じ</a:t>
            </a:r>
            <a:r>
              <a:rPr lang="ja-JP" altLang="en-US" sz="1900" spc="-1" dirty="0">
                <a:solidFill>
                  <a:srgbClr val="000000"/>
                </a:solidFill>
                <a:latin typeface="Arial"/>
                <a:ea typeface="Arial"/>
              </a:rPr>
              <a:t>流</a:t>
            </a:r>
            <a:r>
              <a:rPr lang="ja-JP" altLang="en-US" sz="1900" spc="-1" dirty="0" smtClean="0">
                <a:solidFill>
                  <a:srgbClr val="000000"/>
                </a:solidFill>
                <a:latin typeface="Arial"/>
                <a:ea typeface="Arial"/>
              </a:rPr>
              <a:t>れ</a:t>
            </a:r>
            <a:r>
              <a:rPr lang="en-US" sz="1900" b="0" strike="noStrike" spc="-1" dirty="0" smtClean="0">
                <a:solidFill>
                  <a:srgbClr val="000000"/>
                </a:solidFill>
                <a:latin typeface="Arial"/>
                <a:ea typeface="Arial"/>
              </a:rPr>
              <a:t>, </a:t>
            </a:r>
            <a:r>
              <a:rPr lang="ja-JP" altLang="en-US" sz="1900" spc="-1" dirty="0">
                <a:solidFill>
                  <a:srgbClr val="000000"/>
                </a:solidFill>
                <a:latin typeface="Arial"/>
                <a:ea typeface="Arial"/>
              </a:rPr>
              <a:t>他</a:t>
            </a:r>
            <a:r>
              <a:rPr lang="ja-JP" altLang="en-US" sz="1900" spc="-1" dirty="0" smtClean="0">
                <a:solidFill>
                  <a:srgbClr val="000000"/>
                </a:solidFill>
                <a:latin typeface="Arial"/>
                <a:ea typeface="Arial"/>
              </a:rPr>
              <a:t>の例</a:t>
            </a:r>
            <a:r>
              <a:rPr lang="en-US" sz="1900" b="0" strike="noStrike" spc="-1" dirty="0" smtClean="0">
                <a:solidFill>
                  <a:srgbClr val="000000"/>
                </a:solidFill>
                <a:latin typeface="Arial"/>
                <a:ea typeface="Arial"/>
              </a:rPr>
              <a:t>: </a:t>
            </a:r>
            <a:r>
              <a:rPr lang="en-US" sz="1900" b="0" strike="noStrike" spc="-1" dirty="0">
                <a:solidFill>
                  <a:srgbClr val="000000"/>
                </a:solidFill>
                <a:latin typeface="Arial"/>
                <a:ea typeface="Arial"/>
              </a:rPr>
              <a:t>BSL-case in </a:t>
            </a:r>
            <a:r>
              <a:rPr lang="en-US" sz="1900" b="0" strike="noStrike" spc="-1" dirty="0" err="1">
                <a:solidFill>
                  <a:srgbClr val="000000"/>
                </a:solidFill>
                <a:latin typeface="Arial"/>
                <a:ea typeface="Arial"/>
              </a:rPr>
              <a:t>contrib</a:t>
            </a:r>
            <a:r>
              <a:rPr lang="en-US" sz="1900" b="0" strike="noStrike" spc="-1" dirty="0">
                <a:solidFill>
                  <a:srgbClr val="000000"/>
                </a:solidFill>
                <a:latin typeface="Arial"/>
                <a:ea typeface="Arial"/>
              </a:rPr>
              <a:t> of </a:t>
            </a:r>
            <a:r>
              <a:rPr lang="en-US" sz="1900" b="0" strike="noStrike" spc="-1" dirty="0" err="1">
                <a:solidFill>
                  <a:srgbClr val="000000"/>
                </a:solidFill>
                <a:latin typeface="Arial"/>
                <a:ea typeface="Arial"/>
              </a:rPr>
              <a:t>zlib</a:t>
            </a:r>
            <a:endParaRPr lang="en-US" sz="1900" b="0" strike="noStrike" spc="-1" dirty="0">
              <a:latin typeface="Arial"/>
            </a:endParaRPr>
          </a:p>
        </p:txBody>
      </p:sp>
      <p:sp>
        <p:nvSpPr>
          <p:cNvPr id="247" name="CustomShape 3"/>
          <p:cNvSpPr/>
          <p:nvPr/>
        </p:nvSpPr>
        <p:spPr>
          <a:xfrm>
            <a:off x="173256" y="1432620"/>
            <a:ext cx="7402508" cy="487746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343080" lvl="1" indent="-360720">
              <a:lnSpc>
                <a:spcPct val="100000"/>
              </a:lnSpc>
              <a:buClr>
                <a:srgbClr val="879BAA"/>
              </a:buClr>
              <a:buFont typeface="Noto Sans Symbols"/>
              <a:buAutoNum type="arabicPeriod"/>
            </a:pPr>
            <a:r>
              <a:rPr lang="ja-JP" altLang="en-US" sz="1900" b="1" strike="noStrike" spc="-1" dirty="0" smtClean="0">
                <a:solidFill>
                  <a:srgbClr val="000000"/>
                </a:solidFill>
                <a:latin typeface="Arial"/>
                <a:ea typeface="Arial"/>
              </a:rPr>
              <a:t>オープンソースパッケージアップロード</a:t>
            </a:r>
            <a:endParaRPr lang="en-US" sz="1900" b="0" strike="noStrike" spc="-1" dirty="0">
              <a:latin typeface="Arial"/>
            </a:endParaRPr>
          </a:p>
          <a:p>
            <a:pPr marL="520560" lvl="2" indent="-373680">
              <a:lnSpc>
                <a:spcPct val="100000"/>
              </a:lnSpc>
              <a:buClr>
                <a:srgbClr val="879BAA"/>
              </a:buClr>
              <a:buFont typeface="Noto Sans Symbols"/>
              <a:buChar char="∙"/>
            </a:pPr>
            <a:r>
              <a:rPr lang="ja-JP" altLang="en-US" b="0" strike="noStrike" spc="-1" dirty="0" smtClean="0">
                <a:solidFill>
                  <a:srgbClr val="000000"/>
                </a:solidFill>
                <a:latin typeface="Arial"/>
                <a:ea typeface="Arial"/>
              </a:rPr>
              <a:t>スキャン結果</a:t>
            </a:r>
            <a:r>
              <a:rPr lang="ja-JP" altLang="en-US" spc="-1" dirty="0">
                <a:solidFill>
                  <a:srgbClr val="000000"/>
                </a:solidFill>
                <a:latin typeface="Arial"/>
                <a:ea typeface="Arial"/>
              </a:rPr>
              <a:t>が</a:t>
            </a:r>
            <a:r>
              <a:rPr lang="ja-JP" altLang="en-US" b="0" strike="noStrike" spc="-1" dirty="0" smtClean="0">
                <a:solidFill>
                  <a:srgbClr val="000000"/>
                </a:solidFill>
                <a:latin typeface="Arial"/>
                <a:ea typeface="Arial"/>
              </a:rPr>
              <a:t>基本</a:t>
            </a:r>
            <a:r>
              <a:rPr lang="en-US" b="0" strike="noStrike" spc="-1" dirty="0" smtClean="0">
                <a:solidFill>
                  <a:srgbClr val="000000"/>
                </a:solidFill>
                <a:latin typeface="Arial"/>
                <a:ea typeface="Arial"/>
              </a:rPr>
              <a:t>: </a:t>
            </a:r>
            <a:r>
              <a:rPr lang="ja-JP" altLang="en-US" b="0" strike="noStrike" spc="-1" dirty="0" smtClean="0">
                <a:solidFill>
                  <a:srgbClr val="000000"/>
                </a:solidFill>
                <a:latin typeface="Arial"/>
                <a:ea typeface="Arial"/>
              </a:rPr>
              <a:t>スキャナーは何を見つけたのか？</a:t>
            </a:r>
            <a:endParaRPr lang="en-US" b="0" strike="noStrike" spc="-1" dirty="0">
              <a:latin typeface="Arial"/>
            </a:endParaRPr>
          </a:p>
          <a:p>
            <a:pPr marL="520560" lvl="2" indent="-373680">
              <a:lnSpc>
                <a:spcPct val="100000"/>
              </a:lnSpc>
              <a:buClr>
                <a:srgbClr val="879BAA"/>
              </a:buClr>
              <a:buFont typeface="Noto Sans Symbols"/>
              <a:buChar char="∙"/>
            </a:pPr>
            <a:r>
              <a:rPr lang="ja-JP" altLang="en-US" spc="-1" dirty="0" smtClean="0">
                <a:solidFill>
                  <a:srgbClr val="000000"/>
                </a:solidFill>
                <a:latin typeface="Arial"/>
                <a:ea typeface="Arial"/>
              </a:rPr>
              <a:t>スキャナーがライセンス発見</a:t>
            </a:r>
            <a:r>
              <a:rPr lang="en-US" b="0" strike="noStrike" spc="-1" dirty="0" smtClean="0">
                <a:solidFill>
                  <a:srgbClr val="000000"/>
                </a:solidFill>
                <a:latin typeface="Arial"/>
                <a:ea typeface="Arial"/>
              </a:rPr>
              <a:t>: </a:t>
            </a:r>
            <a:r>
              <a:rPr lang="ja-JP" altLang="en-US" spc="-1" dirty="0" smtClean="0">
                <a:solidFill>
                  <a:srgbClr val="000000"/>
                </a:solidFill>
                <a:latin typeface="Arial"/>
                <a:ea typeface="Arial"/>
              </a:rPr>
              <a:t>採用、修正にかかわらず</a:t>
            </a:r>
            <a:endParaRPr lang="en-US" b="0" strike="noStrike" spc="-1" dirty="0">
              <a:latin typeface="Arial"/>
            </a:endParaRPr>
          </a:p>
          <a:p>
            <a:pPr marL="520560" lvl="2" indent="-373680">
              <a:lnSpc>
                <a:spcPct val="100000"/>
              </a:lnSpc>
              <a:buClr>
                <a:srgbClr val="879BAA"/>
              </a:buClr>
              <a:buFont typeface="Noto Sans Symbols"/>
              <a:buChar char="∙"/>
            </a:pPr>
            <a:r>
              <a:rPr lang="ja-JP" altLang="en-US" spc="-1" dirty="0">
                <a:solidFill>
                  <a:srgbClr val="000000"/>
                </a:solidFill>
                <a:latin typeface="Arial"/>
                <a:ea typeface="Arial"/>
              </a:rPr>
              <a:t>ファイル</a:t>
            </a:r>
            <a:r>
              <a:rPr lang="ja-JP" altLang="en-US" spc="-1" dirty="0" smtClean="0">
                <a:solidFill>
                  <a:srgbClr val="000000"/>
                </a:solidFill>
                <a:latin typeface="Arial"/>
                <a:ea typeface="Arial"/>
              </a:rPr>
              <a:t>を一つ一つ</a:t>
            </a:r>
            <a:r>
              <a:rPr lang="en-US" b="0" strike="noStrike" spc="-1" dirty="0" smtClean="0">
                <a:solidFill>
                  <a:srgbClr val="000000"/>
                </a:solidFill>
                <a:latin typeface="Arial"/>
                <a:ea typeface="Arial"/>
              </a:rPr>
              <a:t>: </a:t>
            </a:r>
            <a:r>
              <a:rPr lang="ja-JP" altLang="en-US" b="0" strike="noStrike" spc="-1" dirty="0" smtClean="0">
                <a:solidFill>
                  <a:srgbClr val="000000"/>
                </a:solidFill>
                <a:latin typeface="Arial"/>
                <a:ea typeface="Arial"/>
              </a:rPr>
              <a:t>選択</a:t>
            </a:r>
            <a:r>
              <a:rPr lang="en-US" b="0" strike="noStrike" spc="-1" dirty="0" smtClean="0">
                <a:solidFill>
                  <a:srgbClr val="000000"/>
                </a:solidFill>
                <a:latin typeface="Arial"/>
                <a:ea typeface="Arial"/>
              </a:rPr>
              <a:t>, </a:t>
            </a:r>
            <a:r>
              <a:rPr lang="ja-JP" altLang="en-US" spc="-1" dirty="0" smtClean="0">
                <a:solidFill>
                  <a:srgbClr val="000000"/>
                </a:solidFill>
                <a:latin typeface="Arial"/>
                <a:ea typeface="Arial"/>
              </a:rPr>
              <a:t>特定し</a:t>
            </a:r>
            <a:r>
              <a:rPr lang="en-US" b="0" strike="noStrike" spc="-1" dirty="0" smtClean="0">
                <a:solidFill>
                  <a:srgbClr val="000000"/>
                </a:solidFill>
                <a:latin typeface="Arial"/>
                <a:ea typeface="Arial"/>
              </a:rPr>
              <a:t>,</a:t>
            </a:r>
            <a:r>
              <a:rPr lang="ja-JP" altLang="en-US" b="0" strike="noStrike" spc="-1" dirty="0" smtClean="0">
                <a:solidFill>
                  <a:srgbClr val="000000"/>
                </a:solidFill>
                <a:latin typeface="Arial"/>
                <a:ea typeface="Arial"/>
              </a:rPr>
              <a:t>　そして</a:t>
            </a:r>
            <a:r>
              <a:rPr lang="en-US" b="0" strike="noStrike" spc="-1" dirty="0" smtClean="0">
                <a:solidFill>
                  <a:srgbClr val="000000"/>
                </a:solidFill>
                <a:latin typeface="Arial"/>
                <a:ea typeface="Arial"/>
              </a:rPr>
              <a:t> </a:t>
            </a:r>
            <a:r>
              <a:rPr lang="ja-JP" altLang="en-US" b="0" strike="noStrike" spc="-1" dirty="0" smtClean="0">
                <a:solidFill>
                  <a:srgbClr val="000000"/>
                </a:solidFill>
                <a:latin typeface="Arial"/>
                <a:ea typeface="Arial"/>
              </a:rPr>
              <a:t>次へ</a:t>
            </a:r>
            <a:endParaRPr lang="en-US" b="0" strike="noStrike" spc="-1" dirty="0">
              <a:latin typeface="Arial"/>
            </a:endParaRPr>
          </a:p>
          <a:p>
            <a:pPr marL="520560" lvl="2" indent="-373680">
              <a:lnSpc>
                <a:spcPct val="100000"/>
              </a:lnSpc>
              <a:buClr>
                <a:srgbClr val="879BAA"/>
              </a:buClr>
              <a:buFont typeface="Noto Sans Symbols"/>
              <a:buChar char="∙"/>
            </a:pPr>
            <a:r>
              <a:rPr lang="ja-JP" altLang="en-US" spc="-1" dirty="0" smtClean="0">
                <a:solidFill>
                  <a:srgbClr val="000000"/>
                </a:solidFill>
                <a:latin typeface="Arial"/>
                <a:ea typeface="Arial"/>
              </a:rPr>
              <a:t>それでもいいが、多すぎると実行不可能</a:t>
            </a:r>
            <a:endParaRPr lang="en-US" b="0" strike="noStrike" spc="-1" dirty="0">
              <a:latin typeface="Arial"/>
            </a:endParaRPr>
          </a:p>
          <a:p>
            <a:pPr marL="343080" lvl="1" indent="-360720">
              <a:lnSpc>
                <a:spcPct val="100000"/>
              </a:lnSpc>
              <a:spcBef>
                <a:spcPts val="1301"/>
              </a:spcBef>
              <a:buClr>
                <a:srgbClr val="879BAA"/>
              </a:buClr>
              <a:buFont typeface="Noto Sans Symbols"/>
              <a:buAutoNum type="arabicPeriod"/>
            </a:pPr>
            <a:r>
              <a:rPr lang="ja-JP" altLang="en-US" sz="1900" b="1" spc="-1" dirty="0">
                <a:solidFill>
                  <a:srgbClr val="000000"/>
                </a:solidFill>
                <a:latin typeface="Arial"/>
              </a:rPr>
              <a:t>バルク</a:t>
            </a:r>
            <a:r>
              <a:rPr lang="ja-JP" altLang="en-US" sz="1900" b="1" spc="-1" dirty="0" smtClean="0">
                <a:solidFill>
                  <a:srgbClr val="000000"/>
                </a:solidFill>
                <a:latin typeface="Arial"/>
              </a:rPr>
              <a:t>スキャンをして操作をより早く</a:t>
            </a:r>
            <a:endParaRPr lang="en-US" altLang="ja-JP" sz="1900" b="1" spc="-1" dirty="0" smtClean="0">
              <a:solidFill>
                <a:srgbClr val="000000"/>
              </a:solidFill>
              <a:latin typeface="Arial"/>
            </a:endParaRPr>
          </a:p>
          <a:p>
            <a:pPr marL="520560" lvl="2" indent="-373680">
              <a:lnSpc>
                <a:spcPct val="100000"/>
              </a:lnSpc>
              <a:buClr>
                <a:srgbClr val="879BAA"/>
              </a:buClr>
              <a:buFont typeface="Noto Sans Symbols"/>
              <a:buChar char="∙"/>
            </a:pPr>
            <a:r>
              <a:rPr lang="ja-JP" altLang="en-US" spc="-1" dirty="0">
                <a:solidFill>
                  <a:srgbClr val="000000"/>
                </a:solidFill>
                <a:ea typeface="Arial"/>
              </a:rPr>
              <a:t>アップロード物の中身</a:t>
            </a:r>
            <a:r>
              <a:rPr lang="en-US" altLang="ja-JP" spc="-1" dirty="0">
                <a:solidFill>
                  <a:srgbClr val="000000"/>
                </a:solidFill>
                <a:ea typeface="Arial"/>
              </a:rPr>
              <a:t>: </a:t>
            </a:r>
            <a:r>
              <a:rPr lang="ja-JP" altLang="en-US" spc="-1" dirty="0">
                <a:solidFill>
                  <a:srgbClr val="000000"/>
                </a:solidFill>
                <a:ea typeface="Arial"/>
              </a:rPr>
              <a:t>テキストフレーズ選択を行う</a:t>
            </a:r>
            <a:endParaRPr lang="en-US" altLang="ja-JP" spc="-1" dirty="0"/>
          </a:p>
          <a:p>
            <a:pPr marL="520560" lvl="2" indent="-373680">
              <a:lnSpc>
                <a:spcPct val="100000"/>
              </a:lnSpc>
              <a:buClr>
                <a:srgbClr val="879BAA"/>
              </a:buClr>
              <a:buFont typeface="Noto Sans Symbols"/>
              <a:buChar char="∙"/>
            </a:pPr>
            <a:r>
              <a:rPr lang="ja-JP" altLang="en-US" spc="-1" dirty="0">
                <a:solidFill>
                  <a:srgbClr val="000000"/>
                </a:solidFill>
                <a:ea typeface="Arial"/>
              </a:rPr>
              <a:t>仮定</a:t>
            </a:r>
            <a:r>
              <a:rPr lang="en-US" altLang="ja-JP" spc="-1" dirty="0">
                <a:solidFill>
                  <a:srgbClr val="000000"/>
                </a:solidFill>
                <a:ea typeface="Arial"/>
              </a:rPr>
              <a:t>:</a:t>
            </a:r>
            <a:r>
              <a:rPr lang="ja-JP" altLang="en-US" spc="-1" dirty="0">
                <a:solidFill>
                  <a:srgbClr val="000000"/>
                </a:solidFill>
                <a:ea typeface="Arial"/>
              </a:rPr>
              <a:t>アップロード物の中身はテキストフレーズが安全にされているようだ</a:t>
            </a:r>
            <a:endParaRPr lang="en-US" altLang="ja-JP" spc="-1" dirty="0">
              <a:solidFill>
                <a:srgbClr val="000000"/>
              </a:solidFill>
              <a:ea typeface="Arial"/>
            </a:endParaRPr>
          </a:p>
          <a:p>
            <a:pPr marL="520560" lvl="2" indent="-373680">
              <a:lnSpc>
                <a:spcPct val="100000"/>
              </a:lnSpc>
              <a:buClr>
                <a:srgbClr val="879BAA"/>
              </a:buClr>
              <a:buFont typeface="Noto Sans Symbols"/>
              <a:buChar char="∙"/>
            </a:pPr>
            <a:r>
              <a:rPr lang="ja-JP" altLang="en-US" spc="-1" dirty="0">
                <a:solidFill>
                  <a:srgbClr val="000000"/>
                </a:solidFill>
                <a:ea typeface="Arial"/>
              </a:rPr>
              <a:t>テキストフレーズのライセンスを定義する</a:t>
            </a:r>
            <a:r>
              <a:rPr lang="en-US" altLang="ja-JP" spc="-1" dirty="0">
                <a:solidFill>
                  <a:srgbClr val="000000"/>
                </a:solidFill>
                <a:ea typeface="Arial"/>
              </a:rPr>
              <a:t>– </a:t>
            </a:r>
            <a:r>
              <a:rPr lang="ja-JP" altLang="en-US" i="1" spc="-1" dirty="0">
                <a:solidFill>
                  <a:srgbClr val="000000"/>
                </a:solidFill>
                <a:ea typeface="Arial"/>
              </a:rPr>
              <a:t>あるいは除去する</a:t>
            </a:r>
            <a:endParaRPr lang="en-US" altLang="ja-JP" b="1" spc="-1" dirty="0">
              <a:solidFill>
                <a:srgbClr val="000000"/>
              </a:solidFill>
              <a:ea typeface="Arial"/>
            </a:endParaRPr>
          </a:p>
          <a:p>
            <a:pPr marL="520560" lvl="2" indent="-373680">
              <a:lnSpc>
                <a:spcPct val="100000"/>
              </a:lnSpc>
              <a:buClr>
                <a:srgbClr val="879BAA"/>
              </a:buClr>
              <a:buFont typeface="Noto Sans Symbols"/>
              <a:buChar char="∙"/>
            </a:pPr>
            <a:r>
              <a:rPr lang="ja-JP" altLang="en-US" b="1" spc="-1" dirty="0">
                <a:solidFill>
                  <a:srgbClr val="000000"/>
                </a:solidFill>
                <a:ea typeface="Arial"/>
              </a:rPr>
              <a:t>スキャナーが同じライセンスであることを確認したものを</a:t>
            </a:r>
            <a:r>
              <a:rPr lang="ja-JP" altLang="en-US" b="1" spc="-1" dirty="0" smtClean="0">
                <a:solidFill>
                  <a:srgbClr val="000000"/>
                </a:solidFill>
                <a:ea typeface="Arial"/>
              </a:rPr>
              <a:t>対象</a:t>
            </a:r>
            <a:endParaRPr lang="en-US" altLang="ja-JP" sz="1900" b="1" spc="-1" dirty="0" smtClean="0">
              <a:solidFill>
                <a:srgbClr val="000000"/>
              </a:solidFill>
              <a:latin typeface="Arial"/>
            </a:endParaRPr>
          </a:p>
          <a:p>
            <a:pPr marL="343080" lvl="1" indent="-360720">
              <a:lnSpc>
                <a:spcPct val="100000"/>
              </a:lnSpc>
              <a:spcBef>
                <a:spcPts val="1301"/>
              </a:spcBef>
              <a:buClr>
                <a:srgbClr val="879BAA"/>
              </a:buClr>
              <a:buFont typeface="Noto Sans Symbols"/>
              <a:buAutoNum type="arabicPeriod"/>
            </a:pPr>
            <a:r>
              <a:rPr lang="ja-JP" altLang="en-US" sz="1900" b="1" spc="-1" dirty="0" smtClean="0"/>
              <a:t>さらに</a:t>
            </a:r>
            <a:r>
              <a:rPr lang="ja-JP" altLang="en-US" sz="1900" b="1" spc="-1" dirty="0"/>
              <a:t>、ファイルをまとめて一度に編集</a:t>
            </a:r>
          </a:p>
          <a:p>
            <a:pPr marL="782460" lvl="2" indent="-342900">
              <a:spcBef>
                <a:spcPts val="1301"/>
              </a:spcBef>
              <a:buClr>
                <a:srgbClr val="879BAA"/>
              </a:buClr>
              <a:buFont typeface="Arial" panose="020B0604020202020204" pitchFamily="34" charset="0"/>
              <a:buChar char="•"/>
            </a:pPr>
            <a:r>
              <a:rPr lang="ja-JP" altLang="en-US" sz="1900" spc="-1" dirty="0"/>
              <a:t>統括ビューから変更と一括化</a:t>
            </a:r>
          </a:p>
          <a:p>
            <a:pPr marL="782460" lvl="2" indent="-342900">
              <a:spcBef>
                <a:spcPts val="1301"/>
              </a:spcBef>
              <a:buClr>
                <a:srgbClr val="879BAA"/>
              </a:buClr>
              <a:buFont typeface="Arial" panose="020B0604020202020204" pitchFamily="34" charset="0"/>
              <a:buChar char="•"/>
            </a:pPr>
            <a:r>
              <a:rPr lang="ja-JP" altLang="en-US" sz="1900" spc="-1" dirty="0"/>
              <a:t>無関係のものを編集</a:t>
            </a:r>
          </a:p>
          <a:p>
            <a:pPr marL="343080" lvl="1" indent="-360720">
              <a:lnSpc>
                <a:spcPct val="100000"/>
              </a:lnSpc>
              <a:spcBef>
                <a:spcPts val="1301"/>
              </a:spcBef>
              <a:buClr>
                <a:srgbClr val="879BAA"/>
              </a:buClr>
              <a:buFont typeface="Noto Sans Symbols"/>
              <a:buAutoNum type="arabicPeriod"/>
            </a:pPr>
            <a:endParaRPr lang="en-US" sz="1900" b="0" strike="noStrike" spc="-1" dirty="0" smtClean="0">
              <a:latin typeface="Arial"/>
            </a:endParaRPr>
          </a:p>
        </p:txBody>
      </p:sp>
      <p:sp>
        <p:nvSpPr>
          <p:cNvPr id="248" name="CustomShape 4"/>
          <p:cNvSpPr/>
          <p:nvPr/>
        </p:nvSpPr>
        <p:spPr>
          <a:xfrm>
            <a:off x="7575764" y="1082160"/>
            <a:ext cx="4572000" cy="33840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900" b="1" strike="noStrike" spc="-1">
                <a:solidFill>
                  <a:srgbClr val="000000"/>
                </a:solidFill>
                <a:latin typeface="Arial"/>
                <a:ea typeface="Arial"/>
              </a:rPr>
              <a:t>Example</a:t>
            </a:r>
            <a:endParaRPr lang="en-US" sz="1900" b="0" strike="noStrike" spc="-1">
              <a:latin typeface="Arial"/>
            </a:endParaRPr>
          </a:p>
        </p:txBody>
      </p:sp>
      <p:sp>
        <p:nvSpPr>
          <p:cNvPr id="249" name="CustomShape 5"/>
          <p:cNvSpPr/>
          <p:nvPr/>
        </p:nvSpPr>
        <p:spPr>
          <a:xfrm>
            <a:off x="173256" y="1082160"/>
            <a:ext cx="7402507" cy="33840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pc="-1" dirty="0">
                <a:solidFill>
                  <a:srgbClr val="000000"/>
                </a:solidFill>
                <a:latin typeface="Arial"/>
              </a:rPr>
              <a:t>機能</a:t>
            </a:r>
            <a:endParaRPr lang="en-US" sz="19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2564</TotalTime>
  <Words>3093</Words>
  <Application>Microsoft Office PowerPoint</Application>
  <PresentationFormat>ワイド画面</PresentationFormat>
  <Paragraphs>496</Paragraphs>
  <Slides>40</Slides>
  <Notes>12</Notes>
  <HiddenSlides>0</HiddenSlides>
  <MMClips>0</MMClips>
  <ScaleCrop>false</ScaleCrop>
  <HeadingPairs>
    <vt:vector size="6" baseType="variant">
      <vt:variant>
        <vt:lpstr>使用されているフォント</vt:lpstr>
      </vt:variant>
      <vt:variant>
        <vt:i4>10</vt:i4>
      </vt:variant>
      <vt:variant>
        <vt:lpstr>テーマ</vt:lpstr>
      </vt:variant>
      <vt:variant>
        <vt:i4>4</vt:i4>
      </vt:variant>
      <vt:variant>
        <vt:lpstr>スライド タイトル</vt:lpstr>
      </vt:variant>
      <vt:variant>
        <vt:i4>40</vt:i4>
      </vt:variant>
    </vt:vector>
  </HeadingPairs>
  <TitlesOfParts>
    <vt:vector size="54" baseType="lpstr">
      <vt:lpstr>DejaVu Sans</vt:lpstr>
      <vt:lpstr>Noto Sans Symbols</vt:lpstr>
      <vt:lpstr>Open Sans</vt:lpstr>
      <vt:lpstr>游ゴシック</vt:lpstr>
      <vt:lpstr>Arial</vt:lpstr>
      <vt:lpstr>Arial Narrow</vt:lpstr>
      <vt:lpstr>Calibri</vt:lpstr>
      <vt:lpstr>Symbol</vt:lpstr>
      <vt:lpstr>Times New Roman</vt:lpstr>
      <vt:lpstr>Wingdings</vt:lpstr>
      <vt:lpstr>Office Theme</vt:lpstr>
      <vt:lpstr>Office Theme</vt:lpstr>
      <vt:lpstr>Office Theme</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
  <dc:description/>
  <cp:lastModifiedBy>hama kouki(浜 功樹 ○ＳＷＣ□ＯＳＴ)</cp:lastModifiedBy>
  <cp:revision>148</cp:revision>
  <dcterms:modified xsi:type="dcterms:W3CDTF">2019-09-05T04:52:32Z</dcterms:modified>
  <dc:language>en-US</dc:language>
</cp:coreProperties>
</file>