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5"/>
  </p:sldMasterIdLst>
  <p:notesMasterIdLst>
    <p:notesMasterId r:id="rId20"/>
  </p:notesMasterIdLst>
  <p:handoutMasterIdLst>
    <p:handoutMasterId r:id="rId21"/>
  </p:handoutMasterIdLst>
  <p:sldIdLst>
    <p:sldId id="266" r:id="rId6"/>
    <p:sldId id="449" r:id="rId7"/>
    <p:sldId id="410" r:id="rId8"/>
    <p:sldId id="443" r:id="rId9"/>
    <p:sldId id="450" r:id="rId10"/>
    <p:sldId id="452" r:id="rId11"/>
    <p:sldId id="451" r:id="rId12"/>
    <p:sldId id="453" r:id="rId13"/>
    <p:sldId id="454" r:id="rId14"/>
    <p:sldId id="455" r:id="rId15"/>
    <p:sldId id="456" r:id="rId16"/>
    <p:sldId id="457" r:id="rId17"/>
    <p:sldId id="411" r:id="rId18"/>
    <p:sldId id="302" r:id="rId19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800000"/>
    <a:srgbClr val="996633"/>
    <a:srgbClr val="99CC00"/>
    <a:srgbClr val="CCFF66"/>
    <a:srgbClr val="DDDDDD"/>
    <a:srgbClr val="B2B2B2"/>
    <a:srgbClr val="EAEAEA"/>
    <a:srgbClr val="000000"/>
    <a:srgbClr val="96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5455" autoAdjust="0"/>
  </p:normalViewPr>
  <p:slideViewPr>
    <p:cSldViewPr snapToGrid="0" showGuides="1">
      <p:cViewPr varScale="1">
        <p:scale>
          <a:sx n="113" d="100"/>
          <a:sy n="113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10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23FD1BB4-CFA6-485E-A17F-D6497C6DC719}" type="datetime1">
              <a:rPr lang="en-US" smtClean="0"/>
              <a:pPr/>
              <a:t>6/3/2014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316406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EABE2359-44CF-4A5B-9D05-7890E6C1B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19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8FD772F-022A-43FB-ADB5-FCDE7C9E482C}" type="datetime1">
              <a:rPr lang="en-US" smtClean="0"/>
              <a:pPr/>
              <a:t>6/3/2014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505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B15C239E-3C96-4CE4-BCC3-7E5EB9073E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46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| Copyright 2012 Trend Micro Inc.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60DE63-EAE8-47C8-B220-6813AA5D1216}" type="datetime1">
              <a:rPr lang="en-US" smtClean="0"/>
              <a:pPr/>
              <a:t>6/3/2014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30D5E-084B-41D7-9B9C-BB4777BDF016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43692A6-C5EE-4971-B280-F89F2F240D34}" type="datetime1">
              <a:rPr lang="en-US" smtClean="0"/>
              <a:pPr/>
              <a:t>6/3/2014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_cover_96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447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5296201" y="6498945"/>
            <a:ext cx="1089431" cy="2190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E264306B-523A-F745-9C45-C455E08223C8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20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480416" y="6506524"/>
            <a:ext cx="2663584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B7A4FF15-4781-9E4D-871D-31952D42A0D3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07634"/>
            <a:ext cx="9144000" cy="170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D9F73309-2F8E-1042-BAE1-9C4A16973CEF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gend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772286"/>
            <a:ext cx="9142858" cy="2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B1526EC2-5697-524A-8330-A6FAC91C8AD2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end_Abstract_divi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0A39E2DC-0BCE-1D4E-B1DD-98B60F29020F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You_960x72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7EE0CCF7-FEF8-F846-A8E9-9E240DB036DA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CF85ACE-72B6-D642-ADC8-79393EF6AB6B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E9C95C45-B8C6-3D46-8B54-EB71BB2DBE9C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897AA826-FEAF-7A46-A3D9-C347FDEC4142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7092" y="269316"/>
            <a:ext cx="8100522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86" r:id="rId3"/>
    <p:sldLayoutId id="2147483688" r:id="rId4"/>
    <p:sldLayoutId id="2147483655" r:id="rId5"/>
    <p:sldLayoutId id="2147483687" r:id="rId6"/>
    <p:sldLayoutId id="2147483656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401479" y="5019675"/>
            <a:ext cx="4972838" cy="952500"/>
          </a:xfrm>
        </p:spPr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/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Justin Zhou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06/03/2014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400837" y="2105901"/>
            <a:ext cx="7828763" cy="1607127"/>
          </a:xfrm>
        </p:spPr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FileSystem</a:t>
            </a:r>
            <a:br>
              <a:rPr lang="en-US" sz="5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Multi-Platform Development</a:t>
            </a:r>
            <a:endParaRPr lang="en-US" sz="2400" b="1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5292C65-34C7-D54B-8DCF-FB5368A2A8E7}" type="datetime1">
              <a:rPr lang="zh-CN" altLang="en-US" smtClean="0"/>
              <a:t>2014/6/3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 marL="231775" lvl="1" indent="-231775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dirty="0" smtClean="0">
                <a:ea typeface="+mn-ea"/>
              </a:rPr>
              <a:t>文</a:t>
            </a:r>
            <a:r>
              <a:rPr lang="zh-CN" altLang="en-US" dirty="0">
                <a:ea typeface="+mn-ea"/>
              </a:rPr>
              <a:t>件状</a:t>
            </a:r>
            <a:r>
              <a:rPr lang="zh-CN" altLang="en-US" dirty="0" smtClean="0">
                <a:ea typeface="+mn-ea"/>
              </a:rPr>
              <a:t>态</a:t>
            </a:r>
            <a:endParaRPr lang="en-US" altLang="zh-CN" sz="1600" dirty="0"/>
          </a:p>
          <a:p>
            <a:pPr lvl="1"/>
            <a:r>
              <a:rPr lang="zh-CN" altLang="en-US" sz="1600" dirty="0"/>
              <a:t>相</a:t>
            </a:r>
            <a:r>
              <a:rPr lang="zh-CN" altLang="en-US" sz="1600" dirty="0" smtClean="0"/>
              <a:t>关函数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is_directory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exists()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is_symlink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is_other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is_regular_file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Is_empty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equivalent()</a:t>
            </a:r>
          </a:p>
          <a:p>
            <a:pPr lvl="1"/>
            <a:endParaRPr lang="en-US" altLang="zh-CN" sz="1600" dirty="0"/>
          </a:p>
          <a:p>
            <a:pPr marL="231775" lvl="1" indent="-231775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dirty="0">
                <a:ea typeface="+mn-ea"/>
              </a:rPr>
              <a:t>文件属性</a:t>
            </a:r>
            <a:endParaRPr lang="en-US" altLang="zh-CN" dirty="0">
              <a:ea typeface="+mn-ea"/>
            </a:endParaRPr>
          </a:p>
          <a:p>
            <a:pPr lvl="1"/>
            <a:r>
              <a:rPr lang="en-US" altLang="zh-CN" sz="1600" dirty="0" err="1" smtClean="0"/>
              <a:t>initial_path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：返回程序启动时（进入</a:t>
            </a:r>
            <a:r>
              <a:rPr lang="en-US" altLang="zh-CN" sz="1600" dirty="0" smtClean="0"/>
              <a:t>main()</a:t>
            </a:r>
            <a:r>
              <a:rPr lang="zh-CN" altLang="en-US" sz="1600" dirty="0" smtClean="0"/>
              <a:t>函数）的当前路径</a:t>
            </a:r>
            <a:endParaRPr lang="en-US" altLang="zh-CN" sz="1600" dirty="0"/>
          </a:p>
          <a:p>
            <a:pPr lvl="1"/>
            <a:r>
              <a:rPr lang="en-US" altLang="zh-CN" sz="1600" dirty="0" err="1" smtClean="0"/>
              <a:t>current_path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：返回当前路径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file_size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：以字节为单位返回文件的大小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last_write_time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：返回文件的最后修改时间，是一个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time_t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space()</a:t>
            </a:r>
            <a:r>
              <a:rPr lang="zh-CN" altLang="en-US" sz="1600" dirty="0" smtClean="0"/>
              <a:t>：返回一个</a:t>
            </a:r>
            <a:r>
              <a:rPr lang="en-US" altLang="zh-CN" sz="1600" dirty="0" err="1" smtClean="0"/>
              <a:t>space_info</a:t>
            </a:r>
            <a:r>
              <a:rPr lang="zh-CN" altLang="en-US" sz="1600" dirty="0" smtClean="0"/>
              <a:t>结构，用以表明该路径下的磁盘空间分配情况</a:t>
            </a:r>
            <a:endParaRPr lang="en-US" altLang="zh-C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 marL="231775" lvl="1" indent="-231775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dirty="0" smtClean="0">
                <a:ea typeface="+mn-ea"/>
              </a:rPr>
              <a:t>文件</a:t>
            </a:r>
            <a:r>
              <a:rPr lang="zh-CN" altLang="en-US" dirty="0">
                <a:ea typeface="+mn-ea"/>
              </a:rPr>
              <a:t>操作</a:t>
            </a:r>
            <a:endParaRPr lang="en-US" altLang="zh-CN" sz="1600" dirty="0"/>
          </a:p>
          <a:p>
            <a:pPr lvl="1"/>
            <a:r>
              <a:rPr lang="en-US" altLang="zh-CN" sz="1600" dirty="0" err="1" smtClean="0"/>
              <a:t>create_directory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：建立路径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create_hard_link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：建立硬链接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create_symlink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：建立软链接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exist()</a:t>
            </a:r>
            <a:r>
              <a:rPr lang="zh-CN" altLang="en-US" sz="1600" dirty="0" smtClean="0"/>
              <a:t>：检查路径是否存在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remove()</a:t>
            </a:r>
            <a:r>
              <a:rPr lang="zh-CN" altLang="en-US" sz="1600" dirty="0" smtClean="0"/>
              <a:t>：删除文件（只能删除空目录或文件）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remove_all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：递归删除所有内容，返回删除文件的数量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rename()</a:t>
            </a:r>
            <a:r>
              <a:rPr lang="zh-CN" altLang="en-US" sz="1600" dirty="0" smtClean="0"/>
              <a:t>：重命名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copy_file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：拷贝文件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create_directories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：建立路径，可以一次创建多级目录</a:t>
            </a:r>
            <a:endParaRPr lang="en-US" altLang="zh-C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 marL="231775" lvl="1" indent="-231775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dirty="0" smtClean="0">
                <a:ea typeface="+mn-ea"/>
              </a:rPr>
              <a:t>路径迭代器</a:t>
            </a:r>
            <a:endParaRPr lang="en-US" altLang="zh-CN" sz="1600" dirty="0"/>
          </a:p>
          <a:p>
            <a:pPr lvl="1"/>
            <a:r>
              <a:rPr lang="en-US" altLang="zh-CN" sz="1600" dirty="0" err="1" smtClean="0"/>
              <a:t>directory_interator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反</a:t>
            </a:r>
            <a:r>
              <a:rPr lang="zh-CN" altLang="en-US" sz="1600" dirty="0" smtClean="0"/>
              <a:t>复调用</a:t>
            </a:r>
            <a:r>
              <a:rPr lang="en-US" altLang="zh-CN" sz="1600" dirty="0" smtClean="0"/>
              <a:t>operator++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查</a:t>
            </a:r>
            <a:r>
              <a:rPr lang="zh-CN" altLang="en-US" sz="1600" dirty="0"/>
              <a:t>找并得到下一个文件名直到目录元素的末尾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只能迭代本层目录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recursive_directory_iterator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反复调用</a:t>
            </a:r>
            <a:r>
              <a:rPr lang="en-US" altLang="zh-CN" sz="1600" dirty="0"/>
              <a:t>operator++</a:t>
            </a:r>
            <a:r>
              <a:rPr lang="zh-CN" altLang="en-US" sz="1600" dirty="0"/>
              <a:t>，查找并得到下一个文件</a:t>
            </a:r>
            <a:r>
              <a:rPr lang="zh-CN" altLang="en-US" sz="1600" dirty="0" smtClean="0"/>
              <a:t>名，如果当前值是一个目录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则进入下一级目录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可以递归遍历目录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level()</a:t>
            </a:r>
            <a:r>
              <a:rPr lang="zh-CN" altLang="en-US" sz="1600" dirty="0" smtClean="0"/>
              <a:t>：得到 当前搜索深度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pop()</a:t>
            </a:r>
            <a:r>
              <a:rPr lang="zh-CN" altLang="en-US" sz="1600" dirty="0" smtClean="0"/>
              <a:t>：退出当前目录的遍历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no_push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：不遍历本目录</a:t>
            </a:r>
            <a:endParaRPr lang="en-US" altLang="zh-C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59" y="370915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09134"/>
            <a:ext cx="8314267" cy="40047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文件流操作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&lt;boost/</a:t>
            </a:r>
            <a:r>
              <a:rPr lang="en-US" sz="1600" dirty="0" err="1" smtClean="0"/>
              <a:t>filesystem</a:t>
            </a:r>
            <a:r>
              <a:rPr lang="en-US" sz="1600" dirty="0" smtClean="0"/>
              <a:t>/fstream.hpp&gt;</a:t>
            </a:r>
            <a:endParaRPr lang="it-IT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60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55F47AC-54AF-4F48-8E56-84412C8607DC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| Copyright 2014 Trend Micro Inc.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58" y="506382"/>
            <a:ext cx="8100522" cy="714375"/>
          </a:xfrm>
        </p:spPr>
        <p:txBody>
          <a:bodyPr/>
          <a:lstStyle/>
          <a:p>
            <a:r>
              <a:rPr lang="zh-CN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用法</a:t>
            </a:r>
            <a:endParaRPr lang="it-IT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先编译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库，再编译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#include &lt;boost/filesystem.hpp&gt;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使用嵌入源码方式，需要修改</a:t>
            </a:r>
            <a:r>
              <a:rPr lang="en-US" altLang="zh-CN" dirty="0" smtClean="0"/>
              <a:t>path.cpp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en-US" altLang="zh-CN" dirty="0" smtClean="0"/>
              <a:t>#defined BOOST_ALL_NO_LIB</a:t>
            </a:r>
          </a:p>
          <a:p>
            <a:r>
              <a:rPr lang="en-US" altLang="zh-CN" dirty="0" smtClean="0"/>
              <a:t>#include &lt;boost/filesystem.hpp&gt;</a:t>
            </a:r>
          </a:p>
          <a:p>
            <a:r>
              <a:rPr lang="en-US" altLang="zh-CN" dirty="0" smtClean="0"/>
              <a:t>using namespace boost::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F70D050-E4CB-EE4A-A154-C1F3CA566703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58" y="506382"/>
            <a:ext cx="8100522" cy="714375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</a:t>
            </a:r>
            <a:endParaRPr lang="it-IT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的符号链接概念</a:t>
            </a:r>
            <a:endParaRPr lang="en-US" altLang="zh-CN" dirty="0" smtClean="0"/>
          </a:p>
          <a:p>
            <a:r>
              <a:rPr lang="zh-CN" altLang="en-US" dirty="0" smtClean="0"/>
              <a:t>丰富的成员函数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F70D050-E4CB-EE4A-A154-C1F3CA566703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r>
              <a:rPr lang="zh-CN" altLang="en-US" sz="2000" dirty="0" smtClean="0"/>
              <a:t>构造函数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path()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path(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path&amp; p)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path(Source </a:t>
            </a:r>
            <a:r>
              <a:rPr lang="en-US" sz="1600" dirty="0" err="1" smtClean="0"/>
              <a:t>const</a:t>
            </a:r>
            <a:r>
              <a:rPr lang="en-US" sz="1600" dirty="0" smtClean="0"/>
              <a:t>&amp; source)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path(</a:t>
            </a:r>
            <a:r>
              <a:rPr lang="en-US" sz="1600" dirty="0" err="1" smtClean="0"/>
              <a:t>InputInterator</a:t>
            </a:r>
            <a:r>
              <a:rPr lang="en-US" sz="1600" dirty="0" smtClean="0"/>
              <a:t> begin, </a:t>
            </a:r>
            <a:r>
              <a:rPr lang="en-US" sz="1600" dirty="0" err="1" smtClean="0"/>
              <a:t>InputIterator</a:t>
            </a:r>
            <a:r>
              <a:rPr lang="en-US" sz="1600" dirty="0" smtClean="0"/>
              <a:t> end)</a:t>
            </a:r>
            <a:endParaRPr lang="en-US" sz="1600" dirty="0"/>
          </a:p>
          <a:p>
            <a:r>
              <a:rPr lang="zh-CN" altLang="en-US" sz="2000" dirty="0" smtClean="0"/>
              <a:t>例子</a:t>
            </a:r>
            <a:endParaRPr lang="en-US" altLang="zh-CN" sz="2000" dirty="0" smtClean="0"/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 smtClean="0"/>
              <a:t>path </a:t>
            </a:r>
            <a:r>
              <a:rPr lang="en-US" sz="1600" dirty="0"/>
              <a:t>p1;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 smtClean="0"/>
              <a:t>path </a:t>
            </a:r>
            <a:r>
              <a:rPr lang="en-US" sz="1600" dirty="0"/>
              <a:t>p2("</a:t>
            </a:r>
            <a:r>
              <a:rPr lang="en-US" sz="1600" dirty="0" err="1"/>
              <a:t>usr</a:t>
            </a:r>
            <a:r>
              <a:rPr lang="en-US" sz="1600" dirty="0"/>
              <a:t>/local/lib");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 smtClean="0"/>
              <a:t>path </a:t>
            </a:r>
            <a:r>
              <a:rPr lang="en-US" sz="1600" dirty="0"/>
              <a:t>p3(p2);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 smtClean="0"/>
              <a:t>char </a:t>
            </a:r>
            <a:r>
              <a:rPr lang="en-US" sz="1600" dirty="0" err="1"/>
              <a:t>str</a:t>
            </a:r>
            <a:r>
              <a:rPr lang="en-US" sz="1600" dirty="0"/>
              <a:t>[] = "The path is (/root)";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/>
              <a:t>path p4(str+13, str+14);</a:t>
            </a:r>
          </a:p>
          <a:p>
            <a:pPr marL="346075" lvl="1" indent="0">
              <a:lnSpc>
                <a:spcPct val="100000"/>
              </a:lnSpc>
              <a:buNone/>
            </a:pPr>
            <a:endParaRPr lang="en-US" sz="1600" dirty="0"/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/>
              <a:t>path1: NULL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/>
              <a:t>path2: /</a:t>
            </a:r>
            <a:r>
              <a:rPr lang="en-US" sz="1600" dirty="0" err="1"/>
              <a:t>usr</a:t>
            </a:r>
            <a:r>
              <a:rPr lang="en-US" sz="1600" dirty="0"/>
              <a:t>/local/lib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/>
              <a:t>path3: /</a:t>
            </a:r>
            <a:r>
              <a:rPr lang="en-US" sz="1600" dirty="0" err="1"/>
              <a:t>usr</a:t>
            </a:r>
            <a:r>
              <a:rPr lang="en-US" sz="1600" dirty="0"/>
              <a:t>/local/lib</a:t>
            </a:r>
          </a:p>
          <a:p>
            <a:pPr marL="346075" lvl="1" indent="0">
              <a:lnSpc>
                <a:spcPct val="100000"/>
              </a:lnSpc>
              <a:buNone/>
            </a:pPr>
            <a:r>
              <a:rPr lang="en-US" sz="1600" dirty="0"/>
              <a:t>path4: /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路径表示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路</a:t>
            </a:r>
            <a:r>
              <a:rPr lang="zh-CN" altLang="en-US" sz="1600" dirty="0" smtClean="0"/>
              <a:t>径分隔符</a:t>
            </a:r>
            <a:r>
              <a:rPr lang="en-US" altLang="zh-CN" sz="1600" dirty="0" smtClean="0"/>
              <a:t> : </a:t>
            </a:r>
            <a:r>
              <a:rPr lang="zh-CN" altLang="en-US" sz="1600" dirty="0"/>
              <a:t>静</a:t>
            </a:r>
            <a:r>
              <a:rPr lang="zh-CN" altLang="en-US" sz="1600" dirty="0" smtClean="0"/>
              <a:t>态常量</a:t>
            </a:r>
            <a:r>
              <a:rPr lang="en-US" altLang="zh-CN" sz="1600" dirty="0" err="1" smtClean="0"/>
              <a:t>preferred_separator</a:t>
            </a:r>
            <a:r>
              <a:rPr lang="en-US" altLang="zh-CN" sz="1600" dirty="0" smtClean="0"/>
              <a:t> (UNIX ‘/’, Windows ‘\’)</a:t>
            </a:r>
          </a:p>
          <a:p>
            <a:pPr lvl="1"/>
            <a:r>
              <a:rPr lang="en-US" altLang="zh-CN" sz="1600" dirty="0" smtClean="0"/>
              <a:t>‘.’ </a:t>
            </a:r>
            <a:r>
              <a:rPr lang="zh-CN" altLang="en-US" sz="1600" dirty="0" smtClean="0"/>
              <a:t>当前目录，</a:t>
            </a:r>
            <a:r>
              <a:rPr lang="en-US" altLang="zh-CN" sz="1600" dirty="0" smtClean="0"/>
              <a:t>‘..’ </a:t>
            </a:r>
            <a:r>
              <a:rPr lang="zh-CN" altLang="en-US" sz="1600" dirty="0" smtClean="0"/>
              <a:t>上一级目录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路</a:t>
            </a:r>
            <a:r>
              <a:rPr lang="zh-CN" altLang="en-US" sz="1600" dirty="0" smtClean="0"/>
              <a:t>径字符串中使用的分隔符：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转义</a:t>
            </a:r>
            <a:r>
              <a:rPr lang="en-US" altLang="zh-CN" sz="1600" dirty="0" smtClean="0"/>
              <a:t>“\\” </a:t>
            </a:r>
            <a:r>
              <a:rPr lang="zh-CN" altLang="en-US" sz="1600" dirty="0" smtClean="0"/>
              <a:t>、原始字符串</a:t>
            </a:r>
            <a:r>
              <a:rPr lang="en-US" altLang="zh-CN" sz="1600" dirty="0" smtClean="0"/>
              <a:t>R”()”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‘/’ </a:t>
            </a:r>
          </a:p>
          <a:p>
            <a:pPr lvl="1"/>
            <a:r>
              <a:rPr lang="zh-CN" altLang="en-US" sz="1600" dirty="0" smtClean="0"/>
              <a:t>字符串可直接隐式转换为</a:t>
            </a:r>
            <a:r>
              <a:rPr lang="en-US" altLang="zh-CN" sz="1600" dirty="0" smtClean="0"/>
              <a:t>path</a:t>
            </a:r>
          </a:p>
          <a:p>
            <a:pPr lvl="1"/>
            <a:r>
              <a:rPr lang="en-US" altLang="zh-CN" sz="1600" dirty="0" err="1" smtClean="0"/>
              <a:t>system_complete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返回绝对路径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移</a:t>
            </a:r>
            <a:r>
              <a:rPr lang="zh-CN" altLang="en-US" sz="2000" dirty="0" smtClean="0"/>
              <a:t>植的文件名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portable_posix_name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：检测文件名字符串是否符合</a:t>
            </a:r>
            <a:r>
              <a:rPr lang="en-US" altLang="zh-CN" sz="1600" dirty="0" smtClean="0"/>
              <a:t>POSIX</a:t>
            </a:r>
            <a:r>
              <a:rPr lang="zh-CN" altLang="en-US" sz="1600" dirty="0" smtClean="0"/>
              <a:t>规范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windows_name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：检测文件名字符串是否符合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规范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portable_name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：以上两者的中和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portable_directory_name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：在</a:t>
            </a:r>
            <a:r>
              <a:rPr lang="en-US" altLang="zh-CN" sz="1600" dirty="0" err="1" smtClean="0"/>
              <a:t>portable_name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基础上要求名字中不能出现点号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portable_file_name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：文件名中最多有一个点号，且后缀名不能超过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个字符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native()</a:t>
            </a:r>
            <a:r>
              <a:rPr lang="zh-CN" altLang="en-US" sz="1600" dirty="0" smtClean="0"/>
              <a:t>：判断文件名是否符合本地文件系统命名规则，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下等同</a:t>
            </a:r>
            <a:r>
              <a:rPr lang="en-US" altLang="zh-CN" sz="1600" dirty="0" err="1" smtClean="0"/>
              <a:t>windows_name</a:t>
            </a:r>
            <a:r>
              <a:rPr lang="en-US" altLang="zh-CN" sz="16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路径处理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1.</a:t>
            </a:r>
            <a:r>
              <a:rPr lang="zh-CN" altLang="en-US" sz="1600" dirty="0" smtClean="0"/>
              <a:t>路径获取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string()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wstring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native()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c_str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：返回字符串形式的标准格式路径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root_name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root_directory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 </a:t>
            </a:r>
            <a:r>
              <a:rPr lang="en-US" altLang="zh-CN" sz="1600" dirty="0" err="1" smtClean="0"/>
              <a:t>root_path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relative_path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parent_path</a:t>
            </a:r>
            <a:r>
              <a:rPr lang="en-US" altLang="zh-CN" sz="1600" dirty="0" smtClean="0"/>
              <a:t>()</a:t>
            </a:r>
          </a:p>
          <a:p>
            <a:pPr lvl="1"/>
            <a:r>
              <a:rPr lang="en-US" altLang="zh-CN" sz="1600" dirty="0" smtClean="0"/>
              <a:t>filename()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stem()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extension()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2.</a:t>
            </a:r>
            <a:r>
              <a:rPr lang="zh-CN" altLang="en-US" sz="1600" dirty="0" smtClean="0"/>
              <a:t>路径拼接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operator /=, append() [</a:t>
            </a:r>
            <a:r>
              <a:rPr lang="zh-CN" altLang="en-US" sz="1600" dirty="0" smtClean="0"/>
              <a:t>添加分隔符</a:t>
            </a:r>
            <a:r>
              <a:rPr lang="en-US" altLang="zh-CN" sz="1600" dirty="0" smtClean="0"/>
              <a:t>]</a:t>
            </a:r>
          </a:p>
          <a:p>
            <a:pPr lvl="1"/>
            <a:r>
              <a:rPr lang="en-US" altLang="zh-CN" sz="1600" dirty="0" smtClean="0"/>
              <a:t>operator +=, </a:t>
            </a:r>
            <a:r>
              <a:rPr lang="en-US" altLang="zh-CN" sz="1600" dirty="0" err="1" smtClean="0"/>
              <a:t>concat</a:t>
            </a:r>
            <a:r>
              <a:rPr lang="en-US" altLang="zh-CN" sz="1600" dirty="0" smtClean="0"/>
              <a:t>() [</a:t>
            </a:r>
            <a:r>
              <a:rPr lang="zh-CN" altLang="en-US" sz="1600" dirty="0" smtClean="0"/>
              <a:t>不添加分隔符</a:t>
            </a:r>
            <a:r>
              <a:rPr lang="en-US" altLang="zh-CN" sz="1600" dirty="0" smtClean="0"/>
              <a:t>]</a:t>
            </a:r>
          </a:p>
          <a:p>
            <a:pPr lvl="1"/>
            <a:r>
              <a:rPr lang="en-US" altLang="zh-CN" sz="1600" dirty="0" smtClean="0"/>
              <a:t>operator /</a:t>
            </a:r>
          </a:p>
          <a:p>
            <a:pPr marL="346075" lvl="1" indent="0">
              <a:buNone/>
            </a:pPr>
            <a:endParaRPr lang="en-US" altLang="zh-CN" sz="1600" dirty="0" smtClean="0"/>
          </a:p>
          <a:p>
            <a:pPr lvl="1"/>
            <a:r>
              <a:rPr lang="en-US" altLang="zh-CN" sz="1600" dirty="0" smtClean="0"/>
              <a:t>3.</a:t>
            </a:r>
            <a:r>
              <a:rPr lang="zh-CN" altLang="en-US" sz="1600" dirty="0" smtClean="0"/>
              <a:t>路径检测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empty()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has_root_name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has_root_directory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has_root_path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has_relative_path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has_parent_path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has_filename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has_stem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has_extension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is_absolute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is_relative</a:t>
            </a:r>
            <a:r>
              <a:rPr lang="en-US" altLang="zh-CN" sz="1600" dirty="0" smtClean="0"/>
              <a:t>()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路径处理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4.</a:t>
            </a:r>
            <a:r>
              <a:rPr lang="zh-CN" altLang="en-US" sz="1600" dirty="0" smtClean="0"/>
              <a:t>路径迭代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begin()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end()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5.</a:t>
            </a:r>
            <a:r>
              <a:rPr lang="zh-CN" altLang="en-US" sz="1600" dirty="0" smtClean="0"/>
              <a:t>路径比较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Compare()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operate==</a:t>
            </a:r>
            <a:r>
              <a:rPr lang="zh-CN" altLang="en-US" sz="1600" dirty="0" smtClean="0"/>
              <a:t>以及其他比较操作符重载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2" y="413249"/>
            <a:ext cx="8100522" cy="714375"/>
          </a:xfrm>
        </p:spPr>
        <p:txBody>
          <a:bodyPr/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92200"/>
            <a:ext cx="8027933" cy="515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异常</a:t>
            </a:r>
          </a:p>
          <a:p>
            <a:pPr lvl="1"/>
            <a:r>
              <a:rPr lang="en-US" altLang="zh-CN" sz="1600" dirty="0" err="1" smtClean="0"/>
              <a:t>filesystem_error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c</a:t>
            </a:r>
            <a:r>
              <a:rPr lang="en-US" altLang="zh-CN" sz="1600" dirty="0" smtClean="0"/>
              <a:t>ode()</a:t>
            </a:r>
            <a:r>
              <a:rPr lang="zh-CN" altLang="en-US" sz="1600" dirty="0" smtClean="0"/>
              <a:t>：获取</a:t>
            </a:r>
            <a:r>
              <a:rPr lang="en-US" altLang="zh-CN" sz="1600" dirty="0" err="1" smtClean="0"/>
              <a:t>error_code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path1()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path2()</a:t>
            </a:r>
            <a:r>
              <a:rPr lang="zh-CN" altLang="en-US" sz="1600" dirty="0" smtClean="0"/>
              <a:t>：获取发生异常时的路径对象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what()</a:t>
            </a:r>
            <a:r>
              <a:rPr lang="zh-CN" altLang="en-US" sz="1600" dirty="0" smtClean="0"/>
              <a:t>：获取错误信息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为保</a:t>
            </a:r>
            <a:r>
              <a:rPr lang="zh-CN" altLang="en-US" sz="1600" dirty="0" smtClean="0"/>
              <a:t>证程序的健壮性，应总是使用</a:t>
            </a:r>
            <a:r>
              <a:rPr lang="en-US" altLang="zh-CN" sz="1600" dirty="0" smtClean="0"/>
              <a:t>try-catch</a:t>
            </a:r>
            <a:r>
              <a:rPr lang="zh-CN" altLang="en-US" sz="1600" dirty="0" smtClean="0"/>
              <a:t>块来保护文件访问代码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marL="231775" lvl="1" indent="-231775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dirty="0">
                <a:ea typeface="+mn-ea"/>
              </a:rPr>
              <a:t>文件状态</a:t>
            </a:r>
            <a:endParaRPr lang="en-US" altLang="zh-CN" dirty="0">
              <a:ea typeface="+mn-ea"/>
            </a:endParaRPr>
          </a:p>
          <a:p>
            <a:pPr lvl="1"/>
            <a:r>
              <a:rPr lang="en-US" altLang="zh-CN" sz="1600" dirty="0" err="1" smtClean="0"/>
              <a:t>file_status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type()</a:t>
            </a:r>
            <a:r>
              <a:rPr lang="zh-CN" altLang="en-US" sz="1600" dirty="0" smtClean="0"/>
              <a:t>：获取或设置文件类型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permissions()</a:t>
            </a:r>
            <a:r>
              <a:rPr lang="zh-CN" altLang="en-US" sz="1600" dirty="0" smtClean="0"/>
              <a:t>：获取或设置文件访问权限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/>
              <a:t>相</a:t>
            </a:r>
            <a:r>
              <a:rPr lang="zh-CN" altLang="en-US" sz="1600" dirty="0" smtClean="0"/>
              <a:t>关函数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status() / </a:t>
            </a:r>
            <a:r>
              <a:rPr lang="en-US" altLang="zh-CN" sz="1600" dirty="0" err="1" smtClean="0"/>
              <a:t>symlink_status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测</a:t>
            </a:r>
            <a:r>
              <a:rPr lang="zh-CN" altLang="en-US" sz="1600" dirty="0" smtClean="0"/>
              <a:t>试路径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的状态，如果路径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不能被解析则会抛出异常</a:t>
            </a:r>
            <a:r>
              <a:rPr lang="en-US" altLang="zh-CN" sz="1600" dirty="0" err="1" smtClean="0"/>
              <a:t>filesystem_error</a:t>
            </a:r>
            <a:r>
              <a:rPr lang="en-US" altLang="zh-CN" sz="1600" dirty="0" smtClean="0"/>
              <a:t>;</a:t>
            </a:r>
          </a:p>
          <a:p>
            <a:pPr lvl="1"/>
            <a:r>
              <a:rPr lang="en-US" altLang="zh-CN" sz="1600" dirty="0" err="1" smtClean="0"/>
              <a:t>Status_know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file_status</a:t>
            </a:r>
            <a:r>
              <a:rPr lang="en-US" altLang="zh-CN" sz="1600" dirty="0" smtClean="0"/>
              <a:t> s)</a:t>
            </a:r>
            <a:r>
              <a:rPr lang="zh-CN" altLang="en-US" sz="1600" dirty="0" smtClean="0"/>
              <a:t>：检查文件状态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，返回 </a:t>
            </a:r>
            <a:r>
              <a:rPr lang="en-US" altLang="zh-CN" sz="1600" dirty="0" err="1" smtClean="0"/>
              <a:t>s.type</a:t>
            </a:r>
            <a:r>
              <a:rPr lang="en-US" altLang="zh-CN" sz="1600" dirty="0" smtClean="0"/>
              <a:t>!=</a:t>
            </a:r>
            <a:r>
              <a:rPr lang="en-US" altLang="zh-CN" sz="1600" dirty="0" err="1" smtClean="0"/>
              <a:t>status_error</a:t>
            </a:r>
            <a:endParaRPr lang="en-US" altLang="zh-C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498A5F6-731E-EE4F-A9AE-19A6E243FE21}" type="datetime1">
              <a:rPr lang="zh-CN" altLang="en-US" smtClean="0"/>
              <a:t>2014/6/3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51072A-1C61-4434-9B52-DAD29CA38C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| Copyright 2014 Trend Micro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_General-TMPLT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fb17d87-4c73-4408-bf5c-e954fa7f562e">AQ7EPMACNK3R-116-90</_dlc_DocId>
    <_dlc_DocIdUrl xmlns="0fb17d87-4c73-4408-bf5c-e954fa7f562e">
      <Url>http://tw.ishare2.trendmicro.com/sites/coretecheng/Frontend/ThreatSolution/CDC/_layouts/DocIdRedir.aspx?ID=AQ7EPMACNK3R-116-90</Url>
      <Description>AQ7EPMACNK3R-116-90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A9CADA8FB604BBDE8CAA445B8D68F" ma:contentTypeVersion="0" ma:contentTypeDescription="Create a new document." ma:contentTypeScope="" ma:versionID="3a22a13b632bdae2d797a977fcbec8e4">
  <xsd:schema xmlns:xsd="http://www.w3.org/2001/XMLSchema" xmlns:xs="http://www.w3.org/2001/XMLSchema" xmlns:p="http://schemas.microsoft.com/office/2006/metadata/properties" xmlns:ns2="0fb17d87-4c73-4408-bf5c-e954fa7f562e" targetNamespace="http://schemas.microsoft.com/office/2006/metadata/properties" ma:root="true" ma:fieldsID="7635a5278dc560f10bdf602434a011cf" ns2:_="">
    <xsd:import namespace="0fb17d87-4c73-4408-bf5c-e954fa7f56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17d87-4c73-4408-bf5c-e954fa7f56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8191639-3057-4178-A6E9-9D5105949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AA93B-99F0-4824-A8C6-FEF886C71949}">
  <ds:schemaRefs>
    <ds:schemaRef ds:uri="http://schemas.microsoft.com/office/2006/metadata/properties"/>
    <ds:schemaRef ds:uri="http://schemas.microsoft.com/office/infopath/2007/PartnerControls"/>
    <ds:schemaRef ds:uri="0fb17d87-4c73-4408-bf5c-e954fa7f562e"/>
  </ds:schemaRefs>
</ds:datastoreItem>
</file>

<file path=customXml/itemProps3.xml><?xml version="1.0" encoding="utf-8"?>
<ds:datastoreItem xmlns:ds="http://schemas.openxmlformats.org/officeDocument/2006/customXml" ds:itemID="{413719CF-E1AD-4AAC-A60E-4F569E379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17d87-4c73-4408-bf5c-e954fa7f5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546556-DB68-4CAB-BF9F-8C795337FA5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</Template>
  <TotalTime>10892</TotalTime>
  <Words>1198</Words>
  <Application>Microsoft Office PowerPoint</Application>
  <PresentationFormat>On-screen Show (4:3)</PresentationFormat>
  <Paragraphs>173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Trend_General-TMPLT</vt:lpstr>
      <vt:lpstr>FileSystem Multi-Platform Development</vt:lpstr>
      <vt:lpstr>用法</vt:lpstr>
      <vt:lpstr>path</vt:lpstr>
      <vt:lpstr>path</vt:lpstr>
      <vt:lpstr>path</vt:lpstr>
      <vt:lpstr>path</vt:lpstr>
      <vt:lpstr>path</vt:lpstr>
      <vt:lpstr>path</vt:lpstr>
      <vt:lpstr>filesystem</vt:lpstr>
      <vt:lpstr>filesystem</vt:lpstr>
      <vt:lpstr>filesystem</vt:lpstr>
      <vt:lpstr>filesystem</vt:lpstr>
      <vt:lpstr>filesystem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Innovation - Sandcastle</dc:title>
  <dc:creator>Justin Wan (RD-CN)</dc:creator>
  <cp:lastModifiedBy>Justin Zhou (QA-CN-INTRN)</cp:lastModifiedBy>
  <cp:revision>990</cp:revision>
  <dcterms:created xsi:type="dcterms:W3CDTF">2012-05-14T00:31:35Z</dcterms:created>
  <dcterms:modified xsi:type="dcterms:W3CDTF">2014-06-03T05:53:09Z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0x010100083A9CADA8FB604BBDE8CAA445B8D68F</vt:lpwstr>
  </property>
  <property fmtid="{D5CDD505-2E9C-101B-9397-08002B2CF9AE}" pid="3" name="_dlc_DocIdItemGuid">
    <vt:lpwstr>9f74616a-0f45-413e-bd57-9821da17ee9d</vt:lpwstr>
  </property>
</Properties>
</file>