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97" d="100"/>
          <a:sy n="97" d="100"/>
        </p:scale>
        <p:origin x="78" y="4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DAD29-5430-4F9D-ADF7-A5E274566AD8}" type="datetimeFigureOut">
              <a:rPr lang="ko-KR" altLang="en-US" smtClean="0"/>
              <a:t>2017-04-03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B978C-C4C5-4180-9881-F0B1B6EA7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107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DAD29-5430-4F9D-ADF7-A5E274566AD8}" type="datetimeFigureOut">
              <a:rPr lang="ko-KR" altLang="en-US" smtClean="0"/>
              <a:t>2017-04-03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B978C-C4C5-4180-9881-F0B1B6EA7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6230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DAD29-5430-4F9D-ADF7-A5E274566AD8}" type="datetimeFigureOut">
              <a:rPr lang="ko-KR" altLang="en-US" smtClean="0"/>
              <a:t>2017-04-03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B978C-C4C5-4180-9881-F0B1B6EA7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338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DAD29-5430-4F9D-ADF7-A5E274566AD8}" type="datetimeFigureOut">
              <a:rPr lang="ko-KR" altLang="en-US" smtClean="0"/>
              <a:t>2017-04-03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B978C-C4C5-4180-9881-F0B1B6EA7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600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DAD29-5430-4F9D-ADF7-A5E274566AD8}" type="datetimeFigureOut">
              <a:rPr lang="ko-KR" altLang="en-US" smtClean="0"/>
              <a:t>2017-04-03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B978C-C4C5-4180-9881-F0B1B6EA7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6163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DAD29-5430-4F9D-ADF7-A5E274566AD8}" type="datetimeFigureOut">
              <a:rPr lang="ko-KR" altLang="en-US" smtClean="0"/>
              <a:t>2017-04-03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B978C-C4C5-4180-9881-F0B1B6EA7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215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DAD29-5430-4F9D-ADF7-A5E274566AD8}" type="datetimeFigureOut">
              <a:rPr lang="ko-KR" altLang="en-US" smtClean="0"/>
              <a:t>2017-04-03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B978C-C4C5-4180-9881-F0B1B6EA7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355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DAD29-5430-4F9D-ADF7-A5E274566AD8}" type="datetimeFigureOut">
              <a:rPr lang="ko-KR" altLang="en-US" smtClean="0"/>
              <a:t>2017-04-03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B978C-C4C5-4180-9881-F0B1B6EA7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855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DAD29-5430-4F9D-ADF7-A5E274566AD8}" type="datetimeFigureOut">
              <a:rPr lang="ko-KR" altLang="en-US" smtClean="0"/>
              <a:t>2017-04-03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B978C-C4C5-4180-9881-F0B1B6EA7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595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DAD29-5430-4F9D-ADF7-A5E274566AD8}" type="datetimeFigureOut">
              <a:rPr lang="ko-KR" altLang="en-US" smtClean="0"/>
              <a:t>2017-04-03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B978C-C4C5-4180-9881-F0B1B6EA7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588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DAD29-5430-4F9D-ADF7-A5E274566AD8}" type="datetimeFigureOut">
              <a:rPr lang="ko-KR" altLang="en-US" smtClean="0"/>
              <a:t>2017-04-03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B978C-C4C5-4180-9881-F0B1B6EA7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535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DAD29-5430-4F9D-ADF7-A5E274566AD8}" type="datetimeFigureOut">
              <a:rPr lang="ko-KR" altLang="en-US" smtClean="0"/>
              <a:t>2017-04-03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5B978C-C4C5-4180-9881-F0B1B6EA7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366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300" y="0"/>
            <a:ext cx="9385399" cy="68580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471275" y="4296696"/>
            <a:ext cx="3624724" cy="1820504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Console </a:t>
            </a:r>
            <a:r>
              <a:rPr lang="ko-KR" altLang="en-US" dirty="0">
                <a:solidFill>
                  <a:schemeClr val="tx1"/>
                </a:solidFill>
              </a:rPr>
              <a:t>창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471275" y="703006"/>
            <a:ext cx="3624724" cy="1820504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Source </a:t>
            </a:r>
            <a:r>
              <a:rPr lang="ko-KR" altLang="en-US" dirty="0">
                <a:solidFill>
                  <a:schemeClr val="tx1"/>
                </a:solidFill>
              </a:rPr>
              <a:t>창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6792553" y="4296696"/>
            <a:ext cx="3624724" cy="1820504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help </a:t>
            </a:r>
            <a:r>
              <a:rPr lang="ko-KR" altLang="en-US" dirty="0">
                <a:solidFill>
                  <a:schemeClr val="tx1"/>
                </a:solidFill>
              </a:rPr>
              <a:t>창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792553" y="703006"/>
            <a:ext cx="3624724" cy="1820504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Environment </a:t>
            </a:r>
            <a:r>
              <a:rPr lang="ko-KR" altLang="en-US" dirty="0">
                <a:solidFill>
                  <a:schemeClr val="tx1"/>
                </a:solidFill>
              </a:rPr>
              <a:t>창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9937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300" y="0"/>
            <a:ext cx="9385399" cy="68580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471275" y="4296696"/>
            <a:ext cx="3624724" cy="1820504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Console </a:t>
            </a:r>
            <a:r>
              <a:rPr lang="ko-KR" altLang="en-US" dirty="0">
                <a:solidFill>
                  <a:schemeClr val="tx1"/>
                </a:solidFill>
              </a:rPr>
              <a:t>창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471275" y="703006"/>
            <a:ext cx="3624724" cy="1820504"/>
          </a:xfrm>
          <a:prstGeom prst="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Source </a:t>
            </a:r>
            <a:r>
              <a:rPr lang="ko-KR" altLang="en-US" dirty="0">
                <a:solidFill>
                  <a:schemeClr val="tx1"/>
                </a:solidFill>
              </a:rPr>
              <a:t>창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6792553" y="4296696"/>
            <a:ext cx="3624724" cy="1820504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help </a:t>
            </a:r>
            <a:r>
              <a:rPr lang="ko-KR" altLang="en-US" dirty="0">
                <a:solidFill>
                  <a:schemeClr val="tx1"/>
                </a:solidFill>
              </a:rPr>
              <a:t>창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792553" y="703006"/>
            <a:ext cx="3624724" cy="1820504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Environment </a:t>
            </a:r>
            <a:r>
              <a:rPr lang="ko-KR" altLang="en-US" dirty="0">
                <a:solidFill>
                  <a:schemeClr val="tx1"/>
                </a:solidFill>
              </a:rPr>
              <a:t>창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5058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300" y="0"/>
            <a:ext cx="9385399" cy="68580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471275" y="4296696"/>
            <a:ext cx="3624724" cy="1820504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Console </a:t>
            </a:r>
            <a:r>
              <a:rPr lang="ko-KR" altLang="en-US" dirty="0">
                <a:solidFill>
                  <a:schemeClr val="tx1"/>
                </a:solidFill>
              </a:rPr>
              <a:t>창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471275" y="703006"/>
            <a:ext cx="3624724" cy="1820504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Source </a:t>
            </a:r>
            <a:r>
              <a:rPr lang="ko-KR" altLang="en-US" dirty="0">
                <a:solidFill>
                  <a:schemeClr val="tx1"/>
                </a:solidFill>
              </a:rPr>
              <a:t>창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6792553" y="4296696"/>
            <a:ext cx="3624724" cy="1820504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help </a:t>
            </a:r>
            <a:r>
              <a:rPr lang="ko-KR" altLang="en-US" dirty="0">
                <a:solidFill>
                  <a:schemeClr val="tx1"/>
                </a:solidFill>
              </a:rPr>
              <a:t>창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792553" y="703006"/>
            <a:ext cx="3624724" cy="1820504"/>
          </a:xfrm>
          <a:prstGeom prst="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Environment </a:t>
            </a:r>
            <a:r>
              <a:rPr lang="ko-KR" altLang="en-US" dirty="0">
                <a:solidFill>
                  <a:schemeClr val="tx1"/>
                </a:solidFill>
              </a:rPr>
              <a:t>창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4991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300" y="0"/>
            <a:ext cx="9385399" cy="68580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471275" y="4296696"/>
            <a:ext cx="3624724" cy="1820504"/>
          </a:xfrm>
          <a:prstGeom prst="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Console </a:t>
            </a:r>
            <a:r>
              <a:rPr lang="ko-KR" altLang="en-US" dirty="0">
                <a:solidFill>
                  <a:schemeClr val="tx1"/>
                </a:solidFill>
              </a:rPr>
              <a:t>창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471275" y="703006"/>
            <a:ext cx="3624724" cy="1820504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Source </a:t>
            </a:r>
            <a:r>
              <a:rPr lang="ko-KR" altLang="en-US" dirty="0">
                <a:solidFill>
                  <a:schemeClr val="tx1"/>
                </a:solidFill>
              </a:rPr>
              <a:t>창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6792553" y="4296696"/>
            <a:ext cx="3624724" cy="1820504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help </a:t>
            </a:r>
            <a:r>
              <a:rPr lang="ko-KR" altLang="en-US" dirty="0">
                <a:solidFill>
                  <a:schemeClr val="tx1"/>
                </a:solidFill>
              </a:rPr>
              <a:t>창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792553" y="703006"/>
            <a:ext cx="3624724" cy="1820504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Environment </a:t>
            </a:r>
            <a:r>
              <a:rPr lang="ko-KR" altLang="en-US" dirty="0">
                <a:solidFill>
                  <a:schemeClr val="tx1"/>
                </a:solidFill>
              </a:rPr>
              <a:t>창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28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300" y="0"/>
            <a:ext cx="9385399" cy="68580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471275" y="4296696"/>
            <a:ext cx="3624724" cy="1820504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Console </a:t>
            </a:r>
            <a:r>
              <a:rPr lang="ko-KR" altLang="en-US" dirty="0">
                <a:solidFill>
                  <a:schemeClr val="tx1"/>
                </a:solidFill>
              </a:rPr>
              <a:t>창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471275" y="703006"/>
            <a:ext cx="3624724" cy="1820504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Source </a:t>
            </a:r>
            <a:r>
              <a:rPr lang="ko-KR" altLang="en-US" dirty="0">
                <a:solidFill>
                  <a:schemeClr val="tx1"/>
                </a:solidFill>
              </a:rPr>
              <a:t>창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6792553" y="4296696"/>
            <a:ext cx="3624724" cy="1820504"/>
          </a:xfrm>
          <a:prstGeom prst="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help </a:t>
            </a:r>
            <a:r>
              <a:rPr lang="ko-KR" altLang="en-US" dirty="0">
                <a:solidFill>
                  <a:schemeClr val="tx1"/>
                </a:solidFill>
              </a:rPr>
              <a:t>창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792553" y="703006"/>
            <a:ext cx="3624724" cy="1820504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Environment </a:t>
            </a:r>
            <a:r>
              <a:rPr lang="ko-KR" altLang="en-US" dirty="0">
                <a:solidFill>
                  <a:schemeClr val="tx1"/>
                </a:solidFill>
              </a:rPr>
              <a:t>창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932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40</Words>
  <Application>Microsoft Office PowerPoint</Application>
  <PresentationFormat>와이드스크린</PresentationFormat>
  <Paragraphs>20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mrchypark</dc:creator>
  <cp:lastModifiedBy>mrchypark</cp:lastModifiedBy>
  <cp:revision>2</cp:revision>
  <dcterms:created xsi:type="dcterms:W3CDTF">2017-04-02T20:38:13Z</dcterms:created>
  <dcterms:modified xsi:type="dcterms:W3CDTF">2017-04-02T20:42:07Z</dcterms:modified>
</cp:coreProperties>
</file>