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0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3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0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6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1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5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9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DAD29-5430-4F9D-ADF7-A5E274566AD8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978C-C4C5-4180-9881-F0B1B6EA7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6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65993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399505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83499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231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00" y="0"/>
            <a:ext cx="9385399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275" y="429669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Console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71275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Source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792553" y="4296696"/>
            <a:ext cx="3624724" cy="1820504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help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92553" y="703006"/>
            <a:ext cx="3624724" cy="182050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 </a:t>
            </a:r>
            <a:r>
              <a:rPr lang="ko-KR" altLang="en-US" dirty="0">
                <a:solidFill>
                  <a:schemeClr val="tx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58593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2222" r="40925"/>
          <a:stretch/>
        </p:blipFill>
        <p:spPr>
          <a:xfrm>
            <a:off x="933282" y="589660"/>
            <a:ext cx="10129641" cy="59863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97606" y="1399671"/>
            <a:ext cx="2137803" cy="377853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t="58691" r="85765" b="38116"/>
          <a:stretch/>
        </p:blipFill>
        <p:spPr>
          <a:xfrm>
            <a:off x="2228850" y="1958884"/>
            <a:ext cx="4857750" cy="93671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99144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6</cp:revision>
  <dcterms:created xsi:type="dcterms:W3CDTF">2017-04-02T20:38:13Z</dcterms:created>
  <dcterms:modified xsi:type="dcterms:W3CDTF">2017-04-03T02:40:54Z</dcterms:modified>
</cp:coreProperties>
</file>