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8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0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3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0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6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5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9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AD29-5430-4F9D-ADF7-A5E274566AD8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6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65993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399505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83499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231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58593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222" r="40925"/>
          <a:stretch/>
        </p:blipFill>
        <p:spPr>
          <a:xfrm>
            <a:off x="933282" y="589660"/>
            <a:ext cx="10129641" cy="59863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97606" y="1399671"/>
            <a:ext cx="2137803" cy="377853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58691" r="85765" b="38116"/>
          <a:stretch/>
        </p:blipFill>
        <p:spPr>
          <a:xfrm>
            <a:off x="2228850" y="1958884"/>
            <a:ext cx="4857750" cy="93671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99144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37" t="1043" r="1024" b="2231"/>
          <a:stretch/>
        </p:blipFill>
        <p:spPr>
          <a:xfrm>
            <a:off x="2238998" y="905853"/>
            <a:ext cx="6956277" cy="49223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01525" y="3613033"/>
            <a:ext cx="2496725" cy="60858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4130"/>
          <a:stretch/>
        </p:blipFill>
        <p:spPr>
          <a:xfrm>
            <a:off x="1297714" y="612003"/>
            <a:ext cx="2447925" cy="2276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017" y="771524"/>
            <a:ext cx="3400425" cy="186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17" y="4047413"/>
            <a:ext cx="3419475" cy="1257300"/>
          </a:xfrm>
          <a:prstGeom prst="rect">
            <a:avLst/>
          </a:prstGeom>
        </p:spPr>
      </p:pic>
      <p:sp>
        <p:nvSpPr>
          <p:cNvPr id="8" name="화살표: 굽음 7"/>
          <p:cNvSpPr/>
          <p:nvPr/>
        </p:nvSpPr>
        <p:spPr>
          <a:xfrm rot="5400000">
            <a:off x="8041593" y="1580972"/>
            <a:ext cx="1264777" cy="1350235"/>
          </a:xfrm>
          <a:prstGeom prst="bentArrow">
            <a:avLst>
              <a:gd name="adj1" fmla="val 12838"/>
              <a:gd name="adj2" fmla="val 18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6459" y="3035173"/>
            <a:ext cx="1095172" cy="461665"/>
          </a:xfrm>
          <a:prstGeom prst="rect">
            <a:avLst/>
          </a:prstGeom>
          <a:solidFill>
            <a:srgbClr val="F7F7F7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init</a:t>
            </a:r>
            <a:endParaRPr lang="ko-KR" altLang="en-US" sz="2400" dirty="0"/>
          </a:p>
        </p:txBody>
      </p:sp>
      <p:sp>
        <p:nvSpPr>
          <p:cNvPr id="11" name="화살표: 굽음 10"/>
          <p:cNvSpPr/>
          <p:nvPr/>
        </p:nvSpPr>
        <p:spPr>
          <a:xfrm rot="10800000">
            <a:off x="7954071" y="3643534"/>
            <a:ext cx="1264777" cy="1350235"/>
          </a:xfrm>
          <a:prstGeom prst="bentArrow">
            <a:avLst>
              <a:gd name="adj1" fmla="val 12838"/>
              <a:gd name="adj2" fmla="val 18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1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0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</Words>
  <Application>Microsoft Office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10</cp:revision>
  <dcterms:created xsi:type="dcterms:W3CDTF">2017-04-02T20:38:13Z</dcterms:created>
  <dcterms:modified xsi:type="dcterms:W3CDTF">2017-04-04T19:37:19Z</dcterms:modified>
</cp:coreProperties>
</file>