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  <p:sldId id="268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C1F9A-E53A-4C72-8AD5-358AD4C9EC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A0347C9-41B3-44D2-80A4-06330C1A194C}">
      <dgm:prSet phldrT="[文字]"/>
      <dgm:spPr/>
      <dgm:t>
        <a:bodyPr/>
        <a:lstStyle/>
        <a:p>
          <a:r>
            <a:rPr lang="zh-TW" altLang="en-US" dirty="0"/>
            <a:t>外接設備</a:t>
          </a:r>
        </a:p>
      </dgm:t>
    </dgm:pt>
    <dgm:pt modelId="{8AA059A1-31F5-402B-8DE1-3E2AB27EEEA5}" type="parTrans" cxnId="{040D8378-14E7-4012-8B42-809EAD6DA0A5}">
      <dgm:prSet/>
      <dgm:spPr/>
      <dgm:t>
        <a:bodyPr/>
        <a:lstStyle/>
        <a:p>
          <a:endParaRPr lang="zh-TW" altLang="en-US"/>
        </a:p>
      </dgm:t>
    </dgm:pt>
    <dgm:pt modelId="{E613B4F2-DD13-41E4-89A9-ED8A0C6E5707}" type="sibTrans" cxnId="{040D8378-14E7-4012-8B42-809EAD6DA0A5}">
      <dgm:prSet/>
      <dgm:spPr/>
      <dgm:t>
        <a:bodyPr/>
        <a:lstStyle/>
        <a:p>
          <a:endParaRPr lang="zh-TW" altLang="en-US" dirty="0"/>
        </a:p>
      </dgm:t>
    </dgm:pt>
    <dgm:pt modelId="{61F449FF-2F99-4264-A4A4-17D000690E04}">
      <dgm:prSet/>
      <dgm:spPr/>
      <dgm:t>
        <a:bodyPr/>
        <a:lstStyle/>
        <a:p>
          <a:r>
            <a:rPr lang="en-US" altLang="zh-TW" dirty="0"/>
            <a:t>FPGA</a:t>
          </a:r>
          <a:endParaRPr lang="zh-TW" altLang="en-US" dirty="0"/>
        </a:p>
      </dgm:t>
    </dgm:pt>
    <dgm:pt modelId="{A3431125-3135-492D-BD9C-12DD5EE9D8EC}" type="parTrans" cxnId="{7745133A-B158-487F-8486-981C7B67FCB0}">
      <dgm:prSet/>
      <dgm:spPr/>
      <dgm:t>
        <a:bodyPr/>
        <a:lstStyle/>
        <a:p>
          <a:endParaRPr lang="zh-TW" altLang="en-US"/>
        </a:p>
      </dgm:t>
    </dgm:pt>
    <dgm:pt modelId="{1BA8ADF3-5D41-420D-BBCB-F23D422739F2}" type="sibTrans" cxnId="{7745133A-B158-487F-8486-981C7B67FCB0}">
      <dgm:prSet/>
      <dgm:spPr/>
      <dgm:t>
        <a:bodyPr/>
        <a:lstStyle/>
        <a:p>
          <a:endParaRPr lang="zh-TW" altLang="en-US" dirty="0"/>
        </a:p>
      </dgm:t>
    </dgm:pt>
    <dgm:pt modelId="{E9A369CD-8E08-4BEB-A19A-9430023A2DF1}">
      <dgm:prSet/>
      <dgm:spPr/>
      <dgm:t>
        <a:bodyPr/>
        <a:lstStyle/>
        <a:p>
          <a:r>
            <a:rPr lang="zh-TW" altLang="en-US" dirty="0"/>
            <a:t>回傳</a:t>
          </a:r>
        </a:p>
      </dgm:t>
    </dgm:pt>
    <dgm:pt modelId="{2424C767-3F21-4324-A6EC-F82180EDBCCE}" type="parTrans" cxnId="{4E5BB21A-7882-4D6E-8116-3C72F7DB4473}">
      <dgm:prSet/>
      <dgm:spPr/>
      <dgm:t>
        <a:bodyPr/>
        <a:lstStyle/>
        <a:p>
          <a:endParaRPr lang="zh-TW" altLang="en-US"/>
        </a:p>
      </dgm:t>
    </dgm:pt>
    <dgm:pt modelId="{11D4E54C-19DD-413F-8B02-D2866D2E52C4}" type="sibTrans" cxnId="{4E5BB21A-7882-4D6E-8116-3C72F7DB4473}">
      <dgm:prSet custScaleX="159509" custScaleY="61811" custLinFactNeighborX="491" custLinFactNeighborY="-8432"/>
      <dgm:spPr/>
    </dgm:pt>
    <dgm:pt modelId="{68D662CA-AD04-4021-97BD-66C30BAC046C}">
      <dgm:prSet/>
      <dgm:spPr/>
      <dgm:t>
        <a:bodyPr/>
        <a:lstStyle/>
        <a:p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F837B752-6A77-4255-95BA-98D62ABCEDFD}" type="par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B229C9BD-5B9A-4682-9A4A-C1294BC72F0A}" type="sib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AA674777-49F0-444C-B965-4BAA248205C9}" type="pres">
      <dgm:prSet presAssocID="{18BC1F9A-E53A-4C72-8AD5-358AD4C9EC42}" presName="Name0" presStyleCnt="0">
        <dgm:presLayoutVars>
          <dgm:dir/>
          <dgm:resizeHandles val="exact"/>
        </dgm:presLayoutVars>
      </dgm:prSet>
      <dgm:spPr/>
    </dgm:pt>
    <dgm:pt modelId="{85F20D33-BCA4-4481-A4A3-5CA1EB1B160D}" type="pres">
      <dgm:prSet presAssocID="{8A0347C9-41B3-44D2-80A4-06330C1A194C}" presName="node" presStyleLbl="node1" presStyleIdx="0" presStyleCnt="4">
        <dgm:presLayoutVars>
          <dgm:bulletEnabled val="1"/>
        </dgm:presLayoutVars>
      </dgm:prSet>
      <dgm:spPr/>
    </dgm:pt>
    <dgm:pt modelId="{5176BA3A-B52F-40CD-9450-1BCAC0B9B76F}" type="pres">
      <dgm:prSet presAssocID="{E613B4F2-DD13-41E4-89A9-ED8A0C6E5707}" presName="sibTrans" presStyleLbl="sibTrans2D1" presStyleIdx="0" presStyleCnt="3" custScaleX="159509" custScaleY="61811" custLinFactNeighborX="491" custLinFactNeighborY="-8432"/>
      <dgm:spPr/>
    </dgm:pt>
    <dgm:pt modelId="{ABB8C4D5-5443-4739-B53D-C1B133235E28}" type="pres">
      <dgm:prSet presAssocID="{E613B4F2-DD13-41E4-89A9-ED8A0C6E5707}" presName="connectorText" presStyleLbl="sibTrans2D1" presStyleIdx="0" presStyleCnt="3"/>
      <dgm:spPr/>
    </dgm:pt>
    <dgm:pt modelId="{050D85FF-82DD-4DF6-8AEC-7A0C3A568C5C}" type="pres">
      <dgm:prSet presAssocID="{61F449FF-2F99-4264-A4A4-17D000690E04}" presName="node" presStyleLbl="node1" presStyleIdx="1" presStyleCnt="4">
        <dgm:presLayoutVars>
          <dgm:bulletEnabled val="1"/>
        </dgm:presLayoutVars>
      </dgm:prSet>
      <dgm:spPr/>
    </dgm:pt>
    <dgm:pt modelId="{79C74E68-D645-4784-8CCD-01FC3930DA1D}" type="pres">
      <dgm:prSet presAssocID="{1BA8ADF3-5D41-420D-BBCB-F23D422739F2}" presName="sibTrans" presStyleLbl="sibTrans2D1" presStyleIdx="1" presStyleCnt="3" custScaleX="151934" custScaleY="56613"/>
      <dgm:spPr/>
    </dgm:pt>
    <dgm:pt modelId="{2CA2CA87-D2AA-4A33-BB06-7A8860CAF933}" type="pres">
      <dgm:prSet presAssocID="{1BA8ADF3-5D41-420D-BBCB-F23D422739F2}" presName="connectorText" presStyleLbl="sibTrans2D1" presStyleIdx="1" presStyleCnt="3"/>
      <dgm:spPr/>
    </dgm:pt>
    <dgm:pt modelId="{A6205A76-6ED6-4C46-930C-7B8EC0921C7C}" type="pres">
      <dgm:prSet presAssocID="{68D662CA-AD04-4021-97BD-66C30BAC046C}" presName="node" presStyleLbl="node1" presStyleIdx="2" presStyleCnt="4">
        <dgm:presLayoutVars>
          <dgm:bulletEnabled val="1"/>
        </dgm:presLayoutVars>
      </dgm:prSet>
      <dgm:spPr/>
    </dgm:pt>
    <dgm:pt modelId="{2D73C25B-AE1F-4F0D-938C-D76837CF96D8}" type="pres">
      <dgm:prSet presAssocID="{B229C9BD-5B9A-4682-9A4A-C1294BC72F0A}" presName="sibTrans" presStyleLbl="sibTrans2D1" presStyleIdx="2" presStyleCnt="3" custScaleX="168749" custScaleY="57999"/>
      <dgm:spPr/>
    </dgm:pt>
    <dgm:pt modelId="{FB2C9DC4-49BF-45EA-9CC0-B3E61FCD20D7}" type="pres">
      <dgm:prSet presAssocID="{B229C9BD-5B9A-4682-9A4A-C1294BC72F0A}" presName="connectorText" presStyleLbl="sibTrans2D1" presStyleIdx="2" presStyleCnt="3"/>
      <dgm:spPr/>
    </dgm:pt>
    <dgm:pt modelId="{56C8F38D-1798-4695-BE39-0FE64746F87F}" type="pres">
      <dgm:prSet presAssocID="{E9A369CD-8E08-4BEB-A19A-9430023A2DF1}" presName="node" presStyleLbl="node1" presStyleIdx="3" presStyleCnt="4">
        <dgm:presLayoutVars>
          <dgm:bulletEnabled val="1"/>
        </dgm:presLayoutVars>
      </dgm:prSet>
      <dgm:spPr/>
    </dgm:pt>
  </dgm:ptLst>
  <dgm:cxnLst>
    <dgm:cxn modelId="{4E5BB21A-7882-4D6E-8116-3C72F7DB4473}" srcId="{18BC1F9A-E53A-4C72-8AD5-358AD4C9EC42}" destId="{E9A369CD-8E08-4BEB-A19A-9430023A2DF1}" srcOrd="3" destOrd="0" parTransId="{2424C767-3F21-4324-A6EC-F82180EDBCCE}" sibTransId="{11D4E54C-19DD-413F-8B02-D2866D2E52C4}"/>
    <dgm:cxn modelId="{7745133A-B158-487F-8486-981C7B67FCB0}" srcId="{18BC1F9A-E53A-4C72-8AD5-358AD4C9EC42}" destId="{61F449FF-2F99-4264-A4A4-17D000690E04}" srcOrd="1" destOrd="0" parTransId="{A3431125-3135-492D-BD9C-12DD5EE9D8EC}" sibTransId="{1BA8ADF3-5D41-420D-BBCB-F23D422739F2}"/>
    <dgm:cxn modelId="{4BBD7F3A-D9AA-449B-9FE1-BB1F0EB660BC}" type="presOf" srcId="{E613B4F2-DD13-41E4-89A9-ED8A0C6E5707}" destId="{ABB8C4D5-5443-4739-B53D-C1B133235E28}" srcOrd="1" destOrd="0" presId="urn:microsoft.com/office/officeart/2005/8/layout/process1"/>
    <dgm:cxn modelId="{62367F3E-41A4-43E5-8A62-506593A32CDA}" type="presOf" srcId="{8A0347C9-41B3-44D2-80A4-06330C1A194C}" destId="{85F20D33-BCA4-4481-A4A3-5CA1EB1B160D}" srcOrd="0" destOrd="0" presId="urn:microsoft.com/office/officeart/2005/8/layout/process1"/>
    <dgm:cxn modelId="{4F7E645D-98AA-4F78-8A2B-A51EA15EE841}" type="presOf" srcId="{B229C9BD-5B9A-4682-9A4A-C1294BC72F0A}" destId="{FB2C9DC4-49BF-45EA-9CC0-B3E61FCD20D7}" srcOrd="1" destOrd="0" presId="urn:microsoft.com/office/officeart/2005/8/layout/process1"/>
    <dgm:cxn modelId="{FD319E6B-C61B-4540-AB93-27189E5C2764}" type="presOf" srcId="{61F449FF-2F99-4264-A4A4-17D000690E04}" destId="{050D85FF-82DD-4DF6-8AEC-7A0C3A568C5C}" srcOrd="0" destOrd="0" presId="urn:microsoft.com/office/officeart/2005/8/layout/process1"/>
    <dgm:cxn modelId="{8FE6784C-1770-4382-B80C-ED31AC78DA41}" type="presOf" srcId="{18BC1F9A-E53A-4C72-8AD5-358AD4C9EC42}" destId="{AA674777-49F0-444C-B965-4BAA248205C9}" srcOrd="0" destOrd="0" presId="urn:microsoft.com/office/officeart/2005/8/layout/process1"/>
    <dgm:cxn modelId="{040D8378-14E7-4012-8B42-809EAD6DA0A5}" srcId="{18BC1F9A-E53A-4C72-8AD5-358AD4C9EC42}" destId="{8A0347C9-41B3-44D2-80A4-06330C1A194C}" srcOrd="0" destOrd="0" parTransId="{8AA059A1-31F5-402B-8DE1-3E2AB27EEEA5}" sibTransId="{E613B4F2-DD13-41E4-89A9-ED8A0C6E5707}"/>
    <dgm:cxn modelId="{8D019D92-6456-466A-8FE1-C3DE96D1022C}" srcId="{18BC1F9A-E53A-4C72-8AD5-358AD4C9EC42}" destId="{68D662CA-AD04-4021-97BD-66C30BAC046C}" srcOrd="2" destOrd="0" parTransId="{F837B752-6A77-4255-95BA-98D62ABCEDFD}" sibTransId="{B229C9BD-5B9A-4682-9A4A-C1294BC72F0A}"/>
    <dgm:cxn modelId="{86143BBE-991B-4CBF-905C-CFE9D80AAE2C}" type="presOf" srcId="{E9A369CD-8E08-4BEB-A19A-9430023A2DF1}" destId="{56C8F38D-1798-4695-BE39-0FE64746F87F}" srcOrd="0" destOrd="0" presId="urn:microsoft.com/office/officeart/2005/8/layout/process1"/>
    <dgm:cxn modelId="{832DC7C5-F531-4040-BC3D-195F00145F15}" type="presOf" srcId="{B229C9BD-5B9A-4682-9A4A-C1294BC72F0A}" destId="{2D73C25B-AE1F-4F0D-938C-D76837CF96D8}" srcOrd="0" destOrd="0" presId="urn:microsoft.com/office/officeart/2005/8/layout/process1"/>
    <dgm:cxn modelId="{B366C9D0-9A7A-47FF-8EC0-6050568126AD}" type="presOf" srcId="{68D662CA-AD04-4021-97BD-66C30BAC046C}" destId="{A6205A76-6ED6-4C46-930C-7B8EC0921C7C}" srcOrd="0" destOrd="0" presId="urn:microsoft.com/office/officeart/2005/8/layout/process1"/>
    <dgm:cxn modelId="{D233CCD2-9BAB-4B13-B6C4-B6848C6E1E91}" type="presOf" srcId="{1BA8ADF3-5D41-420D-BBCB-F23D422739F2}" destId="{2CA2CA87-D2AA-4A33-BB06-7A8860CAF933}" srcOrd="1" destOrd="0" presId="urn:microsoft.com/office/officeart/2005/8/layout/process1"/>
    <dgm:cxn modelId="{896B52DC-94FC-480D-BF92-8834F129F69A}" type="presOf" srcId="{E613B4F2-DD13-41E4-89A9-ED8A0C6E5707}" destId="{5176BA3A-B52F-40CD-9450-1BCAC0B9B76F}" srcOrd="0" destOrd="0" presId="urn:microsoft.com/office/officeart/2005/8/layout/process1"/>
    <dgm:cxn modelId="{00B03AED-EE0E-48E1-8ED1-3FC4BC996DA0}" type="presOf" srcId="{1BA8ADF3-5D41-420D-BBCB-F23D422739F2}" destId="{79C74E68-D645-4784-8CCD-01FC3930DA1D}" srcOrd="0" destOrd="0" presId="urn:microsoft.com/office/officeart/2005/8/layout/process1"/>
    <dgm:cxn modelId="{3C27EA0E-F5D3-4FFB-8E4A-F254E57A57FA}" type="presParOf" srcId="{AA674777-49F0-444C-B965-4BAA248205C9}" destId="{85F20D33-BCA4-4481-A4A3-5CA1EB1B160D}" srcOrd="0" destOrd="0" presId="urn:microsoft.com/office/officeart/2005/8/layout/process1"/>
    <dgm:cxn modelId="{E96D0D8F-83DF-4F20-930C-5058828EF543}" type="presParOf" srcId="{AA674777-49F0-444C-B965-4BAA248205C9}" destId="{5176BA3A-B52F-40CD-9450-1BCAC0B9B76F}" srcOrd="1" destOrd="0" presId="urn:microsoft.com/office/officeart/2005/8/layout/process1"/>
    <dgm:cxn modelId="{12D63C28-F0FC-47A6-9A78-FBBFF78791A2}" type="presParOf" srcId="{5176BA3A-B52F-40CD-9450-1BCAC0B9B76F}" destId="{ABB8C4D5-5443-4739-B53D-C1B133235E28}" srcOrd="0" destOrd="0" presId="urn:microsoft.com/office/officeart/2005/8/layout/process1"/>
    <dgm:cxn modelId="{FAE87206-2EDF-4C87-AF7B-01332C088FA8}" type="presParOf" srcId="{AA674777-49F0-444C-B965-4BAA248205C9}" destId="{050D85FF-82DD-4DF6-8AEC-7A0C3A568C5C}" srcOrd="2" destOrd="0" presId="urn:microsoft.com/office/officeart/2005/8/layout/process1"/>
    <dgm:cxn modelId="{7E85010F-94B1-4BC2-B972-963B6165991B}" type="presParOf" srcId="{AA674777-49F0-444C-B965-4BAA248205C9}" destId="{79C74E68-D645-4784-8CCD-01FC3930DA1D}" srcOrd="3" destOrd="0" presId="urn:microsoft.com/office/officeart/2005/8/layout/process1"/>
    <dgm:cxn modelId="{A6333D05-AAB8-41E5-A051-68740E4D2EA6}" type="presParOf" srcId="{79C74E68-D645-4784-8CCD-01FC3930DA1D}" destId="{2CA2CA87-D2AA-4A33-BB06-7A8860CAF933}" srcOrd="0" destOrd="0" presId="urn:microsoft.com/office/officeart/2005/8/layout/process1"/>
    <dgm:cxn modelId="{7E9988EF-11C8-4BAA-A50F-B49EABF0B15A}" type="presParOf" srcId="{AA674777-49F0-444C-B965-4BAA248205C9}" destId="{A6205A76-6ED6-4C46-930C-7B8EC0921C7C}" srcOrd="4" destOrd="0" presId="urn:microsoft.com/office/officeart/2005/8/layout/process1"/>
    <dgm:cxn modelId="{49005D26-A856-4DC2-8542-300044D59CCB}" type="presParOf" srcId="{AA674777-49F0-444C-B965-4BAA248205C9}" destId="{2D73C25B-AE1F-4F0D-938C-D76837CF96D8}" srcOrd="5" destOrd="0" presId="urn:microsoft.com/office/officeart/2005/8/layout/process1"/>
    <dgm:cxn modelId="{7BAF6EBA-B4B2-4849-AAC2-E2D2859A828B}" type="presParOf" srcId="{2D73C25B-AE1F-4F0D-938C-D76837CF96D8}" destId="{FB2C9DC4-49BF-45EA-9CC0-B3E61FCD20D7}" srcOrd="0" destOrd="0" presId="urn:microsoft.com/office/officeart/2005/8/layout/process1"/>
    <dgm:cxn modelId="{3C3F82D2-A7FA-4027-91A3-40DD0087BA80}" type="presParOf" srcId="{AA674777-49F0-444C-B965-4BAA248205C9}" destId="{56C8F38D-1798-4695-BE39-0FE64746F8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Code:</a:t>
          </a:r>
        </a:p>
        <a:p>
          <a:r>
            <a:rPr lang="en-US" dirty="0" err="1"/>
            <a:t>RS_code.v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dirty="0" err="1"/>
            <a:t>AES.v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bits64_test.v</a:t>
          </a:r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/>
            <a:t>TX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從</a:t>
          </a:r>
          <a:r>
            <a:rPr lang="en-US" altLang="zh-TW" dirty="0"/>
            <a:t>FPGA</a:t>
          </a:r>
          <a:r>
            <a:rPr lang="zh-TW" altLang="en-US" dirty="0"/>
            <a:t>傳出資料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port_b_out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將資料用</a:t>
          </a:r>
          <a:r>
            <a:rPr lang="en-US" altLang="zh-TW" dirty="0"/>
            <a:t>LED</a:t>
          </a:r>
          <a:r>
            <a:rPr lang="zh-TW" altLang="en-US" dirty="0"/>
            <a:t>燈顯示</a:t>
          </a:r>
          <a:r>
            <a:rPr lang="en-US" altLang="zh-TW" dirty="0"/>
            <a:t>(8bits)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/>
            <a:t>RX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FPGA</a:t>
          </a:r>
          <a:r>
            <a:rPr lang="zh-TW" altLang="en-US" dirty="0"/>
            <a:t>接收資料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5502A8C-C272-4928-A4F8-C59D303A85B4}">
      <dgm:prSet phldrT="[文字]"/>
      <dgm:spPr/>
      <dgm:t>
        <a:bodyPr/>
        <a:lstStyle/>
        <a:p>
          <a:r>
            <a:rPr lang="en-US" altLang="zh-TW" dirty="0"/>
            <a:t>sw2,sw1,sw0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切換</a:t>
          </a:r>
          <a:r>
            <a:rPr lang="en-US" altLang="zh-TW" dirty="0" err="1"/>
            <a:t>port_b_out</a:t>
          </a:r>
          <a:r>
            <a:rPr lang="zh-TW" altLang="en-US" dirty="0"/>
            <a:t>輸出哪一則資料</a:t>
          </a:r>
        </a:p>
      </dgm:t>
    </dgm:pt>
    <dgm:pt modelId="{00832B0F-2277-4993-A466-2F0F7590A397}" type="par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9F294C08-9DDF-4ED3-861C-DB0F5EC3BA38}" type="sib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E9210251-DFBA-459D-883F-95496D220359}" type="presOf" srcId="{85502A8C-C272-4928-A4F8-C59D303A85B4}" destId="{FE61E29A-AC66-49AA-A1B6-075C1050E8F7}" srcOrd="0" destOrd="1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1C9327E5-EED6-4C6F-9098-44CB736364A3}" srcId="{AC725622-9BC1-4066-8012-D1C161EB6E5F}" destId="{85502A8C-C272-4928-A4F8-C59D303A85B4}" srcOrd="1" destOrd="0" parTransId="{00832B0F-2277-4993-A466-2F0F7590A397}" sibTransId="{9F294C08-9DDF-4ED3-861C-DB0F5EC3BA38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將接收到的資料紀錄到</a:t>
          </a:r>
          <a:r>
            <a:rPr lang="en-US" altLang="zh-TW" dirty="0"/>
            <a:t>data</a:t>
          </a:r>
          <a:r>
            <a:rPr lang="zh-TW" altLang="en-US" dirty="0"/>
            <a:t>，用於往後</a:t>
          </a:r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load_port_b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</a:t>
          </a:r>
          <a:r>
            <a:rPr lang="en-US" altLang="zh-TW" dirty="0"/>
            <a:t>load</a:t>
          </a:r>
          <a:r>
            <a:rPr lang="zh-TW" altLang="en-US" dirty="0"/>
            <a:t>到</a:t>
          </a:r>
          <a:r>
            <a:rPr lang="en-US" altLang="zh-TW" dirty="0"/>
            <a:t>LED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線接收到的資料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ECE3222-7A84-4D80-93FB-B4707C558FCE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接收完畢後，</a:t>
          </a:r>
          <a:r>
            <a:rPr lang="en-US" altLang="zh-TW" dirty="0"/>
            <a:t>TX</a:t>
          </a:r>
          <a:r>
            <a:rPr lang="zh-TW" altLang="en-US" dirty="0"/>
            <a:t>可開始回傳資料</a:t>
          </a:r>
        </a:p>
      </dgm:t>
    </dgm:pt>
    <dgm:pt modelId="{296FE2E4-2E53-4811-B87D-3BF8B070459A}" type="par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EFEB9A0E-6844-47B0-916C-7D5D46D7CAD6}" type="sib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BAEE3033-1572-4BDE-A329-AAAE665C4F6A}" type="presOf" srcId="{BECE3222-7A84-4D80-93FB-B4707C558FCE}" destId="{5A0A6024-56B9-41C7-8DFD-A76FE54AE582}" srcOrd="0" destOrd="2" presId="urn:microsoft.com/office/officeart/2005/8/layout/hList1"/>
    <dgm:cxn modelId="{A8865B60-4B7A-4F47-AF6A-64DFD93E2414}" srcId="{A25F7A73-C1E9-461A-9418-D4E43B100D41}" destId="{BECE3222-7A84-4D80-93FB-B4707C558FCE}" srcOrd="2" destOrd="0" parTransId="{296FE2E4-2E53-4811-B87D-3BF8B070459A}" sibTransId="{EFEB9A0E-6844-47B0-916C-7D5D46D7CAD6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TX</a:t>
          </a:r>
          <a:r>
            <a:rPr lang="zh-TW" altLang="en-US" dirty="0"/>
            <a:t>線傳出資料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 </a:t>
          </a:r>
          <a:r>
            <a:rPr lang="zh-TW" altLang="en-US" dirty="0"/>
            <a:t>存於</a:t>
          </a:r>
          <a:r>
            <a:rPr lang="en-US" altLang="zh-TW" dirty="0"/>
            <a:t>data</a:t>
          </a:r>
          <a:r>
            <a:rPr lang="zh-TW" altLang="en-US" dirty="0"/>
            <a:t>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en-US" altLang="zh-TW" dirty="0"/>
            <a:t> : 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en-US" altLang="zh-TW" dirty="0"/>
            <a:t> : </a:t>
          </a:r>
          <a:r>
            <a:rPr lang="zh-TW" altLang="en-US" dirty="0"/>
            <a:t>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en-US" altLang="zh-TW" dirty="0"/>
            <a:t> : </a:t>
          </a:r>
          <a:r>
            <a:rPr lang="zh-TW" altLang="en-US" dirty="0"/>
            <a:t>控制</a:t>
          </a:r>
          <a:r>
            <a:rPr lang="en-US" altLang="zh-TW" dirty="0"/>
            <a:t>TX</a:t>
          </a:r>
          <a:r>
            <a:rPr lang="zh-TW" altLang="en-US" dirty="0"/>
            <a:t>開始傳資料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加密後資料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 </a:t>
          </a:r>
          <a:r>
            <a:rPr lang="zh-TW" altLang="en-US" dirty="0"/>
            <a:t>加密前資料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/>
      <dgm:spPr/>
      <dgm:t>
        <a:bodyPr/>
        <a:lstStyle/>
        <a:p>
          <a:r>
            <a:rPr lang="en-US" altLang="zh-TW" dirty="0" err="1"/>
            <a:t>aes_start</a:t>
          </a:r>
          <a:r>
            <a:rPr lang="en-US" altLang="zh-TW" dirty="0"/>
            <a:t> : </a:t>
          </a:r>
          <a:r>
            <a:rPr lang="zh-TW" altLang="en-US" dirty="0"/>
            <a:t>控制</a:t>
          </a:r>
          <a:r>
            <a:rPr lang="en-US" altLang="zh-TW" dirty="0" err="1"/>
            <a:t>aes</a:t>
          </a:r>
          <a:r>
            <a:rPr lang="zh-TW" altLang="en-US" dirty="0"/>
            <a:t>開始加密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0D33-BCA4-4481-A4A3-5CA1EB1B160D}">
      <dsp:nvSpPr>
        <dsp:cNvPr id="0" name=""/>
        <dsp:cNvSpPr/>
      </dsp:nvSpPr>
      <dsp:spPr>
        <a:xfrm>
          <a:off x="4219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外接設備</a:t>
          </a:r>
        </a:p>
      </dsp:txBody>
      <dsp:txXfrm>
        <a:off x="36638" y="1137927"/>
        <a:ext cx="1779923" cy="1042019"/>
      </dsp:txXfrm>
    </dsp:sp>
    <dsp:sp modelId="{5176BA3A-B52F-40CD-9450-1BCAC0B9B76F}">
      <dsp:nvSpPr>
        <dsp:cNvPr id="0" name=""/>
        <dsp:cNvSpPr/>
      </dsp:nvSpPr>
      <dsp:spPr>
        <a:xfrm>
          <a:off x="1919010" y="1478968"/>
          <a:ext cx="623822" cy="28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 dirty="0"/>
        </a:p>
      </dsp:txBody>
      <dsp:txXfrm>
        <a:off x="1919010" y="1535525"/>
        <a:ext cx="538987" cy="169671"/>
      </dsp:txXfrm>
    </dsp:sp>
    <dsp:sp modelId="{050D85FF-82DD-4DF6-8AEC-7A0C3A568C5C}">
      <dsp:nvSpPr>
        <dsp:cNvPr id="0" name=""/>
        <dsp:cNvSpPr/>
      </dsp:nvSpPr>
      <dsp:spPr>
        <a:xfrm>
          <a:off x="2586885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FPGA</a:t>
          </a:r>
          <a:endParaRPr lang="zh-TW" altLang="en-US" sz="3000" kern="1200" dirty="0"/>
        </a:p>
      </dsp:txBody>
      <dsp:txXfrm>
        <a:off x="2619304" y="1137927"/>
        <a:ext cx="1779923" cy="1042019"/>
      </dsp:txXfrm>
    </dsp:sp>
    <dsp:sp modelId="{79C74E68-D645-4784-8CCD-01FC3930DA1D}">
      <dsp:nvSpPr>
        <dsp:cNvPr id="0" name=""/>
        <dsp:cNvSpPr/>
      </dsp:nvSpPr>
      <dsp:spPr>
        <a:xfrm>
          <a:off x="4514569" y="1529434"/>
          <a:ext cx="594197" cy="25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/>
        </a:p>
      </dsp:txBody>
      <dsp:txXfrm>
        <a:off x="4514569" y="1581235"/>
        <a:ext cx="516496" cy="155403"/>
      </dsp:txXfrm>
    </dsp:sp>
    <dsp:sp modelId="{A6205A76-6ED6-4C46-930C-7B8EC0921C7C}">
      <dsp:nvSpPr>
        <dsp:cNvPr id="0" name=""/>
        <dsp:cNvSpPr/>
      </dsp:nvSpPr>
      <dsp:spPr>
        <a:xfrm>
          <a:off x="5169552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AES</a:t>
          </a:r>
          <a:r>
            <a:rPr lang="zh-TW" altLang="en-US" sz="3000" kern="1200" dirty="0"/>
            <a:t>加密</a:t>
          </a:r>
        </a:p>
      </dsp:txBody>
      <dsp:txXfrm>
        <a:off x="5201971" y="1137927"/>
        <a:ext cx="1779923" cy="1042019"/>
      </dsp:txXfrm>
    </dsp:sp>
    <dsp:sp modelId="{2D73C25B-AE1F-4F0D-938C-D76837CF96D8}">
      <dsp:nvSpPr>
        <dsp:cNvPr id="0" name=""/>
        <dsp:cNvSpPr/>
      </dsp:nvSpPr>
      <dsp:spPr>
        <a:xfrm>
          <a:off x="7064355" y="1526264"/>
          <a:ext cx="659959" cy="265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7064355" y="1579333"/>
        <a:ext cx="580356" cy="159207"/>
      </dsp:txXfrm>
    </dsp:sp>
    <dsp:sp modelId="{56C8F38D-1798-4695-BE39-0FE64746F87F}">
      <dsp:nvSpPr>
        <dsp:cNvPr id="0" name=""/>
        <dsp:cNvSpPr/>
      </dsp:nvSpPr>
      <dsp:spPr>
        <a:xfrm>
          <a:off x="7752218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回傳</a:t>
          </a:r>
        </a:p>
      </dsp:txBody>
      <dsp:txXfrm>
        <a:off x="7784637" y="1137927"/>
        <a:ext cx="1779923" cy="1042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TopCode</a:t>
          </a:r>
          <a:r>
            <a:rPr lang="en-US" sz="2100" kern="1200" dirty="0"/>
            <a:t> : rs232.v</a:t>
          </a:r>
        </a:p>
      </dsp:txBody>
      <dsp:txXfrm>
        <a:off x="34788" y="34788"/>
        <a:ext cx="3199860" cy="1118171"/>
      </dsp:txXfrm>
    </dsp:sp>
    <dsp:sp modelId="{C8C07C4C-C93A-4146-A1D0-334FC01D825F}">
      <dsp:nvSpPr>
        <dsp:cNvPr id="0" name=""/>
        <dsp:cNvSpPr/>
      </dsp:nvSpPr>
      <dsp:spPr>
        <a:xfrm>
          <a:off x="395429" y="1385705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RS_code.v</a:t>
          </a:r>
          <a:r>
            <a:rPr lang="en-US" sz="2100" kern="1200" dirty="0"/>
            <a:t> , </a:t>
          </a:r>
          <a:r>
            <a:rPr lang="en-US" sz="2100" kern="1200" dirty="0" err="1"/>
            <a:t>TX_code.v</a:t>
          </a:r>
          <a:r>
            <a:rPr lang="en-US" sz="2100" kern="1200" dirty="0"/>
            <a:t> , </a:t>
          </a:r>
          <a:r>
            <a:rPr lang="en-US" sz="2100" kern="1200" dirty="0" err="1"/>
            <a:t>AES.v</a:t>
          </a:r>
          <a:endParaRPr lang="en-US" sz="2100" kern="1200" dirty="0"/>
        </a:p>
      </dsp:txBody>
      <dsp:txXfrm>
        <a:off x="430217" y="1420493"/>
        <a:ext cx="3244491" cy="1118171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Testbench : bits64_test.v</a:t>
          </a:r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9497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3205" y="900708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3215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TX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從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傳出資料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port_b_out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將資料用</a:t>
          </a:r>
          <a:r>
            <a:rPr lang="en-US" altLang="zh-TW" sz="2200" kern="1200" dirty="0"/>
            <a:t>LED</a:t>
          </a:r>
          <a:r>
            <a:rPr lang="zh-TW" altLang="en-US" sz="2200" kern="1200" dirty="0"/>
            <a:t>燈顯示</a:t>
          </a:r>
          <a:r>
            <a:rPr lang="en-US" altLang="zh-TW" sz="2200" kern="1200" dirty="0"/>
            <a:t>(8bits)</a:t>
          </a:r>
          <a:endParaRPr lang="zh-TW" altLang="en-US" sz="2200" kern="1200" dirty="0"/>
        </a:p>
      </dsp:txBody>
      <dsp:txXfrm>
        <a:off x="46" y="636815"/>
        <a:ext cx="4486496" cy="2069301"/>
      </dsp:txXfrm>
    </dsp:sp>
    <dsp:sp modelId="{740DDC0F-D9F5-4ED5-B3DA-597CDBCC0D4A}">
      <dsp:nvSpPr>
        <dsp:cNvPr id="0" name=""/>
        <dsp:cNvSpPr/>
      </dsp:nvSpPr>
      <dsp:spPr>
        <a:xfrm>
          <a:off x="5114652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3215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RX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接收資料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sw2,sw1,sw0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切換</a:t>
          </a:r>
          <a:r>
            <a:rPr lang="en-US" altLang="zh-TW" sz="2200" kern="1200" dirty="0" err="1"/>
            <a:t>port_b_out</a:t>
          </a:r>
          <a:r>
            <a:rPr lang="zh-TW" altLang="en-US" sz="2200" kern="1200" dirty="0"/>
            <a:t>輸出哪一則資料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36815"/>
        <a:ext cx="4486496" cy="2069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11236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將接收到的資料紀錄到</a:t>
          </a:r>
          <a:r>
            <a:rPr lang="en-US" altLang="zh-TW" sz="2200" kern="1200" dirty="0"/>
            <a:t>data</a:t>
          </a:r>
          <a:r>
            <a:rPr lang="zh-TW" altLang="en-US" sz="2200" kern="1200" dirty="0"/>
            <a:t>，用於往後</a:t>
          </a:r>
          <a:r>
            <a:rPr lang="en-US" altLang="zh-TW" sz="2200" kern="1200" dirty="0"/>
            <a:t>AES</a:t>
          </a:r>
          <a:r>
            <a:rPr lang="zh-TW" altLang="en-US" sz="2200" kern="1200" dirty="0"/>
            <a:t>加密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load_port_b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</a:t>
          </a:r>
          <a:r>
            <a:rPr lang="en-US" altLang="zh-TW" sz="2200" kern="1200" dirty="0"/>
            <a:t>load</a:t>
          </a:r>
          <a:r>
            <a:rPr lang="zh-TW" altLang="en-US" sz="2200" kern="1200" dirty="0"/>
            <a:t>到</a:t>
          </a:r>
          <a:r>
            <a:rPr lang="en-US" altLang="zh-TW" sz="2200" kern="1200" dirty="0"/>
            <a:t>LED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tx_start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接收完畢後，</a:t>
          </a:r>
          <a:r>
            <a:rPr lang="en-US" altLang="zh-TW" sz="2200" kern="1200" dirty="0"/>
            <a:t>TX</a:t>
          </a:r>
          <a:r>
            <a:rPr lang="zh-TW" altLang="en-US" sz="2200" kern="1200" dirty="0"/>
            <a:t>可開始回傳資料</a:t>
          </a:r>
        </a:p>
      </dsp:txBody>
      <dsp:txXfrm>
        <a:off x="46" y="644836"/>
        <a:ext cx="4486496" cy="2053260"/>
      </dsp:txXfrm>
    </dsp:sp>
    <dsp:sp modelId="{740DDC0F-D9F5-4ED5-B3DA-597CDBCC0D4A}">
      <dsp:nvSpPr>
        <dsp:cNvPr id="0" name=""/>
        <dsp:cNvSpPr/>
      </dsp:nvSpPr>
      <dsp:spPr>
        <a:xfrm>
          <a:off x="5114652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11236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data_in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線接收到的資料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44836"/>
        <a:ext cx="4486496" cy="2053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output</a:t>
          </a:r>
          <a:endParaRPr lang="zh-TW" altLang="en-US" sz="2400" kern="1200" dirty="0"/>
        </a:p>
      </dsp:txBody>
      <dsp:txXfrm>
        <a:off x="46" y="53806"/>
        <a:ext cx="4486496" cy="691200"/>
      </dsp:txXfrm>
    </dsp:sp>
    <dsp:sp modelId="{5A0A6024-56B9-41C7-8DFD-A76FE54AE582}">
      <dsp:nvSpPr>
        <dsp:cNvPr id="0" name=""/>
        <dsp:cNvSpPr/>
      </dsp:nvSpPr>
      <dsp:spPr>
        <a:xfrm>
          <a:off x="46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線傳出資料</a:t>
          </a:r>
        </a:p>
      </dsp:txBody>
      <dsp:txXfrm>
        <a:off x="46" y="745006"/>
        <a:ext cx="4486496" cy="1910520"/>
      </dsp:txXfrm>
    </dsp:sp>
    <dsp:sp modelId="{740DDC0F-D9F5-4ED5-B3DA-597CDBCC0D4A}">
      <dsp:nvSpPr>
        <dsp:cNvPr id="0" name=""/>
        <dsp:cNvSpPr/>
      </dsp:nvSpPr>
      <dsp:spPr>
        <a:xfrm>
          <a:off x="5114652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input</a:t>
          </a:r>
          <a:endParaRPr lang="zh-TW" altLang="en-US" sz="2400" kern="1200" dirty="0"/>
        </a:p>
      </dsp:txBody>
      <dsp:txXfrm>
        <a:off x="5114652" y="53806"/>
        <a:ext cx="4486496" cy="691200"/>
      </dsp:txXfrm>
    </dsp:sp>
    <dsp:sp modelId="{FE61E29A-AC66-49AA-A1B6-075C1050E8F7}">
      <dsp:nvSpPr>
        <dsp:cNvPr id="0" name=""/>
        <dsp:cNvSpPr/>
      </dsp:nvSpPr>
      <dsp:spPr>
        <a:xfrm>
          <a:off x="5114652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data_in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存於</a:t>
          </a:r>
          <a:r>
            <a:rPr lang="en-US" altLang="zh-TW" sz="2400" kern="1200" dirty="0"/>
            <a:t>data</a:t>
          </a:r>
          <a:r>
            <a:rPr lang="zh-TW" altLang="en-US" sz="2400" kern="1200" dirty="0"/>
            <a:t>的資料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tx_start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控制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開始傳資料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clk</a:t>
          </a:r>
          <a:r>
            <a:rPr lang="en-US" altLang="zh-TW" sz="2400" kern="1200" dirty="0"/>
            <a:t> : 50MHz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rst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重製資料</a:t>
          </a:r>
        </a:p>
      </dsp:txBody>
      <dsp:txXfrm>
        <a:off x="5114652" y="745006"/>
        <a:ext cx="4486496" cy="191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output</a:t>
          </a:r>
          <a:endParaRPr lang="zh-TW" altLang="en-US" sz="2400" kern="1200" dirty="0"/>
        </a:p>
      </dsp:txBody>
      <dsp:txXfrm>
        <a:off x="46" y="53806"/>
        <a:ext cx="4486496" cy="691200"/>
      </dsp:txXfrm>
    </dsp:sp>
    <dsp:sp modelId="{5A0A6024-56B9-41C7-8DFD-A76FE54AE582}">
      <dsp:nvSpPr>
        <dsp:cNvPr id="0" name=""/>
        <dsp:cNvSpPr/>
      </dsp:nvSpPr>
      <dsp:spPr>
        <a:xfrm>
          <a:off x="46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加密後資料</a:t>
          </a:r>
        </a:p>
      </dsp:txBody>
      <dsp:txXfrm>
        <a:off x="46" y="745006"/>
        <a:ext cx="4486496" cy="1910520"/>
      </dsp:txXfrm>
    </dsp:sp>
    <dsp:sp modelId="{740DDC0F-D9F5-4ED5-B3DA-597CDBCC0D4A}">
      <dsp:nvSpPr>
        <dsp:cNvPr id="0" name=""/>
        <dsp:cNvSpPr/>
      </dsp:nvSpPr>
      <dsp:spPr>
        <a:xfrm>
          <a:off x="5114652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input</a:t>
          </a:r>
          <a:endParaRPr lang="zh-TW" altLang="en-US" sz="2400" kern="1200" dirty="0"/>
        </a:p>
      </dsp:txBody>
      <dsp:txXfrm>
        <a:off x="5114652" y="53806"/>
        <a:ext cx="4486496" cy="691200"/>
      </dsp:txXfrm>
    </dsp:sp>
    <dsp:sp modelId="{FE61E29A-AC66-49AA-A1B6-075C1050E8F7}">
      <dsp:nvSpPr>
        <dsp:cNvPr id="0" name=""/>
        <dsp:cNvSpPr/>
      </dsp:nvSpPr>
      <dsp:spPr>
        <a:xfrm>
          <a:off x="5114652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data_in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加密前資料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aes_start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控制</a:t>
          </a:r>
          <a:r>
            <a:rPr lang="en-US" altLang="zh-TW" sz="2400" kern="1200" dirty="0" err="1"/>
            <a:t>aes</a:t>
          </a:r>
          <a:r>
            <a:rPr lang="zh-TW" altLang="en-US" sz="2400" kern="1200" dirty="0"/>
            <a:t>開始加密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clk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</a:t>
          </a:r>
          <a:r>
            <a:rPr lang="en-US" altLang="zh-TW" sz="2400" kern="1200" dirty="0"/>
            <a:t>50MHz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rst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重製資料</a:t>
          </a:r>
        </a:p>
      </dsp:txBody>
      <dsp:txXfrm>
        <a:off x="5114652" y="745006"/>
        <a:ext cx="4486496" cy="191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7135-45ED-DC28-8E1C-A80FAB2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</a:t>
            </a:r>
            <a:r>
              <a:rPr lang="zh-TW" altLang="en-US" dirty="0"/>
              <a:t>加密測試資料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F70E1-B575-32CC-8FF1-8C5370B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測試資料</a:t>
            </a:r>
            <a:r>
              <a:rPr lang="en-US" altLang="zh-TW" sz="1800" dirty="0"/>
              <a:t>(1):</a:t>
            </a:r>
          </a:p>
          <a:p>
            <a:pPr marL="0" indent="0">
              <a:buNone/>
            </a:pPr>
            <a:r>
              <a:rPr lang="en-US" altLang="zh-TW" sz="1800" dirty="0"/>
              <a:t>ram[1] &lt;= 11223344, ram[2] &lt;= 22334455, ram[3] &lt;= 33445566, ram[4] &lt;= 44556677</a:t>
            </a:r>
          </a:p>
          <a:p>
            <a:endParaRPr lang="en-US" altLang="zh-TW" sz="1800" dirty="0"/>
          </a:p>
          <a:p>
            <a:r>
              <a:rPr lang="zh-TW" altLang="en-US" sz="1800" dirty="0"/>
              <a:t>測試資料</a:t>
            </a:r>
            <a:r>
              <a:rPr lang="en-US" altLang="zh-TW" sz="1800" dirty="0"/>
              <a:t>(2):</a:t>
            </a:r>
          </a:p>
          <a:p>
            <a:pPr marL="0" indent="0">
              <a:buNone/>
            </a:pPr>
            <a:r>
              <a:rPr lang="en-US" altLang="zh-TW" sz="1800" dirty="0"/>
              <a:t>ram[101] &lt;= 11111111, ram[102] &lt;= 22222222, ram[103] &lt;= 33333333, ram[104] &lt;= 44444444</a:t>
            </a:r>
          </a:p>
        </p:txBody>
      </p:sp>
    </p:spTree>
    <p:extLst>
      <p:ext uri="{BB962C8B-B14F-4D97-AF65-F5344CB8AC3E}">
        <p14:creationId xmlns:p14="http://schemas.microsoft.com/office/powerpoint/2010/main" val="160541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8AD0AB4-7A77-800C-A251-C7B071D1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228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856269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sw2, sw1 ,sw0,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port_b_out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14606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load_port_b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50455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9993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傳送格式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200" dirty="0"/>
              <a:t>8</a:t>
            </a:r>
            <a:r>
              <a:rPr lang="zh-TW" altLang="en-US" sz="2200" dirty="0"/>
              <a:t>組</a:t>
            </a:r>
            <a:r>
              <a:rPr lang="en-US" altLang="zh-TW" sz="2200" dirty="0"/>
              <a:t>8bits</a:t>
            </a:r>
            <a:r>
              <a:rPr lang="zh-TW" altLang="en-US" sz="2200" dirty="0"/>
              <a:t>，以下為每組</a:t>
            </a:r>
            <a:r>
              <a:rPr lang="en-US" altLang="zh-TW" sz="2200" dirty="0"/>
              <a:t>bits</a:t>
            </a:r>
            <a:r>
              <a:rPr lang="zh-TW" altLang="en-US" sz="2200" dirty="0"/>
              <a:t>的功能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1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02</a:t>
            </a:r>
            <a:r>
              <a:rPr lang="zh-TW" altLang="en-US" sz="1700" dirty="0"/>
              <a:t>以表示開始接收資料。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組：</a:t>
            </a:r>
            <a:r>
              <a:rPr lang="en-US" altLang="zh-TW" sz="1700" dirty="0"/>
              <a:t>1~7</a:t>
            </a:r>
            <a:r>
              <a:rPr lang="zh-TW" altLang="en-US" sz="1700" dirty="0"/>
              <a:t>個</a:t>
            </a:r>
            <a:r>
              <a:rPr lang="en-US" altLang="zh-TW" sz="1700" dirty="0"/>
              <a:t>bits</a:t>
            </a:r>
            <a:r>
              <a:rPr lang="zh-TW" altLang="en-US" sz="1700" dirty="0"/>
              <a:t>控制資料</a:t>
            </a:r>
            <a:r>
              <a:rPr lang="en-US" altLang="zh-TW" sz="1700" dirty="0"/>
              <a:t>ram</a:t>
            </a:r>
            <a:r>
              <a:rPr lang="zh-TW" altLang="en-US" sz="1700" dirty="0"/>
              <a:t>位置，第</a:t>
            </a:r>
            <a:r>
              <a:rPr lang="en-US" altLang="zh-TW" sz="1700" dirty="0"/>
              <a:t>8</a:t>
            </a:r>
            <a:r>
              <a:rPr lang="zh-TW" altLang="en-US" sz="1700" dirty="0"/>
              <a:t>個</a:t>
            </a:r>
            <a:r>
              <a:rPr lang="en-US" altLang="zh-TW" sz="1700" dirty="0"/>
              <a:t>bit</a:t>
            </a:r>
            <a:r>
              <a:rPr lang="zh-TW" altLang="en-US" sz="1700" dirty="0"/>
              <a:t>為</a:t>
            </a:r>
            <a:r>
              <a:rPr lang="en-US" altLang="zh-TW" sz="1700" dirty="0"/>
              <a:t>1</a:t>
            </a:r>
            <a:r>
              <a:rPr lang="zh-TW" altLang="en-US" sz="1700" dirty="0"/>
              <a:t>則為寫入，</a:t>
            </a:r>
            <a:r>
              <a:rPr lang="en-US" altLang="zh-TW" sz="1700" dirty="0"/>
              <a:t>0</a:t>
            </a:r>
            <a:r>
              <a:rPr lang="zh-TW" altLang="en-US" sz="1700" dirty="0"/>
              <a:t>則為輸出。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3~6</a:t>
            </a:r>
            <a:r>
              <a:rPr lang="zh-TW" altLang="en-US" sz="1700" dirty="0"/>
              <a:t>組：需要存放的資料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7</a:t>
            </a:r>
            <a:r>
              <a:rPr lang="zh-TW" altLang="en-US" sz="1700" dirty="0"/>
              <a:t>組：</a:t>
            </a:r>
            <a:r>
              <a:rPr lang="en-US" altLang="zh-TW" sz="1700" dirty="0"/>
              <a:t>check</a:t>
            </a:r>
            <a:r>
              <a:rPr lang="zh-TW" altLang="en-US" sz="1700" dirty="0"/>
              <a:t> </a:t>
            </a:r>
            <a:r>
              <a:rPr lang="en-US" altLang="zh-TW" sz="1700" dirty="0"/>
              <a:t>bit(</a:t>
            </a:r>
            <a:r>
              <a:rPr lang="zh-TW" altLang="en-US" sz="1700" dirty="0"/>
              <a:t>未使用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8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03</a:t>
            </a:r>
            <a:r>
              <a:rPr lang="zh-TW" altLang="en-US" sz="1700" dirty="0"/>
              <a:t>已表示資料接收完畢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2200" dirty="0"/>
              <a:t>遇到的問題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組控制寫入及讀出的資料存在少數問題，例如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0010</a:t>
            </a:r>
            <a:r>
              <a:rPr lang="zh-TW" altLang="en-US" sz="1700" dirty="0"/>
              <a:t>及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00011</a:t>
            </a:r>
            <a:r>
              <a:rPr lang="zh-TW" altLang="en-US" sz="1700" dirty="0"/>
              <a:t>，目標是希望讀出</a:t>
            </a:r>
            <a:r>
              <a:rPr lang="en-US" altLang="zh-TW" sz="1700" dirty="0"/>
              <a:t>ram[2]</a:t>
            </a:r>
            <a:r>
              <a:rPr lang="zh-TW" altLang="en-US" sz="1700" dirty="0"/>
              <a:t>及</a:t>
            </a:r>
            <a:r>
              <a:rPr lang="en-US" altLang="zh-TW" sz="1700" dirty="0"/>
              <a:t>ram[3]</a:t>
            </a:r>
            <a:r>
              <a:rPr lang="zh-TW" altLang="en-US" sz="1700" dirty="0"/>
              <a:t>，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但</a:t>
            </a:r>
            <a:r>
              <a:rPr lang="en-US" altLang="zh-TW" sz="1700" dirty="0"/>
              <a:t>02</a:t>
            </a:r>
            <a:r>
              <a:rPr lang="zh-TW" altLang="en-US" sz="1700" dirty="0"/>
              <a:t>及</a:t>
            </a:r>
            <a:r>
              <a:rPr lang="en-US" altLang="zh-TW" sz="1700" dirty="0"/>
              <a:t>03</a:t>
            </a:r>
            <a:r>
              <a:rPr lang="zh-TW" altLang="en-US" sz="1700" dirty="0"/>
              <a:t>為控制開始及結束因此無法正常使用。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AES.v</a:t>
            </a:r>
            <a:r>
              <a:rPr lang="en-US" altLang="zh-TW" dirty="0"/>
              <a:t>(</a:t>
            </a:r>
            <a:r>
              <a:rPr lang="zh-TW" altLang="en-US" dirty="0"/>
              <a:t>未實現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AES(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aes_start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/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格式：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x~4x</a:t>
            </a:r>
            <a:r>
              <a:rPr lang="zh-TW" altLang="en-US" sz="1800" dirty="0"/>
              <a:t>存放需要加密的資料，</a:t>
            </a:r>
            <a:r>
              <a:rPr lang="en-US" altLang="zh-TW" sz="1800" dirty="0"/>
              <a:t>5x</a:t>
            </a:r>
            <a:r>
              <a:rPr lang="zh-TW" altLang="en-US" sz="1800" dirty="0"/>
              <a:t>控制加密開始，</a:t>
            </a:r>
            <a:r>
              <a:rPr lang="en-US" altLang="zh-TW" sz="1800" dirty="0"/>
              <a:t>6x~9x</a:t>
            </a:r>
            <a:r>
              <a:rPr lang="zh-TW" altLang="en-US" sz="1800" dirty="0"/>
              <a:t>存放加密完的資料，</a:t>
            </a:r>
            <a:r>
              <a:rPr lang="en-US" altLang="zh-TW" sz="1800" dirty="0"/>
              <a:t>10x</a:t>
            </a:r>
            <a:r>
              <a:rPr lang="zh-TW" altLang="en-US" sz="1800" dirty="0"/>
              <a:t>紀錄加密完成，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</a:t>
            </a:r>
            <a:r>
              <a:rPr lang="en-US" altLang="zh-TW" sz="1800" dirty="0"/>
              <a:t>10x</a:t>
            </a:r>
            <a:r>
              <a:rPr lang="zh-TW" altLang="en-US" sz="1800" dirty="0"/>
              <a:t>存放</a:t>
            </a:r>
            <a:r>
              <a:rPr lang="en-US" altLang="zh-TW" sz="1800" dirty="0" err="1"/>
              <a:t>ffffffff</a:t>
            </a:r>
            <a:r>
              <a:rPr lang="zh-TW" altLang="en-US" sz="1800" dirty="0"/>
              <a:t>則表示加密完成。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dirty="0"/>
              <a:t>遇到的問題：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0</a:t>
            </a:r>
            <a:r>
              <a:rPr lang="zh-TW" altLang="en-US" sz="1800" dirty="0"/>
              <a:t>與</a:t>
            </a:r>
            <a:r>
              <a:rPr lang="en-US" altLang="zh-TW" sz="1800" dirty="0"/>
              <a:t>121~127</a:t>
            </a:r>
            <a:r>
              <a:rPr lang="zh-TW" altLang="en-US" sz="1800" dirty="0"/>
              <a:t>的位置無法完整使用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若使用者直接將輸入資料存放到</a:t>
            </a:r>
            <a:r>
              <a:rPr lang="en-US" altLang="zh-TW" sz="1800" dirty="0"/>
              <a:t>x~4x</a:t>
            </a:r>
            <a:r>
              <a:rPr lang="zh-TW" altLang="en-US" sz="1800" dirty="0"/>
              <a:t>以外的</a:t>
            </a:r>
            <a:r>
              <a:rPr lang="en-US" altLang="zh-TW" sz="1800" dirty="0"/>
              <a:t>ram</a:t>
            </a:r>
            <a:r>
              <a:rPr lang="zh-TW" altLang="en-US" sz="1800" dirty="0"/>
              <a:t>位置時該如何處理？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647</Words>
  <Application>Microsoft Office PowerPoint</Application>
  <PresentationFormat>寬螢幕</PresentationFormat>
  <Paragraphs>80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Garamond</vt:lpstr>
      <vt:lpstr>有機</vt:lpstr>
      <vt:lpstr>RS232</vt:lpstr>
      <vt:lpstr>架構</vt:lpstr>
      <vt:lpstr>Verilog程式</vt:lpstr>
      <vt:lpstr>rs232.v</vt:lpstr>
      <vt:lpstr>RX_code.v</vt:lpstr>
      <vt:lpstr>TX_code.v</vt:lpstr>
      <vt:lpstr>RX傳送格式</vt:lpstr>
      <vt:lpstr>AES.v(未實現)</vt:lpstr>
      <vt:lpstr>Ram存放格式</vt:lpstr>
      <vt:lpstr>aes加密測試資料</vt:lpstr>
      <vt:lpstr>接收後並aes加密波型圖</vt:lpstr>
      <vt:lpstr>GitHub紀錄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10</cp:revision>
  <dcterms:created xsi:type="dcterms:W3CDTF">2022-07-28T04:52:58Z</dcterms:created>
  <dcterms:modified xsi:type="dcterms:W3CDTF">2022-09-09T17:15:55Z</dcterms:modified>
</cp:coreProperties>
</file>