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9" r:id="rId10"/>
    <p:sldId id="272" r:id="rId11"/>
    <p:sldId id="270" r:id="rId12"/>
    <p:sldId id="271" r:id="rId13"/>
    <p:sldId id="266" r:id="rId14"/>
    <p:sldId id="268" r:id="rId15"/>
    <p:sldId id="265" r:id="rId16"/>
    <p:sldId id="263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C1F9A-E53A-4C72-8AD5-358AD4C9EC4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A0347C9-41B3-44D2-80A4-06330C1A194C}">
      <dgm:prSet phldrT="[文字]"/>
      <dgm:spPr/>
      <dgm:t>
        <a:bodyPr/>
        <a:lstStyle/>
        <a:p>
          <a:r>
            <a:rPr lang="zh-TW" altLang="en-US" dirty="0"/>
            <a:t>外接設備</a:t>
          </a:r>
        </a:p>
      </dgm:t>
    </dgm:pt>
    <dgm:pt modelId="{8AA059A1-31F5-402B-8DE1-3E2AB27EEEA5}" type="parTrans" cxnId="{040D8378-14E7-4012-8B42-809EAD6DA0A5}">
      <dgm:prSet/>
      <dgm:spPr/>
      <dgm:t>
        <a:bodyPr/>
        <a:lstStyle/>
        <a:p>
          <a:endParaRPr lang="zh-TW" altLang="en-US"/>
        </a:p>
      </dgm:t>
    </dgm:pt>
    <dgm:pt modelId="{E613B4F2-DD13-41E4-89A9-ED8A0C6E5707}" type="sibTrans" cxnId="{040D8378-14E7-4012-8B42-809EAD6DA0A5}">
      <dgm:prSet/>
      <dgm:spPr/>
      <dgm:t>
        <a:bodyPr/>
        <a:lstStyle/>
        <a:p>
          <a:endParaRPr lang="zh-TW" altLang="en-US" dirty="0"/>
        </a:p>
      </dgm:t>
    </dgm:pt>
    <dgm:pt modelId="{61F449FF-2F99-4264-A4A4-17D000690E04}">
      <dgm:prSet/>
      <dgm:spPr/>
      <dgm:t>
        <a:bodyPr/>
        <a:lstStyle/>
        <a:p>
          <a:r>
            <a:rPr lang="en-US" altLang="zh-TW" dirty="0"/>
            <a:t>FPGA</a:t>
          </a:r>
          <a:endParaRPr lang="zh-TW" altLang="en-US" dirty="0"/>
        </a:p>
      </dgm:t>
    </dgm:pt>
    <dgm:pt modelId="{A3431125-3135-492D-BD9C-12DD5EE9D8EC}" type="parTrans" cxnId="{7745133A-B158-487F-8486-981C7B67FCB0}">
      <dgm:prSet/>
      <dgm:spPr/>
      <dgm:t>
        <a:bodyPr/>
        <a:lstStyle/>
        <a:p>
          <a:endParaRPr lang="zh-TW" altLang="en-US"/>
        </a:p>
      </dgm:t>
    </dgm:pt>
    <dgm:pt modelId="{1BA8ADF3-5D41-420D-BBCB-F23D422739F2}" type="sibTrans" cxnId="{7745133A-B158-487F-8486-981C7B67FCB0}">
      <dgm:prSet/>
      <dgm:spPr/>
      <dgm:t>
        <a:bodyPr/>
        <a:lstStyle/>
        <a:p>
          <a:endParaRPr lang="zh-TW" altLang="en-US" dirty="0"/>
        </a:p>
      </dgm:t>
    </dgm:pt>
    <dgm:pt modelId="{E9A369CD-8E08-4BEB-A19A-9430023A2DF1}">
      <dgm:prSet/>
      <dgm:spPr/>
      <dgm:t>
        <a:bodyPr/>
        <a:lstStyle/>
        <a:p>
          <a:r>
            <a:rPr lang="zh-TW" altLang="en-US" dirty="0"/>
            <a:t>回傳</a:t>
          </a:r>
        </a:p>
      </dgm:t>
    </dgm:pt>
    <dgm:pt modelId="{2424C767-3F21-4324-A6EC-F82180EDBCCE}" type="parTrans" cxnId="{4E5BB21A-7882-4D6E-8116-3C72F7DB4473}">
      <dgm:prSet/>
      <dgm:spPr/>
      <dgm:t>
        <a:bodyPr/>
        <a:lstStyle/>
        <a:p>
          <a:endParaRPr lang="zh-TW" altLang="en-US"/>
        </a:p>
      </dgm:t>
    </dgm:pt>
    <dgm:pt modelId="{11D4E54C-19DD-413F-8B02-D2866D2E52C4}" type="sibTrans" cxnId="{4E5BB21A-7882-4D6E-8116-3C72F7DB4473}">
      <dgm:prSet custScaleX="159509" custScaleY="61811" custLinFactNeighborX="491" custLinFactNeighborY="-8432"/>
      <dgm:spPr/>
    </dgm:pt>
    <dgm:pt modelId="{68D662CA-AD04-4021-97BD-66C30BAC046C}">
      <dgm:prSet/>
      <dgm:spPr/>
      <dgm:t>
        <a:bodyPr/>
        <a:lstStyle/>
        <a:p>
          <a:r>
            <a:rPr lang="en-US" altLang="zh-TW" dirty="0"/>
            <a:t>AES</a:t>
          </a:r>
          <a:r>
            <a:rPr lang="zh-TW" altLang="en-US" dirty="0"/>
            <a:t>加密</a:t>
          </a:r>
        </a:p>
      </dgm:t>
    </dgm:pt>
    <dgm:pt modelId="{F837B752-6A77-4255-95BA-98D62ABCEDFD}" type="parTrans" cxnId="{8D019D92-6456-466A-8FE1-C3DE96D1022C}">
      <dgm:prSet/>
      <dgm:spPr/>
      <dgm:t>
        <a:bodyPr/>
        <a:lstStyle/>
        <a:p>
          <a:endParaRPr lang="zh-TW" altLang="en-US"/>
        </a:p>
      </dgm:t>
    </dgm:pt>
    <dgm:pt modelId="{B229C9BD-5B9A-4682-9A4A-C1294BC72F0A}" type="sibTrans" cxnId="{8D019D92-6456-466A-8FE1-C3DE96D1022C}">
      <dgm:prSet/>
      <dgm:spPr/>
      <dgm:t>
        <a:bodyPr/>
        <a:lstStyle/>
        <a:p>
          <a:endParaRPr lang="zh-TW" altLang="en-US"/>
        </a:p>
      </dgm:t>
    </dgm:pt>
    <dgm:pt modelId="{AA674777-49F0-444C-B965-4BAA248205C9}" type="pres">
      <dgm:prSet presAssocID="{18BC1F9A-E53A-4C72-8AD5-358AD4C9EC42}" presName="Name0" presStyleCnt="0">
        <dgm:presLayoutVars>
          <dgm:dir/>
          <dgm:resizeHandles val="exact"/>
        </dgm:presLayoutVars>
      </dgm:prSet>
      <dgm:spPr/>
    </dgm:pt>
    <dgm:pt modelId="{85F20D33-BCA4-4481-A4A3-5CA1EB1B160D}" type="pres">
      <dgm:prSet presAssocID="{8A0347C9-41B3-44D2-80A4-06330C1A194C}" presName="node" presStyleLbl="node1" presStyleIdx="0" presStyleCnt="4">
        <dgm:presLayoutVars>
          <dgm:bulletEnabled val="1"/>
        </dgm:presLayoutVars>
      </dgm:prSet>
      <dgm:spPr/>
    </dgm:pt>
    <dgm:pt modelId="{5176BA3A-B52F-40CD-9450-1BCAC0B9B76F}" type="pres">
      <dgm:prSet presAssocID="{E613B4F2-DD13-41E4-89A9-ED8A0C6E5707}" presName="sibTrans" presStyleLbl="sibTrans2D1" presStyleIdx="0" presStyleCnt="3" custScaleX="159509" custScaleY="61811" custLinFactNeighborX="491" custLinFactNeighborY="-8432"/>
      <dgm:spPr/>
    </dgm:pt>
    <dgm:pt modelId="{ABB8C4D5-5443-4739-B53D-C1B133235E28}" type="pres">
      <dgm:prSet presAssocID="{E613B4F2-DD13-41E4-89A9-ED8A0C6E5707}" presName="connectorText" presStyleLbl="sibTrans2D1" presStyleIdx="0" presStyleCnt="3"/>
      <dgm:spPr/>
    </dgm:pt>
    <dgm:pt modelId="{050D85FF-82DD-4DF6-8AEC-7A0C3A568C5C}" type="pres">
      <dgm:prSet presAssocID="{61F449FF-2F99-4264-A4A4-17D000690E04}" presName="node" presStyleLbl="node1" presStyleIdx="1" presStyleCnt="4">
        <dgm:presLayoutVars>
          <dgm:bulletEnabled val="1"/>
        </dgm:presLayoutVars>
      </dgm:prSet>
      <dgm:spPr/>
    </dgm:pt>
    <dgm:pt modelId="{79C74E68-D645-4784-8CCD-01FC3930DA1D}" type="pres">
      <dgm:prSet presAssocID="{1BA8ADF3-5D41-420D-BBCB-F23D422739F2}" presName="sibTrans" presStyleLbl="sibTrans2D1" presStyleIdx="1" presStyleCnt="3" custScaleX="151934" custScaleY="56613"/>
      <dgm:spPr/>
    </dgm:pt>
    <dgm:pt modelId="{2CA2CA87-D2AA-4A33-BB06-7A8860CAF933}" type="pres">
      <dgm:prSet presAssocID="{1BA8ADF3-5D41-420D-BBCB-F23D422739F2}" presName="connectorText" presStyleLbl="sibTrans2D1" presStyleIdx="1" presStyleCnt="3"/>
      <dgm:spPr/>
    </dgm:pt>
    <dgm:pt modelId="{A6205A76-6ED6-4C46-930C-7B8EC0921C7C}" type="pres">
      <dgm:prSet presAssocID="{68D662CA-AD04-4021-97BD-66C30BAC046C}" presName="node" presStyleLbl="node1" presStyleIdx="2" presStyleCnt="4">
        <dgm:presLayoutVars>
          <dgm:bulletEnabled val="1"/>
        </dgm:presLayoutVars>
      </dgm:prSet>
      <dgm:spPr/>
    </dgm:pt>
    <dgm:pt modelId="{2D73C25B-AE1F-4F0D-938C-D76837CF96D8}" type="pres">
      <dgm:prSet presAssocID="{B229C9BD-5B9A-4682-9A4A-C1294BC72F0A}" presName="sibTrans" presStyleLbl="sibTrans2D1" presStyleIdx="2" presStyleCnt="3" custScaleX="168749" custScaleY="57999"/>
      <dgm:spPr/>
    </dgm:pt>
    <dgm:pt modelId="{FB2C9DC4-49BF-45EA-9CC0-B3E61FCD20D7}" type="pres">
      <dgm:prSet presAssocID="{B229C9BD-5B9A-4682-9A4A-C1294BC72F0A}" presName="connectorText" presStyleLbl="sibTrans2D1" presStyleIdx="2" presStyleCnt="3"/>
      <dgm:spPr/>
    </dgm:pt>
    <dgm:pt modelId="{56C8F38D-1798-4695-BE39-0FE64746F87F}" type="pres">
      <dgm:prSet presAssocID="{E9A369CD-8E08-4BEB-A19A-9430023A2DF1}" presName="node" presStyleLbl="node1" presStyleIdx="3" presStyleCnt="4">
        <dgm:presLayoutVars>
          <dgm:bulletEnabled val="1"/>
        </dgm:presLayoutVars>
      </dgm:prSet>
      <dgm:spPr/>
    </dgm:pt>
  </dgm:ptLst>
  <dgm:cxnLst>
    <dgm:cxn modelId="{4E5BB21A-7882-4D6E-8116-3C72F7DB4473}" srcId="{18BC1F9A-E53A-4C72-8AD5-358AD4C9EC42}" destId="{E9A369CD-8E08-4BEB-A19A-9430023A2DF1}" srcOrd="3" destOrd="0" parTransId="{2424C767-3F21-4324-A6EC-F82180EDBCCE}" sibTransId="{11D4E54C-19DD-413F-8B02-D2866D2E52C4}"/>
    <dgm:cxn modelId="{7745133A-B158-487F-8486-981C7B67FCB0}" srcId="{18BC1F9A-E53A-4C72-8AD5-358AD4C9EC42}" destId="{61F449FF-2F99-4264-A4A4-17D000690E04}" srcOrd="1" destOrd="0" parTransId="{A3431125-3135-492D-BD9C-12DD5EE9D8EC}" sibTransId="{1BA8ADF3-5D41-420D-BBCB-F23D422739F2}"/>
    <dgm:cxn modelId="{4BBD7F3A-D9AA-449B-9FE1-BB1F0EB660BC}" type="presOf" srcId="{E613B4F2-DD13-41E4-89A9-ED8A0C6E5707}" destId="{ABB8C4D5-5443-4739-B53D-C1B133235E28}" srcOrd="1" destOrd="0" presId="urn:microsoft.com/office/officeart/2005/8/layout/process1"/>
    <dgm:cxn modelId="{62367F3E-41A4-43E5-8A62-506593A32CDA}" type="presOf" srcId="{8A0347C9-41B3-44D2-80A4-06330C1A194C}" destId="{85F20D33-BCA4-4481-A4A3-5CA1EB1B160D}" srcOrd="0" destOrd="0" presId="urn:microsoft.com/office/officeart/2005/8/layout/process1"/>
    <dgm:cxn modelId="{4F7E645D-98AA-4F78-8A2B-A51EA15EE841}" type="presOf" srcId="{B229C9BD-5B9A-4682-9A4A-C1294BC72F0A}" destId="{FB2C9DC4-49BF-45EA-9CC0-B3E61FCD20D7}" srcOrd="1" destOrd="0" presId="urn:microsoft.com/office/officeart/2005/8/layout/process1"/>
    <dgm:cxn modelId="{FD319E6B-C61B-4540-AB93-27189E5C2764}" type="presOf" srcId="{61F449FF-2F99-4264-A4A4-17D000690E04}" destId="{050D85FF-82DD-4DF6-8AEC-7A0C3A568C5C}" srcOrd="0" destOrd="0" presId="urn:microsoft.com/office/officeart/2005/8/layout/process1"/>
    <dgm:cxn modelId="{8FE6784C-1770-4382-B80C-ED31AC78DA41}" type="presOf" srcId="{18BC1F9A-E53A-4C72-8AD5-358AD4C9EC42}" destId="{AA674777-49F0-444C-B965-4BAA248205C9}" srcOrd="0" destOrd="0" presId="urn:microsoft.com/office/officeart/2005/8/layout/process1"/>
    <dgm:cxn modelId="{040D8378-14E7-4012-8B42-809EAD6DA0A5}" srcId="{18BC1F9A-E53A-4C72-8AD5-358AD4C9EC42}" destId="{8A0347C9-41B3-44D2-80A4-06330C1A194C}" srcOrd="0" destOrd="0" parTransId="{8AA059A1-31F5-402B-8DE1-3E2AB27EEEA5}" sibTransId="{E613B4F2-DD13-41E4-89A9-ED8A0C6E5707}"/>
    <dgm:cxn modelId="{8D019D92-6456-466A-8FE1-C3DE96D1022C}" srcId="{18BC1F9A-E53A-4C72-8AD5-358AD4C9EC42}" destId="{68D662CA-AD04-4021-97BD-66C30BAC046C}" srcOrd="2" destOrd="0" parTransId="{F837B752-6A77-4255-95BA-98D62ABCEDFD}" sibTransId="{B229C9BD-5B9A-4682-9A4A-C1294BC72F0A}"/>
    <dgm:cxn modelId="{86143BBE-991B-4CBF-905C-CFE9D80AAE2C}" type="presOf" srcId="{E9A369CD-8E08-4BEB-A19A-9430023A2DF1}" destId="{56C8F38D-1798-4695-BE39-0FE64746F87F}" srcOrd="0" destOrd="0" presId="urn:microsoft.com/office/officeart/2005/8/layout/process1"/>
    <dgm:cxn modelId="{832DC7C5-F531-4040-BC3D-195F00145F15}" type="presOf" srcId="{B229C9BD-5B9A-4682-9A4A-C1294BC72F0A}" destId="{2D73C25B-AE1F-4F0D-938C-D76837CF96D8}" srcOrd="0" destOrd="0" presId="urn:microsoft.com/office/officeart/2005/8/layout/process1"/>
    <dgm:cxn modelId="{B366C9D0-9A7A-47FF-8EC0-6050568126AD}" type="presOf" srcId="{68D662CA-AD04-4021-97BD-66C30BAC046C}" destId="{A6205A76-6ED6-4C46-930C-7B8EC0921C7C}" srcOrd="0" destOrd="0" presId="urn:microsoft.com/office/officeart/2005/8/layout/process1"/>
    <dgm:cxn modelId="{D233CCD2-9BAB-4B13-B6C4-B6848C6E1E91}" type="presOf" srcId="{1BA8ADF3-5D41-420D-BBCB-F23D422739F2}" destId="{2CA2CA87-D2AA-4A33-BB06-7A8860CAF933}" srcOrd="1" destOrd="0" presId="urn:microsoft.com/office/officeart/2005/8/layout/process1"/>
    <dgm:cxn modelId="{896B52DC-94FC-480D-BF92-8834F129F69A}" type="presOf" srcId="{E613B4F2-DD13-41E4-89A9-ED8A0C6E5707}" destId="{5176BA3A-B52F-40CD-9450-1BCAC0B9B76F}" srcOrd="0" destOrd="0" presId="urn:microsoft.com/office/officeart/2005/8/layout/process1"/>
    <dgm:cxn modelId="{00B03AED-EE0E-48E1-8ED1-3FC4BC996DA0}" type="presOf" srcId="{1BA8ADF3-5D41-420D-BBCB-F23D422739F2}" destId="{79C74E68-D645-4784-8CCD-01FC3930DA1D}" srcOrd="0" destOrd="0" presId="urn:microsoft.com/office/officeart/2005/8/layout/process1"/>
    <dgm:cxn modelId="{3C27EA0E-F5D3-4FFB-8E4A-F254E57A57FA}" type="presParOf" srcId="{AA674777-49F0-444C-B965-4BAA248205C9}" destId="{85F20D33-BCA4-4481-A4A3-5CA1EB1B160D}" srcOrd="0" destOrd="0" presId="urn:microsoft.com/office/officeart/2005/8/layout/process1"/>
    <dgm:cxn modelId="{E96D0D8F-83DF-4F20-930C-5058828EF543}" type="presParOf" srcId="{AA674777-49F0-444C-B965-4BAA248205C9}" destId="{5176BA3A-B52F-40CD-9450-1BCAC0B9B76F}" srcOrd="1" destOrd="0" presId="urn:microsoft.com/office/officeart/2005/8/layout/process1"/>
    <dgm:cxn modelId="{12D63C28-F0FC-47A6-9A78-FBBFF78791A2}" type="presParOf" srcId="{5176BA3A-B52F-40CD-9450-1BCAC0B9B76F}" destId="{ABB8C4D5-5443-4739-B53D-C1B133235E28}" srcOrd="0" destOrd="0" presId="urn:microsoft.com/office/officeart/2005/8/layout/process1"/>
    <dgm:cxn modelId="{FAE87206-2EDF-4C87-AF7B-01332C088FA8}" type="presParOf" srcId="{AA674777-49F0-444C-B965-4BAA248205C9}" destId="{050D85FF-82DD-4DF6-8AEC-7A0C3A568C5C}" srcOrd="2" destOrd="0" presId="urn:microsoft.com/office/officeart/2005/8/layout/process1"/>
    <dgm:cxn modelId="{7E85010F-94B1-4BC2-B972-963B6165991B}" type="presParOf" srcId="{AA674777-49F0-444C-B965-4BAA248205C9}" destId="{79C74E68-D645-4784-8CCD-01FC3930DA1D}" srcOrd="3" destOrd="0" presId="urn:microsoft.com/office/officeart/2005/8/layout/process1"/>
    <dgm:cxn modelId="{A6333D05-AAB8-41E5-A051-68740E4D2EA6}" type="presParOf" srcId="{79C74E68-D645-4784-8CCD-01FC3930DA1D}" destId="{2CA2CA87-D2AA-4A33-BB06-7A8860CAF933}" srcOrd="0" destOrd="0" presId="urn:microsoft.com/office/officeart/2005/8/layout/process1"/>
    <dgm:cxn modelId="{7E9988EF-11C8-4BAA-A50F-B49EABF0B15A}" type="presParOf" srcId="{AA674777-49F0-444C-B965-4BAA248205C9}" destId="{A6205A76-6ED6-4C46-930C-7B8EC0921C7C}" srcOrd="4" destOrd="0" presId="urn:microsoft.com/office/officeart/2005/8/layout/process1"/>
    <dgm:cxn modelId="{49005D26-A856-4DC2-8542-300044D59CCB}" type="presParOf" srcId="{AA674777-49F0-444C-B965-4BAA248205C9}" destId="{2D73C25B-AE1F-4F0D-938C-D76837CF96D8}" srcOrd="5" destOrd="0" presId="urn:microsoft.com/office/officeart/2005/8/layout/process1"/>
    <dgm:cxn modelId="{7BAF6EBA-B4B2-4849-AAC2-E2D2859A828B}" type="presParOf" srcId="{2D73C25B-AE1F-4F0D-938C-D76837CF96D8}" destId="{FB2C9DC4-49BF-45EA-9CC0-B3E61FCD20D7}" srcOrd="0" destOrd="0" presId="urn:microsoft.com/office/officeart/2005/8/layout/process1"/>
    <dgm:cxn modelId="{3C3F82D2-A7FA-4027-91A3-40DD0087BA80}" type="presParOf" srcId="{AA674777-49F0-444C-B965-4BAA248205C9}" destId="{56C8F38D-1798-4695-BE39-0FE64746F87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0CC92-A6BA-40FD-9DE7-8650F62ABD7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B63F61-BCEB-4DCA-B6AA-8A44D7164CA7}">
      <dgm:prSet/>
      <dgm:spPr/>
      <dgm:t>
        <a:bodyPr/>
        <a:lstStyle/>
        <a:p>
          <a:r>
            <a:rPr lang="en-US" dirty="0" err="1"/>
            <a:t>TopCode</a:t>
          </a:r>
          <a:r>
            <a:rPr lang="en-US" dirty="0"/>
            <a:t> : rs232.v</a:t>
          </a:r>
        </a:p>
      </dgm:t>
    </dgm:pt>
    <dgm:pt modelId="{A7E63E27-088F-4412-BDAF-8D5797D1DC39}" type="parTrans" cxnId="{901EC6C8-7218-4310-AB9E-FAC5B954610F}">
      <dgm:prSet/>
      <dgm:spPr/>
      <dgm:t>
        <a:bodyPr/>
        <a:lstStyle/>
        <a:p>
          <a:endParaRPr lang="en-US"/>
        </a:p>
      </dgm:t>
    </dgm:pt>
    <dgm:pt modelId="{13798D3D-90F7-4243-A6D3-F9CD76D76DAA}" type="sibTrans" cxnId="{901EC6C8-7218-4310-AB9E-FAC5B954610F}">
      <dgm:prSet/>
      <dgm:spPr/>
      <dgm:t>
        <a:bodyPr/>
        <a:lstStyle/>
        <a:p>
          <a:endParaRPr lang="en-US"/>
        </a:p>
      </dgm:t>
    </dgm:pt>
    <dgm:pt modelId="{47DAC0AF-C17F-43C9-BE81-4FDE095DFD19}">
      <dgm:prSet/>
      <dgm:spPr/>
      <dgm:t>
        <a:bodyPr/>
        <a:lstStyle/>
        <a:p>
          <a:r>
            <a:rPr lang="en-US" dirty="0"/>
            <a:t>Code:</a:t>
          </a:r>
        </a:p>
        <a:p>
          <a:r>
            <a:rPr lang="en-US" dirty="0" err="1"/>
            <a:t>RS_code.v</a:t>
          </a:r>
          <a:r>
            <a:rPr lang="en-US" dirty="0"/>
            <a:t> , </a:t>
          </a:r>
          <a:r>
            <a:rPr lang="en-US" dirty="0" err="1"/>
            <a:t>TX_code.v</a:t>
          </a:r>
          <a:r>
            <a:rPr lang="en-US" dirty="0"/>
            <a:t> , </a:t>
          </a:r>
          <a:r>
            <a:rPr lang="en-US" dirty="0" err="1"/>
            <a:t>AES.v</a:t>
          </a:r>
          <a:endParaRPr lang="en-US" dirty="0"/>
        </a:p>
      </dgm:t>
    </dgm:pt>
    <dgm:pt modelId="{D9625052-A3E7-4689-A13B-26918CB8D69E}" type="parTrans" cxnId="{AE4C9CE8-202E-4B2A-A8B6-EA5F21709649}">
      <dgm:prSet/>
      <dgm:spPr/>
      <dgm:t>
        <a:bodyPr/>
        <a:lstStyle/>
        <a:p>
          <a:endParaRPr lang="en-US"/>
        </a:p>
      </dgm:t>
    </dgm:pt>
    <dgm:pt modelId="{0A1E1EB3-A78B-46DF-9AA9-47D0C653B777}" type="sibTrans" cxnId="{AE4C9CE8-202E-4B2A-A8B6-EA5F21709649}">
      <dgm:prSet/>
      <dgm:spPr/>
      <dgm:t>
        <a:bodyPr/>
        <a:lstStyle/>
        <a:p>
          <a:endParaRPr lang="en-US"/>
        </a:p>
      </dgm:t>
    </dgm:pt>
    <dgm:pt modelId="{A5D7FE7B-3774-484A-BCE4-08022DAE1D7F}">
      <dgm:prSet/>
      <dgm:spPr/>
      <dgm:t>
        <a:bodyPr/>
        <a:lstStyle/>
        <a:p>
          <a:r>
            <a:rPr lang="en-US" dirty="0"/>
            <a:t>Testbench : bits64_test.v,</a:t>
          </a:r>
          <a:r>
            <a:rPr lang="en-US" altLang="zh-TW" dirty="0"/>
            <a:t> </a:t>
          </a:r>
          <a:r>
            <a:rPr lang="en-US" altLang="zh-TW" dirty="0" err="1"/>
            <a:t>aes_data_tb.v</a:t>
          </a:r>
          <a:endParaRPr lang="en-US" dirty="0"/>
        </a:p>
      </dgm:t>
    </dgm:pt>
    <dgm:pt modelId="{AEAA6E99-B70B-484F-BCEC-73493D607956}" type="parTrans" cxnId="{2BBEF2EB-D914-49AE-BC64-C65E333E3E2C}">
      <dgm:prSet/>
      <dgm:spPr/>
      <dgm:t>
        <a:bodyPr/>
        <a:lstStyle/>
        <a:p>
          <a:endParaRPr lang="en-US"/>
        </a:p>
      </dgm:t>
    </dgm:pt>
    <dgm:pt modelId="{2857C72E-9D50-482B-AF57-9A1AA8F968C5}" type="sibTrans" cxnId="{2BBEF2EB-D914-49AE-BC64-C65E333E3E2C}">
      <dgm:prSet/>
      <dgm:spPr/>
      <dgm:t>
        <a:bodyPr/>
        <a:lstStyle/>
        <a:p>
          <a:endParaRPr lang="en-US"/>
        </a:p>
      </dgm:t>
    </dgm:pt>
    <dgm:pt modelId="{4EBA9E6F-F838-4BFF-B12E-A98638305BAB}" type="pres">
      <dgm:prSet presAssocID="{ADA0CC92-A6BA-40FD-9DE7-8650F62ABD7B}" presName="outerComposite" presStyleCnt="0">
        <dgm:presLayoutVars>
          <dgm:chMax val="5"/>
          <dgm:dir/>
          <dgm:resizeHandles val="exact"/>
        </dgm:presLayoutVars>
      </dgm:prSet>
      <dgm:spPr/>
    </dgm:pt>
    <dgm:pt modelId="{07E803C7-C47A-47D7-A418-975C706D934B}" type="pres">
      <dgm:prSet presAssocID="{ADA0CC92-A6BA-40FD-9DE7-8650F62ABD7B}" presName="dummyMaxCanvas" presStyleCnt="0">
        <dgm:presLayoutVars/>
      </dgm:prSet>
      <dgm:spPr/>
    </dgm:pt>
    <dgm:pt modelId="{C6D09671-ACC9-42A2-97AE-ED56C0454D50}" type="pres">
      <dgm:prSet presAssocID="{ADA0CC92-A6BA-40FD-9DE7-8650F62ABD7B}" presName="ThreeNodes_1" presStyleLbl="node1" presStyleIdx="0" presStyleCnt="3">
        <dgm:presLayoutVars>
          <dgm:bulletEnabled val="1"/>
        </dgm:presLayoutVars>
      </dgm:prSet>
      <dgm:spPr/>
    </dgm:pt>
    <dgm:pt modelId="{C8C07C4C-C93A-4146-A1D0-334FC01D825F}" type="pres">
      <dgm:prSet presAssocID="{ADA0CC92-A6BA-40FD-9DE7-8650F62ABD7B}" presName="ThreeNodes_2" presStyleLbl="node1" presStyleIdx="1" presStyleCnt="3">
        <dgm:presLayoutVars>
          <dgm:bulletEnabled val="1"/>
        </dgm:presLayoutVars>
      </dgm:prSet>
      <dgm:spPr/>
    </dgm:pt>
    <dgm:pt modelId="{592E2117-A80D-4CAE-849D-AB451ADFB5AD}" type="pres">
      <dgm:prSet presAssocID="{ADA0CC92-A6BA-40FD-9DE7-8650F62ABD7B}" presName="ThreeNodes_3" presStyleLbl="node1" presStyleIdx="2" presStyleCnt="3">
        <dgm:presLayoutVars>
          <dgm:bulletEnabled val="1"/>
        </dgm:presLayoutVars>
      </dgm:prSet>
      <dgm:spPr/>
    </dgm:pt>
    <dgm:pt modelId="{CDEF32E7-83E7-4B10-9A54-33B9CD2601F8}" type="pres">
      <dgm:prSet presAssocID="{ADA0CC92-A6BA-40FD-9DE7-8650F62ABD7B}" presName="ThreeConn_1-2" presStyleLbl="fgAccFollowNode1" presStyleIdx="0" presStyleCnt="2">
        <dgm:presLayoutVars>
          <dgm:bulletEnabled val="1"/>
        </dgm:presLayoutVars>
      </dgm:prSet>
      <dgm:spPr/>
    </dgm:pt>
    <dgm:pt modelId="{B9D9CF06-FA13-43B0-A7CA-1A7C76E03AC0}" type="pres">
      <dgm:prSet presAssocID="{ADA0CC92-A6BA-40FD-9DE7-8650F62ABD7B}" presName="ThreeConn_2-3" presStyleLbl="fgAccFollowNode1" presStyleIdx="1" presStyleCnt="2">
        <dgm:presLayoutVars>
          <dgm:bulletEnabled val="1"/>
        </dgm:presLayoutVars>
      </dgm:prSet>
      <dgm:spPr/>
    </dgm:pt>
    <dgm:pt modelId="{734E6A54-9252-4DDA-85DF-2C4CE3C0975D}" type="pres">
      <dgm:prSet presAssocID="{ADA0CC92-A6BA-40FD-9DE7-8650F62ABD7B}" presName="ThreeNodes_1_text" presStyleLbl="node1" presStyleIdx="2" presStyleCnt="3">
        <dgm:presLayoutVars>
          <dgm:bulletEnabled val="1"/>
        </dgm:presLayoutVars>
      </dgm:prSet>
      <dgm:spPr/>
    </dgm:pt>
    <dgm:pt modelId="{316A885D-D448-4AFC-B87B-D12402C09F38}" type="pres">
      <dgm:prSet presAssocID="{ADA0CC92-A6BA-40FD-9DE7-8650F62ABD7B}" presName="ThreeNodes_2_text" presStyleLbl="node1" presStyleIdx="2" presStyleCnt="3">
        <dgm:presLayoutVars>
          <dgm:bulletEnabled val="1"/>
        </dgm:presLayoutVars>
      </dgm:prSet>
      <dgm:spPr/>
    </dgm:pt>
    <dgm:pt modelId="{3B32102B-D4B1-4743-8FEA-EC958704222C}" type="pres">
      <dgm:prSet presAssocID="{ADA0CC92-A6BA-40FD-9DE7-8650F62ABD7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7F3CC07-D50D-4E39-A3F1-22D8862405B4}" type="presOf" srcId="{A5D7FE7B-3774-484A-BCE4-08022DAE1D7F}" destId="{3B32102B-D4B1-4743-8FEA-EC958704222C}" srcOrd="1" destOrd="0" presId="urn:microsoft.com/office/officeart/2005/8/layout/vProcess5"/>
    <dgm:cxn modelId="{695C2315-C2DB-432E-9884-16CFEF883583}" type="presOf" srcId="{13798D3D-90F7-4243-A6D3-F9CD76D76DAA}" destId="{CDEF32E7-83E7-4B10-9A54-33B9CD2601F8}" srcOrd="0" destOrd="0" presId="urn:microsoft.com/office/officeart/2005/8/layout/vProcess5"/>
    <dgm:cxn modelId="{461B8565-FB9C-4768-A37E-1133A60AF5F1}" type="presOf" srcId="{47DAC0AF-C17F-43C9-BE81-4FDE095DFD19}" destId="{C8C07C4C-C93A-4146-A1D0-334FC01D825F}" srcOrd="0" destOrd="0" presId="urn:microsoft.com/office/officeart/2005/8/layout/vProcess5"/>
    <dgm:cxn modelId="{6460FB71-53D2-486E-B8D2-A7EC7D67F76D}" type="presOf" srcId="{1FB63F61-BCEB-4DCA-B6AA-8A44D7164CA7}" destId="{734E6A54-9252-4DDA-85DF-2C4CE3C0975D}" srcOrd="1" destOrd="0" presId="urn:microsoft.com/office/officeart/2005/8/layout/vProcess5"/>
    <dgm:cxn modelId="{B1D47576-2376-42E7-B9AD-A2B8962E3F56}" type="presOf" srcId="{47DAC0AF-C17F-43C9-BE81-4FDE095DFD19}" destId="{316A885D-D448-4AFC-B87B-D12402C09F38}" srcOrd="1" destOrd="0" presId="urn:microsoft.com/office/officeart/2005/8/layout/vProcess5"/>
    <dgm:cxn modelId="{079E8C56-E42D-42A9-A74A-B171275DCB11}" type="presOf" srcId="{1FB63F61-BCEB-4DCA-B6AA-8A44D7164CA7}" destId="{C6D09671-ACC9-42A2-97AE-ED56C0454D50}" srcOrd="0" destOrd="0" presId="urn:microsoft.com/office/officeart/2005/8/layout/vProcess5"/>
    <dgm:cxn modelId="{F18CDE8D-E1EB-4C0A-B194-3AF8E0F2E0B1}" type="presOf" srcId="{0A1E1EB3-A78B-46DF-9AA9-47D0C653B777}" destId="{B9D9CF06-FA13-43B0-A7CA-1A7C76E03AC0}" srcOrd="0" destOrd="0" presId="urn:microsoft.com/office/officeart/2005/8/layout/vProcess5"/>
    <dgm:cxn modelId="{901EC6C8-7218-4310-AB9E-FAC5B954610F}" srcId="{ADA0CC92-A6BA-40FD-9DE7-8650F62ABD7B}" destId="{1FB63F61-BCEB-4DCA-B6AA-8A44D7164CA7}" srcOrd="0" destOrd="0" parTransId="{A7E63E27-088F-4412-BDAF-8D5797D1DC39}" sibTransId="{13798D3D-90F7-4243-A6D3-F9CD76D76DAA}"/>
    <dgm:cxn modelId="{521750E5-CFDA-4C5D-A198-B51273B1FEBE}" type="presOf" srcId="{A5D7FE7B-3774-484A-BCE4-08022DAE1D7F}" destId="{592E2117-A80D-4CAE-849D-AB451ADFB5AD}" srcOrd="0" destOrd="0" presId="urn:microsoft.com/office/officeart/2005/8/layout/vProcess5"/>
    <dgm:cxn modelId="{AE4C9CE8-202E-4B2A-A8B6-EA5F21709649}" srcId="{ADA0CC92-A6BA-40FD-9DE7-8650F62ABD7B}" destId="{47DAC0AF-C17F-43C9-BE81-4FDE095DFD19}" srcOrd="1" destOrd="0" parTransId="{D9625052-A3E7-4689-A13B-26918CB8D69E}" sibTransId="{0A1E1EB3-A78B-46DF-9AA9-47D0C653B777}"/>
    <dgm:cxn modelId="{2BBEF2EB-D914-49AE-BC64-C65E333E3E2C}" srcId="{ADA0CC92-A6BA-40FD-9DE7-8650F62ABD7B}" destId="{A5D7FE7B-3774-484A-BCE4-08022DAE1D7F}" srcOrd="2" destOrd="0" parTransId="{AEAA6E99-B70B-484F-BCEC-73493D607956}" sibTransId="{2857C72E-9D50-482B-AF57-9A1AA8F968C5}"/>
    <dgm:cxn modelId="{9870AFED-1BBA-4AF2-8986-31144B4389B3}" type="presOf" srcId="{ADA0CC92-A6BA-40FD-9DE7-8650F62ABD7B}" destId="{4EBA9E6F-F838-4BFF-B12E-A98638305BAB}" srcOrd="0" destOrd="0" presId="urn:microsoft.com/office/officeart/2005/8/layout/vProcess5"/>
    <dgm:cxn modelId="{B036AE33-0F02-4587-B6A6-F6A78FD63FDD}" type="presParOf" srcId="{4EBA9E6F-F838-4BFF-B12E-A98638305BAB}" destId="{07E803C7-C47A-47D7-A418-975C706D934B}" srcOrd="0" destOrd="0" presId="urn:microsoft.com/office/officeart/2005/8/layout/vProcess5"/>
    <dgm:cxn modelId="{31AE0A17-1BF9-4B26-9372-8109A831A210}" type="presParOf" srcId="{4EBA9E6F-F838-4BFF-B12E-A98638305BAB}" destId="{C6D09671-ACC9-42A2-97AE-ED56C0454D50}" srcOrd="1" destOrd="0" presId="urn:microsoft.com/office/officeart/2005/8/layout/vProcess5"/>
    <dgm:cxn modelId="{E4B9D521-1E83-4A82-AC1D-CF4B1E9E701C}" type="presParOf" srcId="{4EBA9E6F-F838-4BFF-B12E-A98638305BAB}" destId="{C8C07C4C-C93A-4146-A1D0-334FC01D825F}" srcOrd="2" destOrd="0" presId="urn:microsoft.com/office/officeart/2005/8/layout/vProcess5"/>
    <dgm:cxn modelId="{F4A3AE07-1801-43EB-9B7B-84543F7FF427}" type="presParOf" srcId="{4EBA9E6F-F838-4BFF-B12E-A98638305BAB}" destId="{592E2117-A80D-4CAE-849D-AB451ADFB5AD}" srcOrd="3" destOrd="0" presId="urn:microsoft.com/office/officeart/2005/8/layout/vProcess5"/>
    <dgm:cxn modelId="{F0941653-6E19-4351-929F-2752D91D132B}" type="presParOf" srcId="{4EBA9E6F-F838-4BFF-B12E-A98638305BAB}" destId="{CDEF32E7-83E7-4B10-9A54-33B9CD2601F8}" srcOrd="4" destOrd="0" presId="urn:microsoft.com/office/officeart/2005/8/layout/vProcess5"/>
    <dgm:cxn modelId="{35F63AE7-BD51-4F1C-AE8E-A89E58FDCF70}" type="presParOf" srcId="{4EBA9E6F-F838-4BFF-B12E-A98638305BAB}" destId="{B9D9CF06-FA13-43B0-A7CA-1A7C76E03AC0}" srcOrd="5" destOrd="0" presId="urn:microsoft.com/office/officeart/2005/8/layout/vProcess5"/>
    <dgm:cxn modelId="{A82B28B7-3520-4EFF-AEB6-884091C4F850}" type="presParOf" srcId="{4EBA9E6F-F838-4BFF-B12E-A98638305BAB}" destId="{734E6A54-9252-4DDA-85DF-2C4CE3C0975D}" srcOrd="6" destOrd="0" presId="urn:microsoft.com/office/officeart/2005/8/layout/vProcess5"/>
    <dgm:cxn modelId="{07A151BC-9C6D-45F7-8B33-7E6D56168B3D}" type="presParOf" srcId="{4EBA9E6F-F838-4BFF-B12E-A98638305BAB}" destId="{316A885D-D448-4AFC-B87B-D12402C09F38}" srcOrd="7" destOrd="0" presId="urn:microsoft.com/office/officeart/2005/8/layout/vProcess5"/>
    <dgm:cxn modelId="{5D2E751F-DA8A-46C0-A46B-CDA07B0F7B30}" type="presParOf" srcId="{4EBA9E6F-F838-4BFF-B12E-A98638305BAB}" destId="{3B32102B-D4B1-4743-8FEA-EC958704222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/>
      <dgm:spPr/>
      <dgm:t>
        <a:bodyPr/>
        <a:lstStyle/>
        <a:p>
          <a:r>
            <a:rPr lang="en-US" altLang="zh-TW" dirty="0"/>
            <a:t>TX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從</a:t>
          </a:r>
          <a:r>
            <a:rPr lang="en-US" altLang="zh-TW" dirty="0"/>
            <a:t>FPGA</a:t>
          </a:r>
          <a:r>
            <a:rPr lang="zh-TW" altLang="en-US" dirty="0"/>
            <a:t>傳出資料</a:t>
          </a:r>
          <a:r>
            <a:rPr lang="en-US" altLang="zh-TW" dirty="0"/>
            <a:t>(64bits)</a:t>
          </a:r>
          <a:endParaRPr lang="zh-TW" altLang="en-US" dirty="0"/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5B9E95A3-0E8B-444A-B39F-55A62B0E77F4}">
      <dgm:prSet phldrT="[文字]"/>
      <dgm:spPr/>
      <dgm:t>
        <a:bodyPr/>
        <a:lstStyle/>
        <a:p>
          <a:r>
            <a:rPr lang="en-US" altLang="zh-TW" dirty="0" err="1"/>
            <a:t>port_b_out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將資料用</a:t>
          </a:r>
          <a:r>
            <a:rPr lang="en-US" altLang="zh-TW" dirty="0"/>
            <a:t>LED</a:t>
          </a:r>
          <a:r>
            <a:rPr lang="zh-TW" altLang="en-US" dirty="0"/>
            <a:t>燈顯示</a:t>
          </a:r>
          <a:r>
            <a:rPr lang="en-US" altLang="zh-TW" dirty="0"/>
            <a:t>(8bits)</a:t>
          </a:r>
          <a:endParaRPr lang="zh-TW" altLang="en-US" dirty="0"/>
        </a:p>
      </dgm:t>
    </dgm:pt>
    <dgm:pt modelId="{9D613426-58E0-4BB9-8C04-A2FA6C3717B0}" type="parTrans" cxnId="{246D5B12-1C53-4FA5-9B6D-575DD04424FD}">
      <dgm:prSet/>
      <dgm:spPr/>
      <dgm:t>
        <a:bodyPr/>
        <a:lstStyle/>
        <a:p>
          <a:endParaRPr lang="zh-TW" altLang="en-US"/>
        </a:p>
      </dgm:t>
    </dgm:pt>
    <dgm:pt modelId="{335A221B-9874-456E-8C74-8ACFA7923A57}" type="sibTrans" cxnId="{246D5B12-1C53-4FA5-9B6D-575DD04424FD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/>
      <dgm:spPr/>
      <dgm:t>
        <a:bodyPr/>
        <a:lstStyle/>
        <a:p>
          <a:r>
            <a:rPr lang="en-US" altLang="zh-TW" dirty="0"/>
            <a:t>RX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FPGA</a:t>
          </a:r>
          <a:r>
            <a:rPr lang="zh-TW" altLang="en-US" dirty="0"/>
            <a:t>接收資料</a:t>
          </a:r>
          <a:r>
            <a:rPr lang="en-US" altLang="zh-TW" dirty="0"/>
            <a:t>(64bits)</a:t>
          </a:r>
          <a:endParaRPr lang="zh-TW" altLang="en-US" dirty="0"/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85502A8C-C272-4928-A4F8-C59D303A85B4}">
      <dgm:prSet phldrT="[文字]"/>
      <dgm:spPr/>
      <dgm:t>
        <a:bodyPr/>
        <a:lstStyle/>
        <a:p>
          <a:r>
            <a:rPr lang="en-US" altLang="zh-TW" dirty="0"/>
            <a:t>sw2,sw1,sw0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切換</a:t>
          </a:r>
          <a:r>
            <a:rPr lang="en-US" altLang="zh-TW" dirty="0" err="1"/>
            <a:t>port_b_out</a:t>
          </a:r>
          <a:r>
            <a:rPr lang="zh-TW" altLang="en-US" dirty="0"/>
            <a:t>輸出哪一則資料</a:t>
          </a:r>
        </a:p>
      </dgm:t>
    </dgm:pt>
    <dgm:pt modelId="{00832B0F-2277-4993-A466-2F0F7590A397}" type="parTrans" cxnId="{1C9327E5-EED6-4C6F-9098-44CB736364A3}">
      <dgm:prSet/>
      <dgm:spPr/>
      <dgm:t>
        <a:bodyPr/>
        <a:lstStyle/>
        <a:p>
          <a:endParaRPr lang="zh-TW" altLang="en-US"/>
        </a:p>
      </dgm:t>
    </dgm:pt>
    <dgm:pt modelId="{9F294C08-9DDF-4ED3-861C-DB0F5EC3BA38}" type="sibTrans" cxnId="{1C9327E5-EED6-4C6F-9098-44CB736364A3}">
      <dgm:prSet/>
      <dgm:spPr/>
      <dgm:t>
        <a:bodyPr/>
        <a:lstStyle/>
        <a:p>
          <a:endParaRPr lang="zh-TW" altLang="en-US"/>
        </a:p>
      </dgm:t>
    </dgm:pt>
    <dgm:pt modelId="{4903FFDB-2A3E-47DB-A0D3-63AC4A7C8A18}">
      <dgm:prSet phldrT="[文字]"/>
      <dgm:spPr/>
      <dgm:t>
        <a:bodyPr/>
        <a:lstStyle/>
        <a:p>
          <a:r>
            <a:rPr lang="en-US" altLang="zh-TW" dirty="0" err="1"/>
            <a:t>clk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50MHz</a:t>
          </a:r>
          <a:endParaRPr lang="zh-TW" altLang="en-US" dirty="0"/>
        </a:p>
      </dgm:t>
    </dgm:pt>
    <dgm:pt modelId="{3D0DDD5C-0248-40D3-BF3C-6F7AC8320CE8}" type="par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AAFCF718-18C2-40E0-8F90-4D49F07538D5}" type="sib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1F6D2C68-F5CF-4A5E-B5A2-1552BDAD1783}">
      <dgm:prSet phldrT="[文字]"/>
      <dgm:spPr/>
      <dgm:t>
        <a:bodyPr/>
        <a:lstStyle/>
        <a:p>
          <a:r>
            <a:rPr lang="en-US" altLang="zh-TW" dirty="0" err="1"/>
            <a:t>rst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重製資料</a:t>
          </a:r>
        </a:p>
      </dgm:t>
    </dgm:pt>
    <dgm:pt modelId="{8D31308B-2BB0-4F75-8FC9-0B68B4265E24}" type="par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44035876-7403-418A-ACF6-875E2DC38212}" type="sib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246D5B12-1C53-4FA5-9B6D-575DD04424FD}" srcId="{A25F7A73-C1E9-461A-9418-D4E43B100D41}" destId="{5B9E95A3-0E8B-444A-B39F-55A62B0E77F4}" srcOrd="1" destOrd="0" parTransId="{9D613426-58E0-4BB9-8C04-A2FA6C3717B0}" sibTransId="{335A221B-9874-456E-8C74-8ACFA7923A57}"/>
    <dgm:cxn modelId="{1593DD12-2FF3-4CB6-8994-2FCDE6D3BD6B}" srcId="{AC725622-9BC1-4066-8012-D1C161EB6E5F}" destId="{1F6D2C68-F5CF-4A5E-B5A2-1552BDAD1783}" srcOrd="3" destOrd="0" parTransId="{8D31308B-2BB0-4F75-8FC9-0B68B4265E24}" sibTransId="{44035876-7403-418A-ACF6-875E2DC38212}"/>
    <dgm:cxn modelId="{2E67F612-AA1A-4924-B011-0B18BB2C9DDC}" type="presOf" srcId="{4903FFDB-2A3E-47DB-A0D3-63AC4A7C8A18}" destId="{FE61E29A-AC66-49AA-A1B6-075C1050E8F7}" srcOrd="0" destOrd="2" presId="urn:microsoft.com/office/officeart/2005/8/layout/hList1"/>
    <dgm:cxn modelId="{5ADFAE18-D7C3-4273-A906-D2D804691A50}" srcId="{AC725622-9BC1-4066-8012-D1C161EB6E5F}" destId="{4903FFDB-2A3E-47DB-A0D3-63AC4A7C8A18}" srcOrd="2" destOrd="0" parTransId="{3D0DDD5C-0248-40D3-BF3C-6F7AC8320CE8}" sibTransId="{AAFCF718-18C2-40E0-8F90-4D49F07538D5}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E9210251-DFBA-459D-883F-95496D220359}" type="presOf" srcId="{85502A8C-C272-4928-A4F8-C59D303A85B4}" destId="{FE61E29A-AC66-49AA-A1B6-075C1050E8F7}" srcOrd="0" destOrd="1" presId="urn:microsoft.com/office/officeart/2005/8/layout/hList1"/>
    <dgm:cxn modelId="{5AC21F94-00BB-451D-9DD4-19F15A7F292F}" type="presOf" srcId="{1F6D2C68-F5CF-4A5E-B5A2-1552BDAD1783}" destId="{FE61E29A-AC66-49AA-A1B6-075C1050E8F7}" srcOrd="0" destOrd="3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2950F0BF-32C1-4EBC-B156-649203D52C0D}" type="presOf" srcId="{5B9E95A3-0E8B-444A-B39F-55A62B0E77F4}" destId="{5A0A6024-56B9-41C7-8DFD-A76FE54AE582}" srcOrd="0" destOrd="1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1C9327E5-EED6-4C6F-9098-44CB736364A3}" srcId="{AC725622-9BC1-4066-8012-D1C161EB6E5F}" destId="{85502A8C-C272-4928-A4F8-C59D303A85B4}" srcOrd="1" destOrd="0" parTransId="{00832B0F-2277-4993-A466-2F0F7590A397}" sibTransId="{9F294C08-9DDF-4ED3-861C-DB0F5EC3BA38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/>
      <dgm:spPr/>
      <dgm:t>
        <a:bodyPr/>
        <a:lstStyle/>
        <a:p>
          <a:r>
            <a:rPr lang="en-US" altLang="zh-TW" dirty="0" err="1"/>
            <a:t>data_out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將接收到的資料紀錄到</a:t>
          </a:r>
          <a:r>
            <a:rPr lang="en-US" altLang="zh-TW" dirty="0"/>
            <a:t>data</a:t>
          </a:r>
          <a:r>
            <a:rPr lang="zh-TW" altLang="en-US" dirty="0"/>
            <a:t>，用於往後</a:t>
          </a:r>
          <a:r>
            <a:rPr lang="en-US" altLang="zh-TW" dirty="0"/>
            <a:t>AES</a:t>
          </a:r>
          <a:r>
            <a:rPr lang="zh-TW" altLang="en-US" dirty="0"/>
            <a:t>加密</a:t>
          </a:r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5B9E95A3-0E8B-444A-B39F-55A62B0E77F4}">
      <dgm:prSet phldrT="[文字]"/>
      <dgm:spPr/>
      <dgm:t>
        <a:bodyPr/>
        <a:lstStyle/>
        <a:p>
          <a:r>
            <a:rPr lang="en-US" altLang="zh-TW" dirty="0" err="1"/>
            <a:t>load_port_b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將資料</a:t>
          </a:r>
          <a:r>
            <a:rPr lang="en-US" altLang="zh-TW" dirty="0"/>
            <a:t>load</a:t>
          </a:r>
          <a:r>
            <a:rPr lang="zh-TW" altLang="en-US" dirty="0"/>
            <a:t>到</a:t>
          </a:r>
          <a:r>
            <a:rPr lang="en-US" altLang="zh-TW" dirty="0"/>
            <a:t>LED</a:t>
          </a:r>
          <a:endParaRPr lang="zh-TW" altLang="en-US" dirty="0"/>
        </a:p>
      </dgm:t>
    </dgm:pt>
    <dgm:pt modelId="{9D613426-58E0-4BB9-8C04-A2FA6C3717B0}" type="parTrans" cxnId="{246D5B12-1C53-4FA5-9B6D-575DD04424FD}">
      <dgm:prSet/>
      <dgm:spPr/>
      <dgm:t>
        <a:bodyPr/>
        <a:lstStyle/>
        <a:p>
          <a:endParaRPr lang="zh-TW" altLang="en-US"/>
        </a:p>
      </dgm:t>
    </dgm:pt>
    <dgm:pt modelId="{335A221B-9874-456E-8C74-8ACFA7923A57}" type="sibTrans" cxnId="{246D5B12-1C53-4FA5-9B6D-575DD04424FD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/>
      <dgm:spPr/>
      <dgm:t>
        <a:bodyPr/>
        <a:lstStyle/>
        <a:p>
          <a:r>
            <a:rPr lang="en-US" altLang="zh-TW" dirty="0" err="1"/>
            <a:t>data_in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RX</a:t>
          </a:r>
          <a:r>
            <a:rPr lang="zh-TW" altLang="en-US" dirty="0"/>
            <a:t>線接收到的資料</a:t>
          </a:r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03FFDB-2A3E-47DB-A0D3-63AC4A7C8A18}">
      <dgm:prSet phldrT="[文字]"/>
      <dgm:spPr/>
      <dgm:t>
        <a:bodyPr/>
        <a:lstStyle/>
        <a:p>
          <a:r>
            <a:rPr lang="en-US" altLang="zh-TW" dirty="0" err="1"/>
            <a:t>clk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50MHz</a:t>
          </a:r>
          <a:endParaRPr lang="zh-TW" altLang="en-US" dirty="0"/>
        </a:p>
      </dgm:t>
    </dgm:pt>
    <dgm:pt modelId="{3D0DDD5C-0248-40D3-BF3C-6F7AC8320CE8}" type="par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AAFCF718-18C2-40E0-8F90-4D49F07538D5}" type="sib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1F6D2C68-F5CF-4A5E-B5A2-1552BDAD1783}">
      <dgm:prSet phldrT="[文字]"/>
      <dgm:spPr/>
      <dgm:t>
        <a:bodyPr/>
        <a:lstStyle/>
        <a:p>
          <a:r>
            <a:rPr lang="en-US" altLang="zh-TW" dirty="0" err="1"/>
            <a:t>rst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重製資料</a:t>
          </a:r>
        </a:p>
      </dgm:t>
    </dgm:pt>
    <dgm:pt modelId="{8D31308B-2BB0-4F75-8FC9-0B68B4265E24}" type="par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44035876-7403-418A-ACF6-875E2DC38212}" type="sib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BECE3222-7A84-4D80-93FB-B4707C558FCE}">
      <dgm:prSet phldrT="[文字]"/>
      <dgm:spPr/>
      <dgm:t>
        <a:bodyPr/>
        <a:lstStyle/>
        <a:p>
          <a:r>
            <a:rPr lang="en-US" altLang="zh-TW" dirty="0" err="1"/>
            <a:t>tx_start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RX</a:t>
          </a:r>
          <a:r>
            <a:rPr lang="zh-TW" altLang="en-US" dirty="0"/>
            <a:t>接收完畢後，</a:t>
          </a:r>
          <a:r>
            <a:rPr lang="en-US" altLang="zh-TW" dirty="0"/>
            <a:t>TX</a:t>
          </a:r>
          <a:r>
            <a:rPr lang="zh-TW" altLang="en-US" dirty="0"/>
            <a:t>可開始回傳資料</a:t>
          </a:r>
        </a:p>
      </dgm:t>
    </dgm:pt>
    <dgm:pt modelId="{296FE2E4-2E53-4811-B87D-3BF8B070459A}" type="parTrans" cxnId="{A8865B60-4B7A-4F47-AF6A-64DFD93E2414}">
      <dgm:prSet/>
      <dgm:spPr/>
      <dgm:t>
        <a:bodyPr/>
        <a:lstStyle/>
        <a:p>
          <a:endParaRPr lang="zh-TW" altLang="en-US"/>
        </a:p>
      </dgm:t>
    </dgm:pt>
    <dgm:pt modelId="{EFEB9A0E-6844-47B0-916C-7D5D46D7CAD6}" type="sibTrans" cxnId="{A8865B60-4B7A-4F47-AF6A-64DFD93E2414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246D5B12-1C53-4FA5-9B6D-575DD04424FD}" srcId="{A25F7A73-C1E9-461A-9418-D4E43B100D41}" destId="{5B9E95A3-0E8B-444A-B39F-55A62B0E77F4}" srcOrd="1" destOrd="0" parTransId="{9D613426-58E0-4BB9-8C04-A2FA6C3717B0}" sibTransId="{335A221B-9874-456E-8C74-8ACFA7923A57}"/>
    <dgm:cxn modelId="{1593DD12-2FF3-4CB6-8994-2FCDE6D3BD6B}" srcId="{AC725622-9BC1-4066-8012-D1C161EB6E5F}" destId="{1F6D2C68-F5CF-4A5E-B5A2-1552BDAD1783}" srcOrd="2" destOrd="0" parTransId="{8D31308B-2BB0-4F75-8FC9-0B68B4265E24}" sibTransId="{44035876-7403-418A-ACF6-875E2DC38212}"/>
    <dgm:cxn modelId="{2E67F612-AA1A-4924-B011-0B18BB2C9DDC}" type="presOf" srcId="{4903FFDB-2A3E-47DB-A0D3-63AC4A7C8A18}" destId="{FE61E29A-AC66-49AA-A1B6-075C1050E8F7}" srcOrd="0" destOrd="1" presId="urn:microsoft.com/office/officeart/2005/8/layout/hList1"/>
    <dgm:cxn modelId="{5ADFAE18-D7C3-4273-A906-D2D804691A50}" srcId="{AC725622-9BC1-4066-8012-D1C161EB6E5F}" destId="{4903FFDB-2A3E-47DB-A0D3-63AC4A7C8A18}" srcOrd="1" destOrd="0" parTransId="{3D0DDD5C-0248-40D3-BF3C-6F7AC8320CE8}" sibTransId="{AAFCF718-18C2-40E0-8F90-4D49F07538D5}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BAEE3033-1572-4BDE-A329-AAAE665C4F6A}" type="presOf" srcId="{BECE3222-7A84-4D80-93FB-B4707C558FCE}" destId="{5A0A6024-56B9-41C7-8DFD-A76FE54AE582}" srcOrd="0" destOrd="2" presId="urn:microsoft.com/office/officeart/2005/8/layout/hList1"/>
    <dgm:cxn modelId="{A8865B60-4B7A-4F47-AF6A-64DFD93E2414}" srcId="{A25F7A73-C1E9-461A-9418-D4E43B100D41}" destId="{BECE3222-7A84-4D80-93FB-B4707C558FCE}" srcOrd="2" destOrd="0" parTransId="{296FE2E4-2E53-4811-B87D-3BF8B070459A}" sibTransId="{EFEB9A0E-6844-47B0-916C-7D5D46D7CAD6}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5AC21F94-00BB-451D-9DD4-19F15A7F292F}" type="presOf" srcId="{1F6D2C68-F5CF-4A5E-B5A2-1552BDAD1783}" destId="{FE61E29A-AC66-49AA-A1B6-075C1050E8F7}" srcOrd="0" destOrd="2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2950F0BF-32C1-4EBC-B156-649203D52C0D}" type="presOf" srcId="{5B9E95A3-0E8B-444A-B39F-55A62B0E77F4}" destId="{5A0A6024-56B9-41C7-8DFD-A76FE54AE582}" srcOrd="0" destOrd="1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/>
      <dgm:spPr/>
      <dgm:t>
        <a:bodyPr/>
        <a:lstStyle/>
        <a:p>
          <a:r>
            <a:rPr lang="en-US" altLang="zh-TW" dirty="0" err="1"/>
            <a:t>data_out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TX</a:t>
          </a:r>
          <a:r>
            <a:rPr lang="zh-TW" altLang="en-US" dirty="0"/>
            <a:t>線傳出資料</a:t>
          </a:r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/>
      <dgm:spPr/>
      <dgm:t>
        <a:bodyPr/>
        <a:lstStyle/>
        <a:p>
          <a:r>
            <a:rPr lang="en-US" altLang="zh-TW" dirty="0" err="1"/>
            <a:t>data_in</a:t>
          </a:r>
          <a:r>
            <a:rPr lang="zh-TW" altLang="en-US" dirty="0"/>
            <a:t> </a:t>
          </a:r>
          <a:r>
            <a:rPr lang="en-US" altLang="zh-TW" dirty="0"/>
            <a:t>: </a:t>
          </a:r>
          <a:r>
            <a:rPr lang="zh-TW" altLang="en-US" dirty="0"/>
            <a:t>存於</a:t>
          </a:r>
          <a:r>
            <a:rPr lang="en-US" altLang="zh-TW" dirty="0"/>
            <a:t>data</a:t>
          </a:r>
          <a:r>
            <a:rPr lang="zh-TW" altLang="en-US" dirty="0"/>
            <a:t>的資料</a:t>
          </a:r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03FFDB-2A3E-47DB-A0D3-63AC4A7C8A18}">
      <dgm:prSet phldrT="[文字]"/>
      <dgm:spPr/>
      <dgm:t>
        <a:bodyPr/>
        <a:lstStyle/>
        <a:p>
          <a:r>
            <a:rPr lang="en-US" altLang="zh-TW" dirty="0" err="1"/>
            <a:t>clk</a:t>
          </a:r>
          <a:r>
            <a:rPr lang="en-US" altLang="zh-TW" dirty="0"/>
            <a:t> : 50MHz</a:t>
          </a:r>
          <a:endParaRPr lang="zh-TW" altLang="en-US" dirty="0"/>
        </a:p>
      </dgm:t>
    </dgm:pt>
    <dgm:pt modelId="{3D0DDD5C-0248-40D3-BF3C-6F7AC8320CE8}" type="par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AAFCF718-18C2-40E0-8F90-4D49F07538D5}" type="sib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1F6D2C68-F5CF-4A5E-B5A2-1552BDAD1783}">
      <dgm:prSet phldrT="[文字]"/>
      <dgm:spPr/>
      <dgm:t>
        <a:bodyPr/>
        <a:lstStyle/>
        <a:p>
          <a:r>
            <a:rPr lang="en-US" altLang="zh-TW" dirty="0" err="1"/>
            <a:t>rst</a:t>
          </a:r>
          <a:r>
            <a:rPr lang="en-US" altLang="zh-TW" dirty="0"/>
            <a:t> : </a:t>
          </a:r>
          <a:r>
            <a:rPr lang="zh-TW" altLang="en-US" dirty="0"/>
            <a:t>重製資料</a:t>
          </a:r>
        </a:p>
      </dgm:t>
    </dgm:pt>
    <dgm:pt modelId="{8D31308B-2BB0-4F75-8FC9-0B68B4265E24}" type="par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44035876-7403-418A-ACF6-875E2DC38212}" type="sib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82CE8F48-B912-4FC5-A2E3-1974A8E7C990}">
      <dgm:prSet phldrT="[文字]"/>
      <dgm:spPr/>
      <dgm:t>
        <a:bodyPr/>
        <a:lstStyle/>
        <a:p>
          <a:r>
            <a:rPr lang="en-US" altLang="zh-TW" dirty="0" err="1"/>
            <a:t>tx_start</a:t>
          </a:r>
          <a:r>
            <a:rPr lang="en-US" altLang="zh-TW" dirty="0"/>
            <a:t> : </a:t>
          </a:r>
          <a:r>
            <a:rPr lang="zh-TW" altLang="en-US" dirty="0"/>
            <a:t>控制</a:t>
          </a:r>
          <a:r>
            <a:rPr lang="en-US" altLang="zh-TW" dirty="0"/>
            <a:t>TX</a:t>
          </a:r>
          <a:r>
            <a:rPr lang="zh-TW" altLang="en-US" dirty="0"/>
            <a:t>開始傳資料</a:t>
          </a:r>
        </a:p>
      </dgm:t>
    </dgm:pt>
    <dgm:pt modelId="{5E8D6C4A-A732-4BD9-9459-C8E52FC7EBD7}" type="par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F82120FA-4455-4D62-8E32-DE10AC51E297}" type="sib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1593DD12-2FF3-4CB6-8994-2FCDE6D3BD6B}" srcId="{AC725622-9BC1-4066-8012-D1C161EB6E5F}" destId="{1F6D2C68-F5CF-4A5E-B5A2-1552BDAD1783}" srcOrd="3" destOrd="0" parTransId="{8D31308B-2BB0-4F75-8FC9-0B68B4265E24}" sibTransId="{44035876-7403-418A-ACF6-875E2DC38212}"/>
    <dgm:cxn modelId="{2E67F612-AA1A-4924-B011-0B18BB2C9DDC}" type="presOf" srcId="{4903FFDB-2A3E-47DB-A0D3-63AC4A7C8A18}" destId="{FE61E29A-AC66-49AA-A1B6-075C1050E8F7}" srcOrd="0" destOrd="2" presId="urn:microsoft.com/office/officeart/2005/8/layout/hList1"/>
    <dgm:cxn modelId="{5ADFAE18-D7C3-4273-A906-D2D804691A50}" srcId="{AC725622-9BC1-4066-8012-D1C161EB6E5F}" destId="{4903FFDB-2A3E-47DB-A0D3-63AC4A7C8A18}" srcOrd="2" destOrd="0" parTransId="{3D0DDD5C-0248-40D3-BF3C-6F7AC8320CE8}" sibTransId="{AAFCF718-18C2-40E0-8F90-4D49F07538D5}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A2DBD34C-E74A-415F-8A35-871883197702}" srcId="{AC725622-9BC1-4066-8012-D1C161EB6E5F}" destId="{82CE8F48-B912-4FC5-A2E3-1974A8E7C990}" srcOrd="1" destOrd="0" parTransId="{5E8D6C4A-A732-4BD9-9459-C8E52FC7EBD7}" sibTransId="{F82120FA-4455-4D62-8E32-DE10AC51E297}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5AC21F94-00BB-451D-9DD4-19F15A7F292F}" type="presOf" srcId="{1F6D2C68-F5CF-4A5E-B5A2-1552BDAD1783}" destId="{FE61E29A-AC66-49AA-A1B6-075C1050E8F7}" srcOrd="0" destOrd="3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498B31B8-C445-4C95-A002-1E1D104FEFFD}" type="presOf" srcId="{82CE8F48-B912-4FC5-A2E3-1974A8E7C990}" destId="{FE61E29A-AC66-49AA-A1B6-075C1050E8F7}" srcOrd="0" destOrd="1" presId="urn:microsoft.com/office/officeart/2005/8/layout/hList1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 custT="1"/>
      <dgm:spPr/>
      <dgm:t>
        <a:bodyPr/>
        <a:lstStyle/>
        <a:p>
          <a:r>
            <a:rPr lang="en-US" altLang="zh-TW" sz="2400" dirty="0"/>
            <a:t>e128_out</a:t>
          </a:r>
          <a:r>
            <a:rPr lang="zh-TW" altLang="en-US" sz="2400" dirty="0"/>
            <a:t> </a:t>
          </a:r>
          <a:r>
            <a:rPr lang="en-US" altLang="zh-TW" sz="2400" dirty="0"/>
            <a:t>:</a:t>
          </a:r>
          <a:r>
            <a:rPr lang="zh-TW" altLang="en-US" sz="2400" dirty="0"/>
            <a:t> 加密後資料</a:t>
          </a:r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 custT="1"/>
      <dgm:spPr/>
      <dgm:t>
        <a:bodyPr/>
        <a:lstStyle/>
        <a:p>
          <a:r>
            <a:rPr lang="en-US" altLang="zh-TW" sz="2400" dirty="0"/>
            <a:t>e128_in : </a:t>
          </a:r>
          <a:r>
            <a:rPr lang="zh-TW" altLang="en-US" sz="2400" dirty="0"/>
            <a:t>加密前資料</a:t>
          </a:r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82CE8F48-B912-4FC5-A2E3-1974A8E7C990}">
      <dgm:prSet phldrT="[文字]" custT="1"/>
      <dgm:spPr/>
      <dgm:t>
        <a:bodyPr/>
        <a:lstStyle/>
        <a:p>
          <a:r>
            <a:rPr lang="en-US" altLang="zh-TW" sz="2400" dirty="0"/>
            <a:t>enable</a:t>
          </a:r>
          <a:r>
            <a:rPr lang="zh-TW" altLang="en-US" sz="2400" dirty="0"/>
            <a:t> </a:t>
          </a:r>
          <a:r>
            <a:rPr lang="en-US" altLang="zh-TW" sz="2400" dirty="0"/>
            <a:t>: </a:t>
          </a:r>
          <a:r>
            <a:rPr lang="zh-TW" altLang="en-US" sz="2400" dirty="0"/>
            <a:t>控制</a:t>
          </a:r>
          <a:r>
            <a:rPr lang="en-US" altLang="zh-TW" sz="2400" dirty="0" err="1"/>
            <a:t>aes</a:t>
          </a:r>
          <a:r>
            <a:rPr lang="zh-TW" altLang="en-US" sz="2400" dirty="0"/>
            <a:t>開始加密</a:t>
          </a:r>
        </a:p>
      </dgm:t>
    </dgm:pt>
    <dgm:pt modelId="{5E8D6C4A-A732-4BD9-9459-C8E52FC7EBD7}" type="par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F82120FA-4455-4D62-8E32-DE10AC51E297}" type="sib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84CE7F68-E770-43CB-AE2C-A6C5FBE1248E}">
      <dgm:prSet phldrT="[文字]" custT="1"/>
      <dgm:spPr/>
      <dgm:t>
        <a:bodyPr/>
        <a:lstStyle/>
        <a:p>
          <a:r>
            <a:rPr lang="en-US" altLang="zh-TW" sz="2400" dirty="0"/>
            <a:t>d128</a:t>
          </a:r>
          <a:r>
            <a:rPr lang="zh-TW" altLang="en-US" sz="2400" dirty="0"/>
            <a:t> </a:t>
          </a:r>
          <a:r>
            <a:rPr lang="en-US" altLang="zh-TW" sz="2400" dirty="0"/>
            <a:t>:</a:t>
          </a:r>
          <a:r>
            <a:rPr lang="zh-TW" altLang="en-US" sz="2400" dirty="0"/>
            <a:t> 加密解密後是否為同一筆資料</a:t>
          </a:r>
        </a:p>
      </dgm:t>
    </dgm:pt>
    <dgm:pt modelId="{29A2A1F6-F980-4C84-B3D0-42C0F95BB04F}" type="parTrans" cxnId="{274775A5-C8FF-4583-8EFD-BBEFDA20724E}">
      <dgm:prSet/>
      <dgm:spPr/>
      <dgm:t>
        <a:bodyPr/>
        <a:lstStyle/>
        <a:p>
          <a:endParaRPr lang="zh-TW" altLang="en-US"/>
        </a:p>
      </dgm:t>
    </dgm:pt>
    <dgm:pt modelId="{56DE3A65-208F-4C66-A905-FE7DA05B6596}" type="sibTrans" cxnId="{274775A5-C8FF-4583-8EFD-BBEFDA20724E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5A4B111B-B083-4CCD-B046-129F791AD0F9}" type="presOf" srcId="{84CE7F68-E770-43CB-AE2C-A6C5FBE1248E}" destId="{5A0A6024-56B9-41C7-8DFD-A76FE54AE582}" srcOrd="0" destOrd="1" presId="urn:microsoft.com/office/officeart/2005/8/layout/hList1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A2DBD34C-E74A-415F-8A35-871883197702}" srcId="{AC725622-9BC1-4066-8012-D1C161EB6E5F}" destId="{82CE8F48-B912-4FC5-A2E3-1974A8E7C990}" srcOrd="1" destOrd="0" parTransId="{5E8D6C4A-A732-4BD9-9459-C8E52FC7EBD7}" sibTransId="{F82120FA-4455-4D62-8E32-DE10AC51E297}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274775A5-C8FF-4583-8EFD-BBEFDA20724E}" srcId="{A25F7A73-C1E9-461A-9418-D4E43B100D41}" destId="{84CE7F68-E770-43CB-AE2C-A6C5FBE1248E}" srcOrd="1" destOrd="0" parTransId="{29A2A1F6-F980-4C84-B3D0-42C0F95BB04F}" sibTransId="{56DE3A65-208F-4C66-A905-FE7DA05B6596}"/>
    <dgm:cxn modelId="{498B31B8-C445-4C95-A002-1E1D104FEFFD}" type="presOf" srcId="{82CE8F48-B912-4FC5-A2E3-1974A8E7C990}" destId="{FE61E29A-AC66-49AA-A1B6-075C1050E8F7}" srcOrd="0" destOrd="1" presId="urn:microsoft.com/office/officeart/2005/8/layout/hList1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CDE857-7291-4A0C-AD14-A31B6768064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0EBB816-FAF4-4A90-81EC-2C194BA21824}">
      <dgm:prSet phldrT="[文字]"/>
      <dgm:spPr/>
      <dgm:t>
        <a:bodyPr/>
        <a:lstStyle/>
        <a:p>
          <a:r>
            <a:rPr lang="en-US" altLang="zh-TW" dirty="0" err="1"/>
            <a:t>AES.v</a:t>
          </a:r>
          <a:endParaRPr lang="zh-TW" altLang="en-US" dirty="0"/>
        </a:p>
      </dgm:t>
    </dgm:pt>
    <dgm:pt modelId="{934AE4F7-365D-4D4C-83C1-649F1675F8E1}" type="par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2C9D8E46-F5C0-4E94-B148-91356FDFC2DD}" type="sib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418C7300-C2A1-4549-A1A3-AD6614F1DC7B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AES_Encrypt.v</a:t>
          </a:r>
          <a:endParaRPr lang="zh-TW" altLang="en-US" dirty="0"/>
        </a:p>
      </dgm:t>
    </dgm:pt>
    <dgm:pt modelId="{7CE5E8C6-0564-44D7-80ED-ECA909B9B11F}" type="par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70533457-DB50-4185-BDC6-A77E213CE603}" type="sib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8AA86835-7A32-40AA-AFCE-D53E306C745F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AES_Encrypt.v</a:t>
          </a:r>
          <a:endParaRPr lang="zh-TW" altLang="en-US" dirty="0"/>
        </a:p>
      </dgm:t>
    </dgm:pt>
    <dgm:pt modelId="{D3D0CC93-59F4-4355-961E-EB0DF15CBFB3}" type="par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52082D7A-32BE-4199-9C25-55AE6419FA21}" type="sib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C43335A3-5BB7-4A23-9ED8-98037C3B587A}">
      <dgm:prSet phldrT="[文字]"/>
      <dgm:spPr/>
      <dgm:t>
        <a:bodyPr/>
        <a:lstStyle/>
        <a:p>
          <a:r>
            <a:rPr lang="en-US" altLang="en-US" dirty="0" err="1"/>
            <a:t>keyExpansion.v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en-US" altLang="en-US" dirty="0"/>
        </a:p>
        <a:p>
          <a:r>
            <a:rPr lang="en-US" altLang="en-US" dirty="0" err="1"/>
            <a:t>encryptRound.v</a:t>
          </a:r>
          <a:endParaRPr lang="en-US" altLang="en-US" dirty="0"/>
        </a:p>
        <a:p>
          <a:r>
            <a:rPr lang="en-US" altLang="en-US" dirty="0" err="1"/>
            <a:t>subBytes.v</a:t>
          </a:r>
          <a:endParaRPr lang="en-US" altLang="en-US" dirty="0"/>
        </a:p>
        <a:p>
          <a:r>
            <a:rPr lang="en-US" altLang="en-US" dirty="0" err="1"/>
            <a:t>shiftRows.v</a:t>
          </a:r>
          <a:endParaRPr lang="zh-TW" altLang="en-US" dirty="0"/>
        </a:p>
      </dgm:t>
    </dgm:pt>
    <dgm:pt modelId="{D9E98ED6-91D3-4D9F-A787-63A50ED6C00F}" type="par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DC4E234A-F37A-4529-9FBD-C3A240EF10FD}" type="sib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8781FBA3-4E3D-4230-A560-7358D862F4F0}">
      <dgm:prSet phldrT="[文字]"/>
      <dgm:spPr/>
      <dgm:t>
        <a:bodyPr/>
        <a:lstStyle/>
        <a:p>
          <a:r>
            <a:rPr lang="en-US" altLang="en-US" dirty="0" err="1"/>
            <a:t>encryptRound.v</a:t>
          </a:r>
          <a:endParaRPr lang="zh-TW" altLang="en-US" dirty="0"/>
        </a:p>
      </dgm:t>
    </dgm:pt>
    <dgm:pt modelId="{D0ED2203-2F28-4D48-99B4-5EFD3A32FAE7}" type="par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91BB7C88-1B19-4BD7-999B-DAB714DCFF3E}" type="sib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CCD22880-08D9-49D8-9C8E-FA84F1A4CB30}">
      <dgm:prSet phldrT="[文字]"/>
      <dgm:spPr/>
      <dgm:t>
        <a:bodyPr/>
        <a:lstStyle/>
        <a:p>
          <a:r>
            <a:rPr lang="en-US" altLang="en-US" dirty="0" err="1"/>
            <a:t>subBytes.v</a:t>
          </a:r>
          <a:endParaRPr lang="en-US" altLang="en-US" dirty="0"/>
        </a:p>
        <a:p>
          <a:r>
            <a:rPr lang="en-US" altLang="en-US" dirty="0" err="1"/>
            <a:t>shiftRows.v</a:t>
          </a:r>
          <a:endParaRPr lang="en-US" altLang="en-US" dirty="0"/>
        </a:p>
        <a:p>
          <a:r>
            <a:rPr lang="en-US" altLang="en-US" dirty="0" err="1"/>
            <a:t>mixColumns.v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zh-TW" altLang="en-US" dirty="0"/>
        </a:p>
      </dgm:t>
    </dgm:pt>
    <dgm:pt modelId="{F781F423-2174-4A19-8124-04BC408FEBC5}" type="par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076EC2BF-C370-4F8E-ABB7-660A43D76FEA}" type="sib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36D82FE7-9CB8-48FA-833E-4E13A6EF6290}" type="pres">
      <dgm:prSet presAssocID="{79CDE857-7291-4A0C-AD14-A31B6768064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F28C0AE5-759F-4A8E-B8E3-CBB8B1451288}" type="pres">
      <dgm:prSet presAssocID="{D0EBB816-FAF4-4A90-81EC-2C194BA2182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3C5B5DE6-D712-4B9C-A393-7093927EDD88}" type="pres">
      <dgm:prSet presAssocID="{D0EBB816-FAF4-4A90-81EC-2C194BA2182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A4EF0A04-3DD3-417F-8650-9AD23384E34E}" type="pres">
      <dgm:prSet presAssocID="{8AA86835-7A32-40AA-AFCE-D53E306C745F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D61784AE-1ABA-467C-BCB0-73BC31EEA00B}" type="pres">
      <dgm:prSet presAssocID="{8AA86835-7A32-40AA-AFCE-D53E306C745F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04A02B01-742C-40BB-A2F3-FFF0CC05B068}" type="pres">
      <dgm:prSet presAssocID="{8781FBA3-4E3D-4230-A560-7358D862F4F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70C4FDA3-A181-4CBA-A2C5-5369F52CB5BA}" type="pres">
      <dgm:prSet presAssocID="{8781FBA3-4E3D-4230-A560-7358D862F4F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B1DE004-C7C0-49F7-A9B4-3269BE7530C6}" type="presOf" srcId="{79CDE857-7291-4A0C-AD14-A31B67680647}" destId="{36D82FE7-9CB8-48FA-833E-4E13A6EF6290}" srcOrd="0" destOrd="0" presId="urn:microsoft.com/office/officeart/2009/3/layout/IncreasingArrowsProcess"/>
    <dgm:cxn modelId="{45ABD71C-43F7-46FB-9D08-0BCB44510FDE}" type="presOf" srcId="{CCD22880-08D9-49D8-9C8E-FA84F1A4CB30}" destId="{70C4FDA3-A181-4CBA-A2C5-5369F52CB5BA}" srcOrd="0" destOrd="0" presId="urn:microsoft.com/office/officeart/2009/3/layout/IncreasingArrowsProcess"/>
    <dgm:cxn modelId="{0E29AD79-D65C-4070-8AE0-2678C9DF6DAC}" type="presOf" srcId="{8AA86835-7A32-40AA-AFCE-D53E306C745F}" destId="{A4EF0A04-3DD3-417F-8650-9AD23384E34E}" srcOrd="0" destOrd="0" presId="urn:microsoft.com/office/officeart/2009/3/layout/IncreasingArrowsProcess"/>
    <dgm:cxn modelId="{A7F4B77B-E3E2-4452-B57C-6600C355C95C}" type="presOf" srcId="{418C7300-C2A1-4549-A1A3-AD6614F1DC7B}" destId="{3C5B5DE6-D712-4B9C-A393-7093927EDD88}" srcOrd="0" destOrd="0" presId="urn:microsoft.com/office/officeart/2009/3/layout/IncreasingArrowsProcess"/>
    <dgm:cxn modelId="{41A2647F-723A-404F-BE5F-C9DB5421F580}" type="presOf" srcId="{C43335A3-5BB7-4A23-9ED8-98037C3B587A}" destId="{D61784AE-1ABA-467C-BCB0-73BC31EEA00B}" srcOrd="0" destOrd="0" presId="urn:microsoft.com/office/officeart/2009/3/layout/IncreasingArrowsProcess"/>
    <dgm:cxn modelId="{A561BB96-4463-451E-8C93-E1894CB5D7B8}" srcId="{79CDE857-7291-4A0C-AD14-A31B67680647}" destId="{D0EBB816-FAF4-4A90-81EC-2C194BA21824}" srcOrd="0" destOrd="0" parTransId="{934AE4F7-365D-4D4C-83C1-649F1675F8E1}" sibTransId="{2C9D8E46-F5C0-4E94-B148-91356FDFC2DD}"/>
    <dgm:cxn modelId="{5F4DBB97-7063-47BB-A3A5-E86C0C0B6B60}" srcId="{8AA86835-7A32-40AA-AFCE-D53E306C745F}" destId="{C43335A3-5BB7-4A23-9ED8-98037C3B587A}" srcOrd="0" destOrd="0" parTransId="{D9E98ED6-91D3-4D9F-A787-63A50ED6C00F}" sibTransId="{DC4E234A-F37A-4529-9FBD-C3A240EF10FD}"/>
    <dgm:cxn modelId="{37839DAB-B1EE-4297-BDF0-4C518B04066A}" srcId="{79CDE857-7291-4A0C-AD14-A31B67680647}" destId="{8AA86835-7A32-40AA-AFCE-D53E306C745F}" srcOrd="1" destOrd="0" parTransId="{D3D0CC93-59F4-4355-961E-EB0DF15CBFB3}" sibTransId="{52082D7A-32BE-4199-9C25-55AE6419FA21}"/>
    <dgm:cxn modelId="{90F2B3B9-5362-4C20-BEFC-78706EB707D9}" type="presOf" srcId="{D0EBB816-FAF4-4A90-81EC-2C194BA21824}" destId="{F28C0AE5-759F-4A8E-B8E3-CBB8B1451288}" srcOrd="0" destOrd="0" presId="urn:microsoft.com/office/officeart/2009/3/layout/IncreasingArrowsProcess"/>
    <dgm:cxn modelId="{DE626CC1-0AFC-4A98-8839-4A0972B9FE01}" type="presOf" srcId="{8781FBA3-4E3D-4230-A560-7358D862F4F0}" destId="{04A02B01-742C-40BB-A2F3-FFF0CC05B068}" srcOrd="0" destOrd="0" presId="urn:microsoft.com/office/officeart/2009/3/layout/IncreasingArrowsProcess"/>
    <dgm:cxn modelId="{E37087DE-B51A-4098-BDE6-5396027F9433}" srcId="{79CDE857-7291-4A0C-AD14-A31B67680647}" destId="{8781FBA3-4E3D-4230-A560-7358D862F4F0}" srcOrd="2" destOrd="0" parTransId="{D0ED2203-2F28-4D48-99B4-5EFD3A32FAE7}" sibTransId="{91BB7C88-1B19-4BD7-999B-DAB714DCFF3E}"/>
    <dgm:cxn modelId="{82706CE8-5247-4458-A751-24E8902950B9}" srcId="{8781FBA3-4E3D-4230-A560-7358D862F4F0}" destId="{CCD22880-08D9-49D8-9C8E-FA84F1A4CB30}" srcOrd="0" destOrd="0" parTransId="{F781F423-2174-4A19-8124-04BC408FEBC5}" sibTransId="{076EC2BF-C370-4F8E-ABB7-660A43D76FEA}"/>
    <dgm:cxn modelId="{C05325EE-0379-45A8-8FA3-08238D8EA159}" srcId="{D0EBB816-FAF4-4A90-81EC-2C194BA21824}" destId="{418C7300-C2A1-4549-A1A3-AD6614F1DC7B}" srcOrd="0" destOrd="0" parTransId="{7CE5E8C6-0564-44D7-80ED-ECA909B9B11F}" sibTransId="{70533457-DB50-4185-BDC6-A77E213CE603}"/>
    <dgm:cxn modelId="{9B2F1820-94E5-4057-8399-8BEE2DB75CD5}" type="presParOf" srcId="{36D82FE7-9CB8-48FA-833E-4E13A6EF6290}" destId="{F28C0AE5-759F-4A8E-B8E3-CBB8B1451288}" srcOrd="0" destOrd="0" presId="urn:microsoft.com/office/officeart/2009/3/layout/IncreasingArrowsProcess"/>
    <dgm:cxn modelId="{955C5E64-8687-4111-B637-5AE17E21225D}" type="presParOf" srcId="{36D82FE7-9CB8-48FA-833E-4E13A6EF6290}" destId="{3C5B5DE6-D712-4B9C-A393-7093927EDD88}" srcOrd="1" destOrd="0" presId="urn:microsoft.com/office/officeart/2009/3/layout/IncreasingArrowsProcess"/>
    <dgm:cxn modelId="{D6335619-092F-4E09-B12D-5358C301F5F1}" type="presParOf" srcId="{36D82FE7-9CB8-48FA-833E-4E13A6EF6290}" destId="{A4EF0A04-3DD3-417F-8650-9AD23384E34E}" srcOrd="2" destOrd="0" presId="urn:microsoft.com/office/officeart/2009/3/layout/IncreasingArrowsProcess"/>
    <dgm:cxn modelId="{B75F54EC-256D-4BC1-B246-CBE6226F193A}" type="presParOf" srcId="{36D82FE7-9CB8-48FA-833E-4E13A6EF6290}" destId="{D61784AE-1ABA-467C-BCB0-73BC31EEA00B}" srcOrd="3" destOrd="0" presId="urn:microsoft.com/office/officeart/2009/3/layout/IncreasingArrowsProcess"/>
    <dgm:cxn modelId="{0A300C4E-83EC-4CB6-8C28-FF8656AC55D3}" type="presParOf" srcId="{36D82FE7-9CB8-48FA-833E-4E13A6EF6290}" destId="{04A02B01-742C-40BB-A2F3-FFF0CC05B068}" srcOrd="4" destOrd="0" presId="urn:microsoft.com/office/officeart/2009/3/layout/IncreasingArrowsProcess"/>
    <dgm:cxn modelId="{8605F99C-DCC0-43EC-9B5D-1578D3658A60}" type="presParOf" srcId="{36D82FE7-9CB8-48FA-833E-4E13A6EF6290}" destId="{70C4FDA3-A181-4CBA-A2C5-5369F52CB5BA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9CDE857-7291-4A0C-AD14-A31B6768064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0EBB816-FAF4-4A90-81EC-2C194BA21824}">
      <dgm:prSet phldrT="[文字]"/>
      <dgm:spPr/>
      <dgm:t>
        <a:bodyPr/>
        <a:lstStyle/>
        <a:p>
          <a:r>
            <a:rPr lang="en-US" altLang="zh-TW" dirty="0" err="1"/>
            <a:t>AES.v</a:t>
          </a:r>
          <a:endParaRPr lang="zh-TW" altLang="en-US" dirty="0"/>
        </a:p>
      </dgm:t>
    </dgm:pt>
    <dgm:pt modelId="{934AE4F7-365D-4D4C-83C1-649F1675F8E1}" type="par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2C9D8E46-F5C0-4E94-B148-91356FDFC2DD}" type="sib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418C7300-C2A1-4549-A1A3-AD6614F1DC7B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</a:t>
          </a:r>
          <a:r>
            <a:rPr lang="en-US" altLang="zh-TW" dirty="0" err="1"/>
            <a:t>De</a:t>
          </a:r>
          <a:r>
            <a:rPr lang="en-US" dirty="0" err="1"/>
            <a:t>crypt.v</a:t>
          </a:r>
          <a:endParaRPr lang="zh-TW" altLang="en-US" dirty="0"/>
        </a:p>
      </dgm:t>
    </dgm:pt>
    <dgm:pt modelId="{7CE5E8C6-0564-44D7-80ED-ECA909B9B11F}" type="par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70533457-DB50-4185-BDC6-A77E213CE603}" type="sib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8AA86835-7A32-40AA-AFCE-D53E306C745F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AES_Decrypt.v</a:t>
          </a:r>
          <a:endParaRPr lang="zh-TW" altLang="en-US" dirty="0"/>
        </a:p>
      </dgm:t>
    </dgm:pt>
    <dgm:pt modelId="{D3D0CC93-59F4-4355-961E-EB0DF15CBFB3}" type="par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52082D7A-32BE-4199-9C25-55AE6419FA21}" type="sib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C43335A3-5BB7-4A23-9ED8-98037C3B587A}">
      <dgm:prSet phldrT="[文字]"/>
      <dgm:spPr/>
      <dgm:t>
        <a:bodyPr/>
        <a:lstStyle/>
        <a:p>
          <a:r>
            <a:rPr lang="en-US" altLang="en-US" dirty="0" err="1"/>
            <a:t>keyExpansion.v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en-US" altLang="en-US" dirty="0"/>
        </a:p>
        <a:p>
          <a:r>
            <a:rPr lang="en-US" altLang="en-US" dirty="0" err="1"/>
            <a:t>decryptRound.v</a:t>
          </a:r>
          <a:endParaRPr lang="en-US" altLang="en-US" dirty="0"/>
        </a:p>
        <a:p>
          <a:r>
            <a:rPr lang="en-US" altLang="en-US" dirty="0" err="1"/>
            <a:t>inverseShiftRows.v</a:t>
          </a:r>
          <a:endParaRPr lang="en-US" altLang="en-US" dirty="0"/>
        </a:p>
        <a:p>
          <a:r>
            <a:rPr lang="en-US" altLang="en-US" dirty="0" err="1"/>
            <a:t>inverseSubBytes.v</a:t>
          </a:r>
          <a:endParaRPr lang="en-US" altLang="en-US" dirty="0"/>
        </a:p>
      </dgm:t>
    </dgm:pt>
    <dgm:pt modelId="{D9E98ED6-91D3-4D9F-A787-63A50ED6C00F}" type="par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DC4E234A-F37A-4529-9FBD-C3A240EF10FD}" type="sib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8781FBA3-4E3D-4230-A560-7358D862F4F0}">
      <dgm:prSet phldrT="[文字]"/>
      <dgm:spPr/>
      <dgm:t>
        <a:bodyPr/>
        <a:lstStyle/>
        <a:p>
          <a:r>
            <a:rPr lang="en-US" altLang="en-US" dirty="0" err="1"/>
            <a:t>decryptRound.v</a:t>
          </a:r>
          <a:endParaRPr lang="zh-TW" altLang="en-US" dirty="0"/>
        </a:p>
      </dgm:t>
    </dgm:pt>
    <dgm:pt modelId="{D0ED2203-2F28-4D48-99B4-5EFD3A32FAE7}" type="par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91BB7C88-1B19-4BD7-999B-DAB714DCFF3E}" type="sib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CCD22880-08D9-49D8-9C8E-FA84F1A4CB30}">
      <dgm:prSet phldrT="[文字]"/>
      <dgm:spPr/>
      <dgm:t>
        <a:bodyPr/>
        <a:lstStyle/>
        <a:p>
          <a:r>
            <a:rPr lang="en-US" altLang="en-US" dirty="0" err="1"/>
            <a:t>inverseShiftRows.v</a:t>
          </a:r>
          <a:endParaRPr lang="en-US" altLang="en-US" dirty="0"/>
        </a:p>
        <a:p>
          <a:r>
            <a:rPr lang="en-US" altLang="en-US" dirty="0" err="1"/>
            <a:t>inverseSubBytes.v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en-US" altLang="en-US" dirty="0"/>
        </a:p>
        <a:p>
          <a:r>
            <a:rPr lang="en-US" altLang="en-US" dirty="0" err="1"/>
            <a:t>inverseMixColumns.v</a:t>
          </a:r>
          <a:endParaRPr lang="zh-TW" altLang="en-US" dirty="0"/>
        </a:p>
      </dgm:t>
    </dgm:pt>
    <dgm:pt modelId="{F781F423-2174-4A19-8124-04BC408FEBC5}" type="par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076EC2BF-C370-4F8E-ABB7-660A43D76FEA}" type="sib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36D82FE7-9CB8-48FA-833E-4E13A6EF6290}" type="pres">
      <dgm:prSet presAssocID="{79CDE857-7291-4A0C-AD14-A31B6768064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F28C0AE5-759F-4A8E-B8E3-CBB8B1451288}" type="pres">
      <dgm:prSet presAssocID="{D0EBB816-FAF4-4A90-81EC-2C194BA2182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3C5B5DE6-D712-4B9C-A393-7093927EDD88}" type="pres">
      <dgm:prSet presAssocID="{D0EBB816-FAF4-4A90-81EC-2C194BA2182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A4EF0A04-3DD3-417F-8650-9AD23384E34E}" type="pres">
      <dgm:prSet presAssocID="{8AA86835-7A32-40AA-AFCE-D53E306C745F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D61784AE-1ABA-467C-BCB0-73BC31EEA00B}" type="pres">
      <dgm:prSet presAssocID="{8AA86835-7A32-40AA-AFCE-D53E306C745F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04A02B01-742C-40BB-A2F3-FFF0CC05B068}" type="pres">
      <dgm:prSet presAssocID="{8781FBA3-4E3D-4230-A560-7358D862F4F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70C4FDA3-A181-4CBA-A2C5-5369F52CB5BA}" type="pres">
      <dgm:prSet presAssocID="{8781FBA3-4E3D-4230-A560-7358D862F4F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B1DE004-C7C0-49F7-A9B4-3269BE7530C6}" type="presOf" srcId="{79CDE857-7291-4A0C-AD14-A31B67680647}" destId="{36D82FE7-9CB8-48FA-833E-4E13A6EF6290}" srcOrd="0" destOrd="0" presId="urn:microsoft.com/office/officeart/2009/3/layout/IncreasingArrowsProcess"/>
    <dgm:cxn modelId="{45ABD71C-43F7-46FB-9D08-0BCB44510FDE}" type="presOf" srcId="{CCD22880-08D9-49D8-9C8E-FA84F1A4CB30}" destId="{70C4FDA3-A181-4CBA-A2C5-5369F52CB5BA}" srcOrd="0" destOrd="0" presId="urn:microsoft.com/office/officeart/2009/3/layout/IncreasingArrowsProcess"/>
    <dgm:cxn modelId="{0E29AD79-D65C-4070-8AE0-2678C9DF6DAC}" type="presOf" srcId="{8AA86835-7A32-40AA-AFCE-D53E306C745F}" destId="{A4EF0A04-3DD3-417F-8650-9AD23384E34E}" srcOrd="0" destOrd="0" presId="urn:microsoft.com/office/officeart/2009/3/layout/IncreasingArrowsProcess"/>
    <dgm:cxn modelId="{A7F4B77B-E3E2-4452-B57C-6600C355C95C}" type="presOf" srcId="{418C7300-C2A1-4549-A1A3-AD6614F1DC7B}" destId="{3C5B5DE6-D712-4B9C-A393-7093927EDD88}" srcOrd="0" destOrd="0" presId="urn:microsoft.com/office/officeart/2009/3/layout/IncreasingArrowsProcess"/>
    <dgm:cxn modelId="{41A2647F-723A-404F-BE5F-C9DB5421F580}" type="presOf" srcId="{C43335A3-5BB7-4A23-9ED8-98037C3B587A}" destId="{D61784AE-1ABA-467C-BCB0-73BC31EEA00B}" srcOrd="0" destOrd="0" presId="urn:microsoft.com/office/officeart/2009/3/layout/IncreasingArrowsProcess"/>
    <dgm:cxn modelId="{A561BB96-4463-451E-8C93-E1894CB5D7B8}" srcId="{79CDE857-7291-4A0C-AD14-A31B67680647}" destId="{D0EBB816-FAF4-4A90-81EC-2C194BA21824}" srcOrd="0" destOrd="0" parTransId="{934AE4F7-365D-4D4C-83C1-649F1675F8E1}" sibTransId="{2C9D8E46-F5C0-4E94-B148-91356FDFC2DD}"/>
    <dgm:cxn modelId="{5F4DBB97-7063-47BB-A3A5-E86C0C0B6B60}" srcId="{8AA86835-7A32-40AA-AFCE-D53E306C745F}" destId="{C43335A3-5BB7-4A23-9ED8-98037C3B587A}" srcOrd="0" destOrd="0" parTransId="{D9E98ED6-91D3-4D9F-A787-63A50ED6C00F}" sibTransId="{DC4E234A-F37A-4529-9FBD-C3A240EF10FD}"/>
    <dgm:cxn modelId="{37839DAB-B1EE-4297-BDF0-4C518B04066A}" srcId="{79CDE857-7291-4A0C-AD14-A31B67680647}" destId="{8AA86835-7A32-40AA-AFCE-D53E306C745F}" srcOrd="1" destOrd="0" parTransId="{D3D0CC93-59F4-4355-961E-EB0DF15CBFB3}" sibTransId="{52082D7A-32BE-4199-9C25-55AE6419FA21}"/>
    <dgm:cxn modelId="{90F2B3B9-5362-4C20-BEFC-78706EB707D9}" type="presOf" srcId="{D0EBB816-FAF4-4A90-81EC-2C194BA21824}" destId="{F28C0AE5-759F-4A8E-B8E3-CBB8B1451288}" srcOrd="0" destOrd="0" presId="urn:microsoft.com/office/officeart/2009/3/layout/IncreasingArrowsProcess"/>
    <dgm:cxn modelId="{DE626CC1-0AFC-4A98-8839-4A0972B9FE01}" type="presOf" srcId="{8781FBA3-4E3D-4230-A560-7358D862F4F0}" destId="{04A02B01-742C-40BB-A2F3-FFF0CC05B068}" srcOrd="0" destOrd="0" presId="urn:microsoft.com/office/officeart/2009/3/layout/IncreasingArrowsProcess"/>
    <dgm:cxn modelId="{E37087DE-B51A-4098-BDE6-5396027F9433}" srcId="{79CDE857-7291-4A0C-AD14-A31B67680647}" destId="{8781FBA3-4E3D-4230-A560-7358D862F4F0}" srcOrd="2" destOrd="0" parTransId="{D0ED2203-2F28-4D48-99B4-5EFD3A32FAE7}" sibTransId="{91BB7C88-1B19-4BD7-999B-DAB714DCFF3E}"/>
    <dgm:cxn modelId="{82706CE8-5247-4458-A751-24E8902950B9}" srcId="{8781FBA3-4E3D-4230-A560-7358D862F4F0}" destId="{CCD22880-08D9-49D8-9C8E-FA84F1A4CB30}" srcOrd="0" destOrd="0" parTransId="{F781F423-2174-4A19-8124-04BC408FEBC5}" sibTransId="{076EC2BF-C370-4F8E-ABB7-660A43D76FEA}"/>
    <dgm:cxn modelId="{C05325EE-0379-45A8-8FA3-08238D8EA159}" srcId="{D0EBB816-FAF4-4A90-81EC-2C194BA21824}" destId="{418C7300-C2A1-4549-A1A3-AD6614F1DC7B}" srcOrd="0" destOrd="0" parTransId="{7CE5E8C6-0564-44D7-80ED-ECA909B9B11F}" sibTransId="{70533457-DB50-4185-BDC6-A77E213CE603}"/>
    <dgm:cxn modelId="{9B2F1820-94E5-4057-8399-8BEE2DB75CD5}" type="presParOf" srcId="{36D82FE7-9CB8-48FA-833E-4E13A6EF6290}" destId="{F28C0AE5-759F-4A8E-B8E3-CBB8B1451288}" srcOrd="0" destOrd="0" presId="urn:microsoft.com/office/officeart/2009/3/layout/IncreasingArrowsProcess"/>
    <dgm:cxn modelId="{955C5E64-8687-4111-B637-5AE17E21225D}" type="presParOf" srcId="{36D82FE7-9CB8-48FA-833E-4E13A6EF6290}" destId="{3C5B5DE6-D712-4B9C-A393-7093927EDD88}" srcOrd="1" destOrd="0" presId="urn:microsoft.com/office/officeart/2009/3/layout/IncreasingArrowsProcess"/>
    <dgm:cxn modelId="{D6335619-092F-4E09-B12D-5358C301F5F1}" type="presParOf" srcId="{36D82FE7-9CB8-48FA-833E-4E13A6EF6290}" destId="{A4EF0A04-3DD3-417F-8650-9AD23384E34E}" srcOrd="2" destOrd="0" presId="urn:microsoft.com/office/officeart/2009/3/layout/IncreasingArrowsProcess"/>
    <dgm:cxn modelId="{B75F54EC-256D-4BC1-B246-CBE6226F193A}" type="presParOf" srcId="{36D82FE7-9CB8-48FA-833E-4E13A6EF6290}" destId="{D61784AE-1ABA-467C-BCB0-73BC31EEA00B}" srcOrd="3" destOrd="0" presId="urn:microsoft.com/office/officeart/2009/3/layout/IncreasingArrowsProcess"/>
    <dgm:cxn modelId="{0A300C4E-83EC-4CB6-8C28-FF8656AC55D3}" type="presParOf" srcId="{36D82FE7-9CB8-48FA-833E-4E13A6EF6290}" destId="{04A02B01-742C-40BB-A2F3-FFF0CC05B068}" srcOrd="4" destOrd="0" presId="urn:microsoft.com/office/officeart/2009/3/layout/IncreasingArrowsProcess"/>
    <dgm:cxn modelId="{8605F99C-DCC0-43EC-9B5D-1578D3658A60}" type="presParOf" srcId="{36D82FE7-9CB8-48FA-833E-4E13A6EF6290}" destId="{70C4FDA3-A181-4CBA-A2C5-5369F52CB5BA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20D33-BCA4-4481-A4A3-5CA1EB1B160D}">
      <dsp:nvSpPr>
        <dsp:cNvPr id="0" name=""/>
        <dsp:cNvSpPr/>
      </dsp:nvSpPr>
      <dsp:spPr>
        <a:xfrm>
          <a:off x="4219" y="1105508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外接設備</a:t>
          </a:r>
        </a:p>
      </dsp:txBody>
      <dsp:txXfrm>
        <a:off x="36638" y="1137927"/>
        <a:ext cx="1779923" cy="1042019"/>
      </dsp:txXfrm>
    </dsp:sp>
    <dsp:sp modelId="{5176BA3A-B52F-40CD-9450-1BCAC0B9B76F}">
      <dsp:nvSpPr>
        <dsp:cNvPr id="0" name=""/>
        <dsp:cNvSpPr/>
      </dsp:nvSpPr>
      <dsp:spPr>
        <a:xfrm>
          <a:off x="1919010" y="1478968"/>
          <a:ext cx="623822" cy="282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 dirty="0"/>
        </a:p>
      </dsp:txBody>
      <dsp:txXfrm>
        <a:off x="1919010" y="1535525"/>
        <a:ext cx="538987" cy="169671"/>
      </dsp:txXfrm>
    </dsp:sp>
    <dsp:sp modelId="{050D85FF-82DD-4DF6-8AEC-7A0C3A568C5C}">
      <dsp:nvSpPr>
        <dsp:cNvPr id="0" name=""/>
        <dsp:cNvSpPr/>
      </dsp:nvSpPr>
      <dsp:spPr>
        <a:xfrm>
          <a:off x="2586885" y="1105508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FPGA</a:t>
          </a:r>
          <a:endParaRPr lang="zh-TW" altLang="en-US" sz="3000" kern="1200" dirty="0"/>
        </a:p>
      </dsp:txBody>
      <dsp:txXfrm>
        <a:off x="2619304" y="1137927"/>
        <a:ext cx="1779923" cy="1042019"/>
      </dsp:txXfrm>
    </dsp:sp>
    <dsp:sp modelId="{79C74E68-D645-4784-8CCD-01FC3930DA1D}">
      <dsp:nvSpPr>
        <dsp:cNvPr id="0" name=""/>
        <dsp:cNvSpPr/>
      </dsp:nvSpPr>
      <dsp:spPr>
        <a:xfrm>
          <a:off x="4514569" y="1529434"/>
          <a:ext cx="594197" cy="25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 dirty="0"/>
        </a:p>
      </dsp:txBody>
      <dsp:txXfrm>
        <a:off x="4514569" y="1581235"/>
        <a:ext cx="516496" cy="155403"/>
      </dsp:txXfrm>
    </dsp:sp>
    <dsp:sp modelId="{A6205A76-6ED6-4C46-930C-7B8EC0921C7C}">
      <dsp:nvSpPr>
        <dsp:cNvPr id="0" name=""/>
        <dsp:cNvSpPr/>
      </dsp:nvSpPr>
      <dsp:spPr>
        <a:xfrm>
          <a:off x="5169552" y="1105508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AES</a:t>
          </a:r>
          <a:r>
            <a:rPr lang="zh-TW" altLang="en-US" sz="3000" kern="1200" dirty="0"/>
            <a:t>加密</a:t>
          </a:r>
        </a:p>
      </dsp:txBody>
      <dsp:txXfrm>
        <a:off x="5201971" y="1137927"/>
        <a:ext cx="1779923" cy="1042019"/>
      </dsp:txXfrm>
    </dsp:sp>
    <dsp:sp modelId="{2D73C25B-AE1F-4F0D-938C-D76837CF96D8}">
      <dsp:nvSpPr>
        <dsp:cNvPr id="0" name=""/>
        <dsp:cNvSpPr/>
      </dsp:nvSpPr>
      <dsp:spPr>
        <a:xfrm>
          <a:off x="7064355" y="1526264"/>
          <a:ext cx="659959" cy="265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7064355" y="1579333"/>
        <a:ext cx="580356" cy="159207"/>
      </dsp:txXfrm>
    </dsp:sp>
    <dsp:sp modelId="{56C8F38D-1798-4695-BE39-0FE64746F87F}">
      <dsp:nvSpPr>
        <dsp:cNvPr id="0" name=""/>
        <dsp:cNvSpPr/>
      </dsp:nvSpPr>
      <dsp:spPr>
        <a:xfrm>
          <a:off x="7752218" y="1105508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回傳</a:t>
          </a:r>
        </a:p>
      </dsp:txBody>
      <dsp:txXfrm>
        <a:off x="7784637" y="1137927"/>
        <a:ext cx="1779923" cy="10420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09671-ACC9-42A2-97AE-ED56C0454D50}">
      <dsp:nvSpPr>
        <dsp:cNvPr id="0" name=""/>
        <dsp:cNvSpPr/>
      </dsp:nvSpPr>
      <dsp:spPr>
        <a:xfrm>
          <a:off x="0" y="0"/>
          <a:ext cx="4481533" cy="11877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TopCode</a:t>
          </a:r>
          <a:r>
            <a:rPr lang="en-US" sz="2100" kern="1200" dirty="0"/>
            <a:t> : rs232.v</a:t>
          </a:r>
        </a:p>
      </dsp:txBody>
      <dsp:txXfrm>
        <a:off x="34788" y="34788"/>
        <a:ext cx="3199860" cy="1118171"/>
      </dsp:txXfrm>
    </dsp:sp>
    <dsp:sp modelId="{C8C07C4C-C93A-4146-A1D0-334FC01D825F}">
      <dsp:nvSpPr>
        <dsp:cNvPr id="0" name=""/>
        <dsp:cNvSpPr/>
      </dsp:nvSpPr>
      <dsp:spPr>
        <a:xfrm>
          <a:off x="395429" y="1385705"/>
          <a:ext cx="4481533" cy="1187747"/>
        </a:xfrm>
        <a:prstGeom prst="roundRect">
          <a:avLst>
            <a:gd name="adj" fmla="val 10000"/>
          </a:avLst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Code: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RS_code.v</a:t>
          </a:r>
          <a:r>
            <a:rPr lang="en-US" sz="2100" kern="1200" dirty="0"/>
            <a:t> , </a:t>
          </a:r>
          <a:r>
            <a:rPr lang="en-US" sz="2100" kern="1200" dirty="0" err="1"/>
            <a:t>TX_code.v</a:t>
          </a:r>
          <a:r>
            <a:rPr lang="en-US" sz="2100" kern="1200" dirty="0"/>
            <a:t> , </a:t>
          </a:r>
          <a:r>
            <a:rPr lang="en-US" sz="2100" kern="1200" dirty="0" err="1"/>
            <a:t>AES.v</a:t>
          </a:r>
          <a:endParaRPr lang="en-US" sz="2100" kern="1200" dirty="0"/>
        </a:p>
      </dsp:txBody>
      <dsp:txXfrm>
        <a:off x="430217" y="1420493"/>
        <a:ext cx="3244491" cy="1118171"/>
      </dsp:txXfrm>
    </dsp:sp>
    <dsp:sp modelId="{592E2117-A80D-4CAE-849D-AB451ADFB5AD}">
      <dsp:nvSpPr>
        <dsp:cNvPr id="0" name=""/>
        <dsp:cNvSpPr/>
      </dsp:nvSpPr>
      <dsp:spPr>
        <a:xfrm>
          <a:off x="790858" y="2771410"/>
          <a:ext cx="4481533" cy="1187747"/>
        </a:xfrm>
        <a:prstGeom prst="roundRect">
          <a:avLst>
            <a:gd name="adj" fmla="val 1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Testbench : bits64_test.v,</a:t>
          </a:r>
          <a:r>
            <a:rPr lang="en-US" altLang="zh-TW" sz="2100" kern="1200" dirty="0"/>
            <a:t> </a:t>
          </a:r>
          <a:r>
            <a:rPr lang="en-US" altLang="zh-TW" sz="2100" kern="1200" dirty="0" err="1"/>
            <a:t>aes_data_tb.v</a:t>
          </a:r>
          <a:endParaRPr lang="en-US" sz="2100" kern="1200" dirty="0"/>
        </a:p>
      </dsp:txBody>
      <dsp:txXfrm>
        <a:off x="825646" y="2806198"/>
        <a:ext cx="3244491" cy="1118171"/>
      </dsp:txXfrm>
    </dsp:sp>
    <dsp:sp modelId="{CDEF32E7-83E7-4B10-9A54-33B9CD2601F8}">
      <dsp:nvSpPr>
        <dsp:cNvPr id="0" name=""/>
        <dsp:cNvSpPr/>
      </dsp:nvSpPr>
      <dsp:spPr>
        <a:xfrm>
          <a:off x="3709497" y="900708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83205" y="900708"/>
        <a:ext cx="424619" cy="580956"/>
      </dsp:txXfrm>
    </dsp:sp>
    <dsp:sp modelId="{B9D9CF06-FA13-43B0-A7CA-1A7C76E03AC0}">
      <dsp:nvSpPr>
        <dsp:cNvPr id="0" name=""/>
        <dsp:cNvSpPr/>
      </dsp:nvSpPr>
      <dsp:spPr>
        <a:xfrm>
          <a:off x="4104926" y="2278495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78634" y="2278495"/>
        <a:ext cx="424619" cy="580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3215"/>
          <a:ext cx="448649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output</a:t>
          </a:r>
          <a:endParaRPr lang="zh-TW" altLang="en-US" sz="2200" kern="1200" dirty="0"/>
        </a:p>
      </dsp:txBody>
      <dsp:txXfrm>
        <a:off x="46" y="3215"/>
        <a:ext cx="4486496" cy="633600"/>
      </dsp:txXfrm>
    </dsp:sp>
    <dsp:sp modelId="{5A0A6024-56B9-41C7-8DFD-A76FE54AE582}">
      <dsp:nvSpPr>
        <dsp:cNvPr id="0" name=""/>
        <dsp:cNvSpPr/>
      </dsp:nvSpPr>
      <dsp:spPr>
        <a:xfrm>
          <a:off x="46" y="636815"/>
          <a:ext cx="4486496" cy="2069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/>
            <a:t>TX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從</a:t>
          </a:r>
          <a:r>
            <a:rPr lang="en-US" altLang="zh-TW" sz="2200" kern="1200" dirty="0"/>
            <a:t>FPGA</a:t>
          </a:r>
          <a:r>
            <a:rPr lang="zh-TW" altLang="en-US" sz="2200" kern="1200" dirty="0"/>
            <a:t>傳出資料</a:t>
          </a:r>
          <a:r>
            <a:rPr lang="en-US" altLang="zh-TW" sz="2200" kern="1200" dirty="0"/>
            <a:t>(64bits)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port_b_out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將資料用</a:t>
          </a:r>
          <a:r>
            <a:rPr lang="en-US" altLang="zh-TW" sz="2200" kern="1200" dirty="0"/>
            <a:t>LED</a:t>
          </a:r>
          <a:r>
            <a:rPr lang="zh-TW" altLang="en-US" sz="2200" kern="1200" dirty="0"/>
            <a:t>燈顯示</a:t>
          </a:r>
          <a:r>
            <a:rPr lang="en-US" altLang="zh-TW" sz="2200" kern="1200" dirty="0"/>
            <a:t>(8bits)</a:t>
          </a:r>
          <a:endParaRPr lang="zh-TW" altLang="en-US" sz="2200" kern="1200" dirty="0"/>
        </a:p>
      </dsp:txBody>
      <dsp:txXfrm>
        <a:off x="46" y="636815"/>
        <a:ext cx="4486496" cy="2069301"/>
      </dsp:txXfrm>
    </dsp:sp>
    <dsp:sp modelId="{740DDC0F-D9F5-4ED5-B3DA-597CDBCC0D4A}">
      <dsp:nvSpPr>
        <dsp:cNvPr id="0" name=""/>
        <dsp:cNvSpPr/>
      </dsp:nvSpPr>
      <dsp:spPr>
        <a:xfrm>
          <a:off x="5114652" y="3215"/>
          <a:ext cx="448649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input</a:t>
          </a:r>
          <a:endParaRPr lang="zh-TW" altLang="en-US" sz="2200" kern="1200" dirty="0"/>
        </a:p>
      </dsp:txBody>
      <dsp:txXfrm>
        <a:off x="5114652" y="3215"/>
        <a:ext cx="4486496" cy="633600"/>
      </dsp:txXfrm>
    </dsp:sp>
    <dsp:sp modelId="{FE61E29A-AC66-49AA-A1B6-075C1050E8F7}">
      <dsp:nvSpPr>
        <dsp:cNvPr id="0" name=""/>
        <dsp:cNvSpPr/>
      </dsp:nvSpPr>
      <dsp:spPr>
        <a:xfrm>
          <a:off x="5114652" y="636815"/>
          <a:ext cx="4486496" cy="2069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/>
            <a:t>RX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</a:t>
          </a:r>
          <a:r>
            <a:rPr lang="en-US" altLang="zh-TW" sz="2200" kern="1200" dirty="0"/>
            <a:t>FPGA</a:t>
          </a:r>
          <a:r>
            <a:rPr lang="zh-TW" altLang="en-US" sz="2200" kern="1200" dirty="0"/>
            <a:t>接收資料</a:t>
          </a:r>
          <a:r>
            <a:rPr lang="en-US" altLang="zh-TW" sz="2200" kern="1200" dirty="0"/>
            <a:t>(64bits)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/>
            <a:t>sw2,sw1,sw0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切換</a:t>
          </a:r>
          <a:r>
            <a:rPr lang="en-US" altLang="zh-TW" sz="2200" kern="1200" dirty="0" err="1"/>
            <a:t>port_b_out</a:t>
          </a:r>
          <a:r>
            <a:rPr lang="zh-TW" altLang="en-US" sz="2200" kern="1200" dirty="0"/>
            <a:t>輸出哪一則資料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clk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</a:t>
          </a:r>
          <a:r>
            <a:rPr lang="en-US" altLang="zh-TW" sz="2200" kern="1200" dirty="0"/>
            <a:t>50MHz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rst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重製資料</a:t>
          </a:r>
        </a:p>
      </dsp:txBody>
      <dsp:txXfrm>
        <a:off x="5114652" y="636815"/>
        <a:ext cx="4486496" cy="20693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11236"/>
          <a:ext cx="448649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output</a:t>
          </a:r>
          <a:endParaRPr lang="zh-TW" altLang="en-US" sz="2200" kern="1200" dirty="0"/>
        </a:p>
      </dsp:txBody>
      <dsp:txXfrm>
        <a:off x="46" y="11236"/>
        <a:ext cx="4486496" cy="633600"/>
      </dsp:txXfrm>
    </dsp:sp>
    <dsp:sp modelId="{5A0A6024-56B9-41C7-8DFD-A76FE54AE582}">
      <dsp:nvSpPr>
        <dsp:cNvPr id="0" name=""/>
        <dsp:cNvSpPr/>
      </dsp:nvSpPr>
      <dsp:spPr>
        <a:xfrm>
          <a:off x="46" y="644836"/>
          <a:ext cx="4486496" cy="205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data_out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將接收到的資料紀錄到</a:t>
          </a:r>
          <a:r>
            <a:rPr lang="en-US" altLang="zh-TW" sz="2200" kern="1200" dirty="0"/>
            <a:t>data</a:t>
          </a:r>
          <a:r>
            <a:rPr lang="zh-TW" altLang="en-US" sz="2200" kern="1200" dirty="0"/>
            <a:t>，用於往後</a:t>
          </a:r>
          <a:r>
            <a:rPr lang="en-US" altLang="zh-TW" sz="2200" kern="1200" dirty="0"/>
            <a:t>AES</a:t>
          </a:r>
          <a:r>
            <a:rPr lang="zh-TW" altLang="en-US" sz="2200" kern="1200" dirty="0"/>
            <a:t>加密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load_port_b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將資料</a:t>
          </a:r>
          <a:r>
            <a:rPr lang="en-US" altLang="zh-TW" sz="2200" kern="1200" dirty="0"/>
            <a:t>load</a:t>
          </a:r>
          <a:r>
            <a:rPr lang="zh-TW" altLang="en-US" sz="2200" kern="1200" dirty="0"/>
            <a:t>到</a:t>
          </a:r>
          <a:r>
            <a:rPr lang="en-US" altLang="zh-TW" sz="2200" kern="1200" dirty="0"/>
            <a:t>LED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tx_start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</a:t>
          </a:r>
          <a:r>
            <a:rPr lang="en-US" altLang="zh-TW" sz="2200" kern="1200" dirty="0"/>
            <a:t>RX</a:t>
          </a:r>
          <a:r>
            <a:rPr lang="zh-TW" altLang="en-US" sz="2200" kern="1200" dirty="0"/>
            <a:t>接收完畢後，</a:t>
          </a:r>
          <a:r>
            <a:rPr lang="en-US" altLang="zh-TW" sz="2200" kern="1200" dirty="0"/>
            <a:t>TX</a:t>
          </a:r>
          <a:r>
            <a:rPr lang="zh-TW" altLang="en-US" sz="2200" kern="1200" dirty="0"/>
            <a:t>可開始回傳資料</a:t>
          </a:r>
        </a:p>
      </dsp:txBody>
      <dsp:txXfrm>
        <a:off x="46" y="644836"/>
        <a:ext cx="4486496" cy="2053260"/>
      </dsp:txXfrm>
    </dsp:sp>
    <dsp:sp modelId="{740DDC0F-D9F5-4ED5-B3DA-597CDBCC0D4A}">
      <dsp:nvSpPr>
        <dsp:cNvPr id="0" name=""/>
        <dsp:cNvSpPr/>
      </dsp:nvSpPr>
      <dsp:spPr>
        <a:xfrm>
          <a:off x="5114652" y="11236"/>
          <a:ext cx="448649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input</a:t>
          </a:r>
          <a:endParaRPr lang="zh-TW" altLang="en-US" sz="2200" kern="1200" dirty="0"/>
        </a:p>
      </dsp:txBody>
      <dsp:txXfrm>
        <a:off x="5114652" y="11236"/>
        <a:ext cx="4486496" cy="633600"/>
      </dsp:txXfrm>
    </dsp:sp>
    <dsp:sp modelId="{FE61E29A-AC66-49AA-A1B6-075C1050E8F7}">
      <dsp:nvSpPr>
        <dsp:cNvPr id="0" name=""/>
        <dsp:cNvSpPr/>
      </dsp:nvSpPr>
      <dsp:spPr>
        <a:xfrm>
          <a:off x="5114652" y="644836"/>
          <a:ext cx="4486496" cy="205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data_in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</a:t>
          </a:r>
          <a:r>
            <a:rPr lang="en-US" altLang="zh-TW" sz="2200" kern="1200" dirty="0"/>
            <a:t>RX</a:t>
          </a:r>
          <a:r>
            <a:rPr lang="zh-TW" altLang="en-US" sz="2200" kern="1200" dirty="0"/>
            <a:t>線接收到的資料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clk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</a:t>
          </a:r>
          <a:r>
            <a:rPr lang="en-US" altLang="zh-TW" sz="2200" kern="1200" dirty="0"/>
            <a:t>50MHz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rst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重製資料</a:t>
          </a:r>
        </a:p>
      </dsp:txBody>
      <dsp:txXfrm>
        <a:off x="5114652" y="644836"/>
        <a:ext cx="4486496" cy="2053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53806"/>
          <a:ext cx="4486496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output</a:t>
          </a:r>
          <a:endParaRPr lang="zh-TW" altLang="en-US" sz="2400" kern="1200" dirty="0"/>
        </a:p>
      </dsp:txBody>
      <dsp:txXfrm>
        <a:off x="46" y="53806"/>
        <a:ext cx="4486496" cy="691200"/>
      </dsp:txXfrm>
    </dsp:sp>
    <dsp:sp modelId="{5A0A6024-56B9-41C7-8DFD-A76FE54AE582}">
      <dsp:nvSpPr>
        <dsp:cNvPr id="0" name=""/>
        <dsp:cNvSpPr/>
      </dsp:nvSpPr>
      <dsp:spPr>
        <a:xfrm>
          <a:off x="46" y="745006"/>
          <a:ext cx="4486496" cy="1910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data_out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</a:t>
          </a:r>
          <a:r>
            <a:rPr lang="zh-TW" altLang="en-US" sz="2400" kern="1200" dirty="0"/>
            <a:t> </a:t>
          </a:r>
          <a:r>
            <a:rPr lang="en-US" altLang="zh-TW" sz="2400" kern="1200" dirty="0"/>
            <a:t>TX</a:t>
          </a:r>
          <a:r>
            <a:rPr lang="zh-TW" altLang="en-US" sz="2400" kern="1200" dirty="0"/>
            <a:t>線傳出資料</a:t>
          </a:r>
        </a:p>
      </dsp:txBody>
      <dsp:txXfrm>
        <a:off x="46" y="745006"/>
        <a:ext cx="4486496" cy="1910520"/>
      </dsp:txXfrm>
    </dsp:sp>
    <dsp:sp modelId="{740DDC0F-D9F5-4ED5-B3DA-597CDBCC0D4A}">
      <dsp:nvSpPr>
        <dsp:cNvPr id="0" name=""/>
        <dsp:cNvSpPr/>
      </dsp:nvSpPr>
      <dsp:spPr>
        <a:xfrm>
          <a:off x="5114652" y="53806"/>
          <a:ext cx="4486496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input</a:t>
          </a:r>
          <a:endParaRPr lang="zh-TW" altLang="en-US" sz="2400" kern="1200" dirty="0"/>
        </a:p>
      </dsp:txBody>
      <dsp:txXfrm>
        <a:off x="5114652" y="53806"/>
        <a:ext cx="4486496" cy="691200"/>
      </dsp:txXfrm>
    </dsp:sp>
    <dsp:sp modelId="{FE61E29A-AC66-49AA-A1B6-075C1050E8F7}">
      <dsp:nvSpPr>
        <dsp:cNvPr id="0" name=""/>
        <dsp:cNvSpPr/>
      </dsp:nvSpPr>
      <dsp:spPr>
        <a:xfrm>
          <a:off x="5114652" y="745006"/>
          <a:ext cx="4486496" cy="1910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data_in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 </a:t>
          </a:r>
          <a:r>
            <a:rPr lang="zh-TW" altLang="en-US" sz="2400" kern="1200" dirty="0"/>
            <a:t>存於</a:t>
          </a:r>
          <a:r>
            <a:rPr lang="en-US" altLang="zh-TW" sz="2400" kern="1200" dirty="0"/>
            <a:t>data</a:t>
          </a:r>
          <a:r>
            <a:rPr lang="zh-TW" altLang="en-US" sz="2400" kern="1200" dirty="0"/>
            <a:t>的資料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tx_start</a:t>
          </a:r>
          <a:r>
            <a:rPr lang="en-US" altLang="zh-TW" sz="2400" kern="1200" dirty="0"/>
            <a:t> : </a:t>
          </a:r>
          <a:r>
            <a:rPr lang="zh-TW" altLang="en-US" sz="2400" kern="1200" dirty="0"/>
            <a:t>控制</a:t>
          </a:r>
          <a:r>
            <a:rPr lang="en-US" altLang="zh-TW" sz="2400" kern="1200" dirty="0"/>
            <a:t>TX</a:t>
          </a:r>
          <a:r>
            <a:rPr lang="zh-TW" altLang="en-US" sz="2400" kern="1200" dirty="0"/>
            <a:t>開始傳資料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clk</a:t>
          </a:r>
          <a:r>
            <a:rPr lang="en-US" altLang="zh-TW" sz="2400" kern="1200" dirty="0"/>
            <a:t> : 50MHz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rst</a:t>
          </a:r>
          <a:r>
            <a:rPr lang="en-US" altLang="zh-TW" sz="2400" kern="1200" dirty="0"/>
            <a:t> : </a:t>
          </a:r>
          <a:r>
            <a:rPr lang="zh-TW" altLang="en-US" sz="2400" kern="1200" dirty="0"/>
            <a:t>重製資料</a:t>
          </a:r>
        </a:p>
      </dsp:txBody>
      <dsp:txXfrm>
        <a:off x="5114652" y="745006"/>
        <a:ext cx="4486496" cy="1910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9346"/>
          <a:ext cx="4486496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700" kern="1200" dirty="0"/>
            <a:t>output</a:t>
          </a:r>
          <a:endParaRPr lang="zh-TW" altLang="en-US" sz="3700" kern="1200" dirty="0"/>
        </a:p>
      </dsp:txBody>
      <dsp:txXfrm>
        <a:off x="46" y="9346"/>
        <a:ext cx="4486496" cy="1065600"/>
      </dsp:txXfrm>
    </dsp:sp>
    <dsp:sp modelId="{5A0A6024-56B9-41C7-8DFD-A76FE54AE582}">
      <dsp:nvSpPr>
        <dsp:cNvPr id="0" name=""/>
        <dsp:cNvSpPr/>
      </dsp:nvSpPr>
      <dsp:spPr>
        <a:xfrm>
          <a:off x="46" y="1074946"/>
          <a:ext cx="4486496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e128_out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</a:t>
          </a:r>
          <a:r>
            <a:rPr lang="zh-TW" altLang="en-US" sz="2400" kern="1200" dirty="0"/>
            <a:t> 加密後資料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d128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</a:t>
          </a:r>
          <a:r>
            <a:rPr lang="zh-TW" altLang="en-US" sz="2400" kern="1200" dirty="0"/>
            <a:t> 加密解密後是否為同一筆資料</a:t>
          </a:r>
        </a:p>
      </dsp:txBody>
      <dsp:txXfrm>
        <a:off x="46" y="1074946"/>
        <a:ext cx="4486496" cy="1625040"/>
      </dsp:txXfrm>
    </dsp:sp>
    <dsp:sp modelId="{740DDC0F-D9F5-4ED5-B3DA-597CDBCC0D4A}">
      <dsp:nvSpPr>
        <dsp:cNvPr id="0" name=""/>
        <dsp:cNvSpPr/>
      </dsp:nvSpPr>
      <dsp:spPr>
        <a:xfrm>
          <a:off x="5114652" y="9346"/>
          <a:ext cx="4486496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700" kern="1200" dirty="0"/>
            <a:t>input</a:t>
          </a:r>
          <a:endParaRPr lang="zh-TW" altLang="en-US" sz="3700" kern="1200" dirty="0"/>
        </a:p>
      </dsp:txBody>
      <dsp:txXfrm>
        <a:off x="5114652" y="9346"/>
        <a:ext cx="4486496" cy="1065600"/>
      </dsp:txXfrm>
    </dsp:sp>
    <dsp:sp modelId="{FE61E29A-AC66-49AA-A1B6-075C1050E8F7}">
      <dsp:nvSpPr>
        <dsp:cNvPr id="0" name=""/>
        <dsp:cNvSpPr/>
      </dsp:nvSpPr>
      <dsp:spPr>
        <a:xfrm>
          <a:off x="5114652" y="1074946"/>
          <a:ext cx="4486496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e128_in : </a:t>
          </a:r>
          <a:r>
            <a:rPr lang="zh-TW" altLang="en-US" sz="2400" kern="1200" dirty="0"/>
            <a:t>加密前資料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enable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 </a:t>
          </a:r>
          <a:r>
            <a:rPr lang="zh-TW" altLang="en-US" sz="2400" kern="1200" dirty="0"/>
            <a:t>控制</a:t>
          </a:r>
          <a:r>
            <a:rPr lang="en-US" altLang="zh-TW" sz="2400" kern="1200" dirty="0" err="1"/>
            <a:t>aes</a:t>
          </a:r>
          <a:r>
            <a:rPr lang="zh-TW" altLang="en-US" sz="2400" kern="1200" dirty="0"/>
            <a:t>開始加密</a:t>
          </a:r>
        </a:p>
      </dsp:txBody>
      <dsp:txXfrm>
        <a:off x="5114652" y="1074946"/>
        <a:ext cx="4486496" cy="16250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C0AE5-759F-4A8E-B8E3-CBB8B1451288}">
      <dsp:nvSpPr>
        <dsp:cNvPr id="0" name=""/>
        <dsp:cNvSpPr/>
      </dsp:nvSpPr>
      <dsp:spPr>
        <a:xfrm>
          <a:off x="0" y="402407"/>
          <a:ext cx="769112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 err="1"/>
            <a:t>AES.v</a:t>
          </a:r>
          <a:endParaRPr lang="zh-TW" altLang="en-US" sz="2200" kern="1200" dirty="0"/>
        </a:p>
      </dsp:txBody>
      <dsp:txXfrm>
        <a:off x="0" y="682437"/>
        <a:ext cx="7411090" cy="560060"/>
      </dsp:txXfrm>
    </dsp:sp>
    <dsp:sp modelId="{3C5B5DE6-D712-4B9C-A393-7093927EDD88}">
      <dsp:nvSpPr>
        <dsp:cNvPr id="0" name=""/>
        <dsp:cNvSpPr/>
      </dsp:nvSpPr>
      <dsp:spPr>
        <a:xfrm>
          <a:off x="0" y="1266181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200" kern="1200" dirty="0" err="1"/>
            <a:t>AES_Encrypt.v</a:t>
          </a:r>
          <a:endParaRPr lang="zh-TW" altLang="en-US" sz="2200" kern="1200" dirty="0"/>
        </a:p>
      </dsp:txBody>
      <dsp:txXfrm>
        <a:off x="0" y="1266181"/>
        <a:ext cx="2368864" cy="2157763"/>
      </dsp:txXfrm>
    </dsp:sp>
    <dsp:sp modelId="{A4EF0A04-3DD3-417F-8650-9AD23384E34E}">
      <dsp:nvSpPr>
        <dsp:cNvPr id="0" name=""/>
        <dsp:cNvSpPr/>
      </dsp:nvSpPr>
      <dsp:spPr>
        <a:xfrm>
          <a:off x="2368864" y="775780"/>
          <a:ext cx="5322255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200" kern="1200" dirty="0" err="1"/>
            <a:t>AES_Encrypt.v</a:t>
          </a:r>
          <a:endParaRPr lang="zh-TW" altLang="en-US" sz="2200" kern="1200" dirty="0"/>
        </a:p>
      </dsp:txBody>
      <dsp:txXfrm>
        <a:off x="2368864" y="1055810"/>
        <a:ext cx="5042225" cy="560060"/>
      </dsp:txXfrm>
    </dsp:sp>
    <dsp:sp modelId="{D61784AE-1ABA-467C-BCB0-73BC31EEA00B}">
      <dsp:nvSpPr>
        <dsp:cNvPr id="0" name=""/>
        <dsp:cNvSpPr/>
      </dsp:nvSpPr>
      <dsp:spPr>
        <a:xfrm>
          <a:off x="2368864" y="1639554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keyExpansion.v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addRoundKey.v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encryptRound.v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subBytes.v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shiftRows.v</a:t>
          </a:r>
          <a:endParaRPr lang="zh-TW" altLang="en-US" sz="2200" kern="1200" dirty="0"/>
        </a:p>
      </dsp:txBody>
      <dsp:txXfrm>
        <a:off x="2368864" y="1639554"/>
        <a:ext cx="2368864" cy="2157763"/>
      </dsp:txXfrm>
    </dsp:sp>
    <dsp:sp modelId="{04A02B01-742C-40BB-A2F3-FFF0CC05B068}">
      <dsp:nvSpPr>
        <dsp:cNvPr id="0" name=""/>
        <dsp:cNvSpPr/>
      </dsp:nvSpPr>
      <dsp:spPr>
        <a:xfrm>
          <a:off x="4737729" y="1149153"/>
          <a:ext cx="295339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encryptRound.v</a:t>
          </a:r>
          <a:endParaRPr lang="zh-TW" altLang="en-US" sz="2200" kern="1200" dirty="0"/>
        </a:p>
      </dsp:txBody>
      <dsp:txXfrm>
        <a:off x="4737729" y="1429183"/>
        <a:ext cx="2673360" cy="560060"/>
      </dsp:txXfrm>
    </dsp:sp>
    <dsp:sp modelId="{70C4FDA3-A181-4CBA-A2C5-5369F52CB5BA}">
      <dsp:nvSpPr>
        <dsp:cNvPr id="0" name=""/>
        <dsp:cNvSpPr/>
      </dsp:nvSpPr>
      <dsp:spPr>
        <a:xfrm>
          <a:off x="4737729" y="2012928"/>
          <a:ext cx="2368864" cy="2126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subBytes.v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shiftRows.v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mixColumns.v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addRoundKey.v</a:t>
          </a:r>
          <a:endParaRPr lang="zh-TW" altLang="en-US" sz="2200" kern="1200" dirty="0"/>
        </a:p>
      </dsp:txBody>
      <dsp:txXfrm>
        <a:off x="4737729" y="2012928"/>
        <a:ext cx="2368864" cy="21261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C0AE5-759F-4A8E-B8E3-CBB8B1451288}">
      <dsp:nvSpPr>
        <dsp:cNvPr id="0" name=""/>
        <dsp:cNvSpPr/>
      </dsp:nvSpPr>
      <dsp:spPr>
        <a:xfrm>
          <a:off x="0" y="402407"/>
          <a:ext cx="769112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 err="1"/>
            <a:t>AES.v</a:t>
          </a:r>
          <a:endParaRPr lang="zh-TW" altLang="en-US" sz="2200" kern="1200" dirty="0"/>
        </a:p>
      </dsp:txBody>
      <dsp:txXfrm>
        <a:off x="0" y="682437"/>
        <a:ext cx="7411090" cy="560060"/>
      </dsp:txXfrm>
    </dsp:sp>
    <dsp:sp modelId="{3C5B5DE6-D712-4B9C-A393-7093927EDD88}">
      <dsp:nvSpPr>
        <dsp:cNvPr id="0" name=""/>
        <dsp:cNvSpPr/>
      </dsp:nvSpPr>
      <dsp:spPr>
        <a:xfrm>
          <a:off x="0" y="1266181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000" kern="1200" dirty="0" err="1"/>
            <a:t>AES_</a:t>
          </a:r>
          <a:r>
            <a:rPr lang="en-US" altLang="zh-TW" sz="2000" kern="1200" dirty="0" err="1"/>
            <a:t>De</a:t>
          </a:r>
          <a:r>
            <a:rPr lang="en-US" sz="2000" kern="1200" dirty="0" err="1"/>
            <a:t>crypt.v</a:t>
          </a:r>
          <a:endParaRPr lang="zh-TW" altLang="en-US" sz="2000" kern="1200" dirty="0"/>
        </a:p>
      </dsp:txBody>
      <dsp:txXfrm>
        <a:off x="0" y="1266181"/>
        <a:ext cx="2368864" cy="2157763"/>
      </dsp:txXfrm>
    </dsp:sp>
    <dsp:sp modelId="{A4EF0A04-3DD3-417F-8650-9AD23384E34E}">
      <dsp:nvSpPr>
        <dsp:cNvPr id="0" name=""/>
        <dsp:cNvSpPr/>
      </dsp:nvSpPr>
      <dsp:spPr>
        <a:xfrm>
          <a:off x="2368864" y="775780"/>
          <a:ext cx="5322255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200" kern="1200" dirty="0" err="1"/>
            <a:t>AES_Decrypt.v</a:t>
          </a:r>
          <a:endParaRPr lang="zh-TW" altLang="en-US" sz="2200" kern="1200" dirty="0"/>
        </a:p>
      </dsp:txBody>
      <dsp:txXfrm>
        <a:off x="2368864" y="1055810"/>
        <a:ext cx="5042225" cy="560060"/>
      </dsp:txXfrm>
    </dsp:sp>
    <dsp:sp modelId="{D61784AE-1ABA-467C-BCB0-73BC31EEA00B}">
      <dsp:nvSpPr>
        <dsp:cNvPr id="0" name=""/>
        <dsp:cNvSpPr/>
      </dsp:nvSpPr>
      <dsp:spPr>
        <a:xfrm>
          <a:off x="2368864" y="1639554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keyExpansion.v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addRoundKey.v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decryptRound.v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inverseShiftRows.v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inverseSubBytes.v</a:t>
          </a:r>
          <a:endParaRPr lang="en-US" altLang="en-US" sz="2000" kern="1200" dirty="0"/>
        </a:p>
      </dsp:txBody>
      <dsp:txXfrm>
        <a:off x="2368864" y="1639554"/>
        <a:ext cx="2368864" cy="2157763"/>
      </dsp:txXfrm>
    </dsp:sp>
    <dsp:sp modelId="{04A02B01-742C-40BB-A2F3-FFF0CC05B068}">
      <dsp:nvSpPr>
        <dsp:cNvPr id="0" name=""/>
        <dsp:cNvSpPr/>
      </dsp:nvSpPr>
      <dsp:spPr>
        <a:xfrm>
          <a:off x="4737729" y="1149153"/>
          <a:ext cx="295339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decryptRound.v</a:t>
          </a:r>
          <a:endParaRPr lang="zh-TW" altLang="en-US" sz="2200" kern="1200" dirty="0"/>
        </a:p>
      </dsp:txBody>
      <dsp:txXfrm>
        <a:off x="4737729" y="1429183"/>
        <a:ext cx="2673360" cy="560060"/>
      </dsp:txXfrm>
    </dsp:sp>
    <dsp:sp modelId="{70C4FDA3-A181-4CBA-A2C5-5369F52CB5BA}">
      <dsp:nvSpPr>
        <dsp:cNvPr id="0" name=""/>
        <dsp:cNvSpPr/>
      </dsp:nvSpPr>
      <dsp:spPr>
        <a:xfrm>
          <a:off x="4737729" y="2012928"/>
          <a:ext cx="2368864" cy="2126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inverseShiftRows.v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inverseSubBytes.v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addRoundKey.v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inverseMixColumns.v</a:t>
          </a:r>
          <a:endParaRPr lang="zh-TW" altLang="en-US" sz="2000" kern="1200" dirty="0"/>
        </a:p>
      </dsp:txBody>
      <dsp:txXfrm>
        <a:off x="4737729" y="2012928"/>
        <a:ext cx="2368864" cy="2126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CFBC5D-DAFB-4263-8CE6-CC74E3B535DB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0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7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95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8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4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7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1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3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4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9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4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5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03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6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3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CFBC5D-DAFB-4263-8CE6-CC74E3B535DB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8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ina0331/rs232_AES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49488" TargetMode="External"/><Relationship Id="rId2" Type="http://schemas.openxmlformats.org/officeDocument/2006/relationships/hyperlink" Target="https://www.796t.com/content/154189208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haelehab/AES-Verilo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3CAE4-C3D2-BB3E-C949-EE5C499F3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RS232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9F9D7E-04B5-30FD-548A-DC1A9E4A6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42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557463"/>
            <a:ext cx="9601200" cy="3317875"/>
          </a:xfrm>
        </p:spPr>
        <p:txBody>
          <a:bodyPr>
            <a:normAutofit/>
          </a:bodyPr>
          <a:lstStyle/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FC838E-D67B-4884-8491-C07A9C33F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2" y="826346"/>
            <a:ext cx="4795520" cy="239484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DF305C-B2C3-4D4D-AE76-1256A178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2" y="3429000"/>
            <a:ext cx="5432240" cy="2143289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BD24E9B-2F1A-4345-8943-C0B073D5C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509" y="753767"/>
            <a:ext cx="4364293" cy="239484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DA16A46-7641-41D1-A32E-10929C05F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897" y="3269621"/>
            <a:ext cx="3537905" cy="2834612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C9630547-DB7A-4F96-A52A-A9E18681126A}"/>
              </a:ext>
            </a:extLst>
          </p:cNvPr>
          <p:cNvSpPr/>
          <p:nvPr/>
        </p:nvSpPr>
        <p:spPr>
          <a:xfrm>
            <a:off x="3322320" y="3148614"/>
            <a:ext cx="264160" cy="352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79B27C41-87EC-422A-9145-16E250DF27E6}"/>
              </a:ext>
            </a:extLst>
          </p:cNvPr>
          <p:cNvSpPr/>
          <p:nvPr/>
        </p:nvSpPr>
        <p:spPr>
          <a:xfrm rot="18448738">
            <a:off x="5717539" y="3074109"/>
            <a:ext cx="563878" cy="29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6DF59F8F-81E9-445E-8469-FCC868684E2C}"/>
              </a:ext>
            </a:extLst>
          </p:cNvPr>
          <p:cNvSpPr/>
          <p:nvPr/>
        </p:nvSpPr>
        <p:spPr>
          <a:xfrm>
            <a:off x="8568849" y="3011860"/>
            <a:ext cx="264160" cy="489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AEFF8-0DCA-4A08-BD3A-4388F8BC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加密程式</a:t>
            </a:r>
          </a:p>
        </p:txBody>
      </p:sp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1A57214F-4719-4277-ACC3-CA6F5EEF5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435333"/>
              </p:ext>
            </p:extLst>
          </p:nvPr>
        </p:nvGraphicFramePr>
        <p:xfrm>
          <a:off x="2092960" y="2001520"/>
          <a:ext cx="7691120" cy="454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22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AEFF8-0DCA-4A08-BD3A-4388F8BC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解密程式</a:t>
            </a:r>
          </a:p>
        </p:txBody>
      </p:sp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1A57214F-4719-4277-ACC3-CA6F5EEF5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4672"/>
              </p:ext>
            </p:extLst>
          </p:nvPr>
        </p:nvGraphicFramePr>
        <p:xfrm>
          <a:off x="2092960" y="2001520"/>
          <a:ext cx="7691120" cy="454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4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20A33-49DD-4F46-21B4-E97ED11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Ram</a:t>
            </a:r>
            <a:r>
              <a:rPr lang="zh-TW" altLang="en-US" dirty="0"/>
              <a:t>存放格式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Ram</a:t>
            </a:r>
            <a:r>
              <a:rPr lang="zh-TW" altLang="en-US" dirty="0"/>
              <a:t>格式：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800" dirty="0"/>
              <a:t>x~4x</a:t>
            </a:r>
            <a:r>
              <a:rPr lang="zh-TW" altLang="en-US" sz="1800" dirty="0"/>
              <a:t>存放需要加密的資料，</a:t>
            </a:r>
            <a:r>
              <a:rPr lang="en-US" altLang="zh-TW" sz="1800" dirty="0"/>
              <a:t>5x</a:t>
            </a:r>
            <a:r>
              <a:rPr lang="zh-TW" altLang="en-US" sz="1800" dirty="0"/>
              <a:t>控制加密開始，</a:t>
            </a:r>
            <a:r>
              <a:rPr lang="en-US" altLang="zh-TW" sz="1800" dirty="0"/>
              <a:t>6x~9x</a:t>
            </a:r>
            <a:r>
              <a:rPr lang="zh-TW" altLang="en-US" sz="1800" dirty="0"/>
              <a:t>存放加密完的資料，</a:t>
            </a:r>
            <a:r>
              <a:rPr lang="en-US" altLang="zh-TW" sz="1800" dirty="0"/>
              <a:t>10x</a:t>
            </a:r>
            <a:r>
              <a:rPr lang="zh-TW" altLang="en-US" sz="1800" dirty="0"/>
              <a:t>紀錄加密完成，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若</a:t>
            </a:r>
            <a:r>
              <a:rPr lang="en-US" altLang="zh-TW" sz="1800" dirty="0"/>
              <a:t>10x</a:t>
            </a:r>
            <a:r>
              <a:rPr lang="zh-TW" altLang="en-US" sz="1800" dirty="0"/>
              <a:t>存放</a:t>
            </a:r>
            <a:r>
              <a:rPr lang="en-US" altLang="zh-TW" sz="1800" dirty="0" err="1"/>
              <a:t>ffffffff</a:t>
            </a:r>
            <a:r>
              <a:rPr lang="zh-TW" altLang="en-US" sz="1800" dirty="0"/>
              <a:t>則表示加密完成。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dirty="0"/>
              <a:t>遇到的問題：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0</a:t>
            </a:r>
            <a:r>
              <a:rPr lang="zh-TW" altLang="en-US" sz="1800" dirty="0"/>
              <a:t>與</a:t>
            </a:r>
            <a:r>
              <a:rPr lang="en-US" altLang="zh-TW" sz="1800" dirty="0"/>
              <a:t>121~127</a:t>
            </a:r>
            <a:r>
              <a:rPr lang="zh-TW" altLang="en-US" sz="1800" dirty="0"/>
              <a:t>的位置無法完整使用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若使用者直接將輸入資料存放到</a:t>
            </a:r>
            <a:r>
              <a:rPr lang="en-US" altLang="zh-TW" sz="1800" dirty="0"/>
              <a:t>x~4x</a:t>
            </a:r>
            <a:r>
              <a:rPr lang="zh-TW" altLang="en-US" sz="1800" dirty="0"/>
              <a:t>以外的</a:t>
            </a:r>
            <a:r>
              <a:rPr lang="en-US" altLang="zh-TW" sz="1800" dirty="0"/>
              <a:t>ram</a:t>
            </a:r>
            <a:r>
              <a:rPr lang="zh-TW" altLang="en-US" sz="1800" dirty="0"/>
              <a:t>位置時該如何處理？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87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47135-45ED-DC28-8E1C-A80FAB21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aes</a:t>
            </a:r>
            <a:r>
              <a:rPr lang="zh-TW" altLang="en-US" dirty="0"/>
              <a:t>加密測試資料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3F70E1-B575-32CC-8FF1-8C5370BB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測試資料</a:t>
            </a:r>
            <a:r>
              <a:rPr lang="en-US" altLang="zh-TW" sz="1800" dirty="0"/>
              <a:t>(1):</a:t>
            </a:r>
          </a:p>
          <a:p>
            <a:pPr marL="0" indent="0">
              <a:buNone/>
            </a:pPr>
            <a:r>
              <a:rPr lang="en-US" altLang="zh-TW" sz="1800" dirty="0"/>
              <a:t>ram[1] &lt;= 11223344, ram[2] &lt;= 22334455, ram[3] &lt;= 33445566, ram[4] &lt;= 44556677</a:t>
            </a:r>
          </a:p>
          <a:p>
            <a:endParaRPr lang="en-US" altLang="zh-TW" sz="1800" dirty="0"/>
          </a:p>
          <a:p>
            <a:r>
              <a:rPr lang="zh-TW" altLang="en-US" sz="1800" dirty="0"/>
              <a:t>測試資料</a:t>
            </a:r>
            <a:r>
              <a:rPr lang="en-US" altLang="zh-TW" sz="1800" dirty="0"/>
              <a:t>(2):</a:t>
            </a:r>
          </a:p>
          <a:p>
            <a:pPr marL="0" indent="0">
              <a:buNone/>
            </a:pPr>
            <a:r>
              <a:rPr lang="en-US" altLang="zh-TW" sz="1800" dirty="0"/>
              <a:t>ram[101] &lt;= 11111111, ram[102] &lt;= 22222222, ram[103] &lt;= 33333333, ram[104] &lt;= 44444444</a:t>
            </a:r>
          </a:p>
        </p:txBody>
      </p:sp>
    </p:spTree>
    <p:extLst>
      <p:ext uri="{BB962C8B-B14F-4D97-AF65-F5344CB8AC3E}">
        <p14:creationId xmlns:p14="http://schemas.microsoft.com/office/powerpoint/2010/main" val="160541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E0150-E112-6B50-F105-EB760550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88115"/>
            <a:ext cx="9601196" cy="1341190"/>
          </a:xfrm>
        </p:spPr>
        <p:txBody>
          <a:bodyPr/>
          <a:lstStyle/>
          <a:p>
            <a:r>
              <a:rPr lang="zh-TW" altLang="en-US" dirty="0"/>
              <a:t>接收後並</a:t>
            </a:r>
            <a:r>
              <a:rPr lang="en-US" altLang="zh-TW" dirty="0" err="1"/>
              <a:t>aes</a:t>
            </a:r>
            <a:r>
              <a:rPr lang="zh-TW" altLang="en-US" dirty="0"/>
              <a:t>加密波型圖</a:t>
            </a: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C6A39758-00F4-2CFA-F13C-B49AE7D65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700" t="17219" r="3559" b="39455"/>
          <a:stretch/>
        </p:blipFill>
        <p:spPr>
          <a:xfrm>
            <a:off x="560238" y="1874736"/>
            <a:ext cx="11071523" cy="4442088"/>
          </a:xfrm>
        </p:spPr>
      </p:pic>
    </p:spTree>
    <p:extLst>
      <p:ext uri="{BB962C8B-B14F-4D97-AF65-F5344CB8AC3E}">
        <p14:creationId xmlns:p14="http://schemas.microsoft.com/office/powerpoint/2010/main" val="412244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2159-44B6-4ABD-9875-E47CC606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r>
              <a:rPr lang="zh-TW" altLang="en-US" dirty="0"/>
              <a:t>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C8BBF-F407-60BA-C2D9-761E8B3A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https://github.com/Justina0331/rs232_AES.git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6174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2159-44B6-4ABD-9875-E47CC606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C8BBF-F407-60BA-C2D9-761E8B3A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https://www.796t.com/content/1541892089.html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https://ithelp.ithome.com.tw/articles/10249488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https://github.com/michaelehab/AES-Verilog</a:t>
            </a:r>
            <a:endParaRPr lang="en-US" altLang="zh-TW" dirty="0"/>
          </a:p>
          <a:p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87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63384-8E8F-9333-5C82-C41B1720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8AD0AB4-7A77-800C-A251-C7B071D1B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22281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09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64A83-D51D-1269-2834-9D59A5A8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262626"/>
                </a:solidFill>
              </a:rPr>
              <a:t>Verilog</a:t>
            </a:r>
            <a:r>
              <a:rPr lang="zh-TW" altLang="en-US" dirty="0">
                <a:solidFill>
                  <a:srgbClr val="262626"/>
                </a:solidFill>
              </a:rPr>
              <a:t>程式</a:t>
            </a:r>
          </a:p>
        </p:txBody>
      </p:sp>
      <p:graphicFrame>
        <p:nvGraphicFramePr>
          <p:cNvPr id="11" name="內容版面配置區 8">
            <a:extLst>
              <a:ext uri="{FF2B5EF4-FFF2-40B4-BE49-F238E27FC236}">
                <a16:creationId xmlns:a16="http://schemas.microsoft.com/office/drawing/2014/main" id="{D2444121-9A8D-5F61-3D73-1BC55D832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888646"/>
              </p:ext>
            </p:extLst>
          </p:nvPr>
        </p:nvGraphicFramePr>
        <p:xfrm>
          <a:off x="1391056" y="1391055"/>
          <a:ext cx="5272392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987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rs232.v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rs232(TX, RX, sw2, sw1 ,sw0, </a:t>
            </a:r>
            <a:r>
              <a:rPr lang="en-US" altLang="zh-TW" dirty="0" err="1"/>
              <a:t>clk</a:t>
            </a:r>
            <a:r>
              <a:rPr lang="en-US" altLang="zh-TW" dirty="0"/>
              <a:t>, </a:t>
            </a:r>
            <a:r>
              <a:rPr lang="en-US" altLang="zh-TW" dirty="0" err="1"/>
              <a:t>rst</a:t>
            </a:r>
            <a:r>
              <a:rPr lang="en-US" altLang="zh-TW" dirty="0"/>
              <a:t>, </a:t>
            </a:r>
            <a:r>
              <a:rPr lang="en-US" altLang="zh-TW" dirty="0" err="1"/>
              <a:t>port_b_out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5DAEC5BC-AD3B-9287-3EE0-E9F89EEB1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414606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40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RX_code.v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RX_code</a:t>
            </a:r>
            <a:r>
              <a:rPr lang="en-US" altLang="zh-TW" dirty="0"/>
              <a:t>(</a:t>
            </a:r>
            <a:r>
              <a:rPr lang="en-US" altLang="zh-TW" dirty="0" err="1"/>
              <a:t>data_out</a:t>
            </a:r>
            <a:r>
              <a:rPr lang="en-US" altLang="zh-TW" dirty="0"/>
              <a:t>, </a:t>
            </a:r>
            <a:r>
              <a:rPr lang="en-US" altLang="zh-TW" dirty="0" err="1"/>
              <a:t>data_in</a:t>
            </a:r>
            <a:r>
              <a:rPr lang="en-US" altLang="zh-TW" dirty="0"/>
              <a:t>, </a:t>
            </a:r>
            <a:r>
              <a:rPr lang="en-US" altLang="zh-TW" dirty="0" err="1"/>
              <a:t>load_port_b</a:t>
            </a:r>
            <a:r>
              <a:rPr lang="en-US" altLang="zh-TW" dirty="0"/>
              <a:t>, </a:t>
            </a:r>
            <a:r>
              <a:rPr lang="en-US" altLang="zh-TW" dirty="0" err="1"/>
              <a:t>tx_start</a:t>
            </a:r>
            <a:r>
              <a:rPr lang="en-US" altLang="zh-TW" dirty="0"/>
              <a:t>, </a:t>
            </a:r>
            <a:r>
              <a:rPr lang="en-US" altLang="zh-TW" dirty="0" err="1"/>
              <a:t>clk</a:t>
            </a:r>
            <a:r>
              <a:rPr lang="en-US" altLang="zh-TW" dirty="0"/>
              <a:t>, </a:t>
            </a:r>
            <a:r>
              <a:rPr lang="en-US" altLang="zh-TW" dirty="0" err="1"/>
              <a:t>rst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5DAEC5BC-AD3B-9287-3EE0-E9F89EEB1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504553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206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TX_code.v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TX_code</a:t>
            </a:r>
            <a:r>
              <a:rPr lang="en-US" altLang="zh-TW" dirty="0"/>
              <a:t>(</a:t>
            </a:r>
            <a:r>
              <a:rPr lang="en-US" altLang="zh-TW" dirty="0" err="1"/>
              <a:t>data_out</a:t>
            </a:r>
            <a:r>
              <a:rPr lang="en-US" altLang="zh-TW" dirty="0"/>
              <a:t>, </a:t>
            </a:r>
            <a:r>
              <a:rPr lang="en-US" altLang="zh-TW" dirty="0" err="1"/>
              <a:t>data_in</a:t>
            </a:r>
            <a:r>
              <a:rPr lang="en-US" altLang="zh-TW" dirty="0"/>
              <a:t>, </a:t>
            </a:r>
            <a:r>
              <a:rPr lang="en-US" altLang="zh-TW" dirty="0" err="1"/>
              <a:t>tx_start</a:t>
            </a:r>
            <a:r>
              <a:rPr lang="en-US" altLang="zh-TW" dirty="0"/>
              <a:t>, </a:t>
            </a:r>
            <a:r>
              <a:rPr lang="en-US" altLang="zh-TW" dirty="0" err="1"/>
              <a:t>clk</a:t>
            </a:r>
            <a:r>
              <a:rPr lang="en-US" altLang="zh-TW" dirty="0"/>
              <a:t>, </a:t>
            </a:r>
            <a:r>
              <a:rPr lang="en-US" altLang="zh-TW" dirty="0" err="1"/>
              <a:t>rst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5DAEC5BC-AD3B-9287-3EE0-E9F89EEB1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999379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666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4A552-9B77-03DB-2D30-8ABEC93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RX</a:t>
            </a:r>
            <a:r>
              <a:rPr lang="zh-TW" altLang="en-US" dirty="0"/>
              <a:t>傳送格式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25ADB0-A74C-FF96-7421-DEF0E245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sz="2200" dirty="0"/>
              <a:t>8</a:t>
            </a:r>
            <a:r>
              <a:rPr lang="zh-TW" altLang="en-US" sz="2200" dirty="0"/>
              <a:t>組</a:t>
            </a:r>
            <a:r>
              <a:rPr lang="en-US" altLang="zh-TW" sz="2200" dirty="0"/>
              <a:t>8bits</a:t>
            </a:r>
            <a:r>
              <a:rPr lang="zh-TW" altLang="en-US" sz="2200" dirty="0"/>
              <a:t>，以下為每組</a:t>
            </a:r>
            <a:r>
              <a:rPr lang="en-US" altLang="zh-TW" sz="2200" dirty="0"/>
              <a:t>bits</a:t>
            </a:r>
            <a:r>
              <a:rPr lang="zh-TW" altLang="en-US" sz="2200" dirty="0"/>
              <a:t>的功能</a:t>
            </a:r>
            <a:endParaRPr lang="en-US" altLang="zh-TW" sz="22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1</a:t>
            </a:r>
            <a:r>
              <a:rPr lang="zh-TW" altLang="en-US" sz="1700" dirty="0"/>
              <a:t>組：輸入</a:t>
            </a:r>
            <a:r>
              <a:rPr lang="en-US" altLang="zh-TW" sz="1700" dirty="0"/>
              <a:t>02</a:t>
            </a:r>
            <a:r>
              <a:rPr lang="zh-TW" altLang="en-US" sz="1700" dirty="0"/>
              <a:t>以表示開始接收資料。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2</a:t>
            </a:r>
            <a:r>
              <a:rPr lang="zh-TW" altLang="en-US" sz="1700" dirty="0"/>
              <a:t>組：</a:t>
            </a:r>
            <a:r>
              <a:rPr lang="en-US" altLang="zh-TW" sz="1700" dirty="0"/>
              <a:t>1~7</a:t>
            </a:r>
            <a:r>
              <a:rPr lang="zh-TW" altLang="en-US" sz="1700" dirty="0"/>
              <a:t>個</a:t>
            </a:r>
            <a:r>
              <a:rPr lang="en-US" altLang="zh-TW" sz="1700" dirty="0"/>
              <a:t>bits</a:t>
            </a:r>
            <a:r>
              <a:rPr lang="zh-TW" altLang="en-US" sz="1700" dirty="0"/>
              <a:t>控制資料</a:t>
            </a:r>
            <a:r>
              <a:rPr lang="en-US" altLang="zh-TW" sz="1700" dirty="0"/>
              <a:t>ram</a:t>
            </a:r>
            <a:r>
              <a:rPr lang="zh-TW" altLang="en-US" sz="1700" dirty="0"/>
              <a:t>位置，第</a:t>
            </a:r>
            <a:r>
              <a:rPr lang="en-US" altLang="zh-TW" sz="1700" dirty="0"/>
              <a:t>8</a:t>
            </a:r>
            <a:r>
              <a:rPr lang="zh-TW" altLang="en-US" sz="1700" dirty="0"/>
              <a:t>個</a:t>
            </a:r>
            <a:r>
              <a:rPr lang="en-US" altLang="zh-TW" sz="1700" dirty="0"/>
              <a:t>bit</a:t>
            </a:r>
            <a:r>
              <a:rPr lang="zh-TW" altLang="en-US" sz="1700" dirty="0"/>
              <a:t>為</a:t>
            </a:r>
            <a:r>
              <a:rPr lang="en-US" altLang="zh-TW" sz="1700" dirty="0"/>
              <a:t>1</a:t>
            </a:r>
            <a:r>
              <a:rPr lang="zh-TW" altLang="en-US" sz="1700" dirty="0"/>
              <a:t>則為寫入，</a:t>
            </a:r>
            <a:r>
              <a:rPr lang="en-US" altLang="zh-TW" sz="1700" dirty="0"/>
              <a:t>0</a:t>
            </a:r>
            <a:r>
              <a:rPr lang="zh-TW" altLang="en-US" sz="1700" dirty="0"/>
              <a:t>則為輸出。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3~6</a:t>
            </a:r>
            <a:r>
              <a:rPr lang="zh-TW" altLang="en-US" sz="1700" dirty="0"/>
              <a:t>組：需要存放的資料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7</a:t>
            </a:r>
            <a:r>
              <a:rPr lang="zh-TW" altLang="en-US" sz="1700" dirty="0"/>
              <a:t>組：</a:t>
            </a:r>
            <a:r>
              <a:rPr lang="en-US" altLang="zh-TW" sz="1700" dirty="0"/>
              <a:t>check</a:t>
            </a:r>
            <a:r>
              <a:rPr lang="zh-TW" altLang="en-US" sz="1700" dirty="0"/>
              <a:t> </a:t>
            </a:r>
            <a:r>
              <a:rPr lang="en-US" altLang="zh-TW" sz="1700" dirty="0"/>
              <a:t>bit(</a:t>
            </a:r>
            <a:r>
              <a:rPr lang="zh-TW" altLang="en-US" sz="1700" dirty="0"/>
              <a:t>未使用</a:t>
            </a:r>
            <a:r>
              <a:rPr lang="en-US" altLang="zh-TW" sz="1700" dirty="0"/>
              <a:t>)</a:t>
            </a:r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8</a:t>
            </a:r>
            <a:r>
              <a:rPr lang="zh-TW" altLang="en-US" sz="1700" dirty="0"/>
              <a:t>組：輸入</a:t>
            </a:r>
            <a:r>
              <a:rPr lang="en-US" altLang="zh-TW" sz="1700" dirty="0"/>
              <a:t>03</a:t>
            </a:r>
            <a:r>
              <a:rPr lang="zh-TW" altLang="en-US" sz="1700" dirty="0"/>
              <a:t>已表示資料接收完畢</a:t>
            </a:r>
            <a:endParaRPr lang="en-US" altLang="zh-TW" sz="1700" dirty="0"/>
          </a:p>
          <a:p>
            <a:pPr marL="0" indent="0">
              <a:buNone/>
            </a:pPr>
            <a:endParaRPr lang="en-US" altLang="zh-TW" sz="1600" dirty="0"/>
          </a:p>
          <a:p>
            <a:r>
              <a:rPr lang="zh-TW" altLang="en-US" sz="2200" dirty="0"/>
              <a:t>遇到的問題</a:t>
            </a:r>
            <a:endParaRPr lang="en-US" altLang="zh-TW" sz="22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2</a:t>
            </a:r>
            <a:r>
              <a:rPr lang="zh-TW" altLang="en-US" sz="1700" dirty="0"/>
              <a:t>組控制寫入及讀出的資料存在少數問題，例如</a:t>
            </a:r>
            <a:r>
              <a:rPr lang="en-US" altLang="zh-TW" sz="1700" dirty="0"/>
              <a:t>0000</a:t>
            </a:r>
            <a:r>
              <a:rPr lang="zh-TW" altLang="en-US" sz="1700" dirty="0"/>
              <a:t> </a:t>
            </a:r>
            <a:r>
              <a:rPr lang="en-US" altLang="zh-TW" sz="1700" dirty="0"/>
              <a:t>0010</a:t>
            </a:r>
            <a:r>
              <a:rPr lang="zh-TW" altLang="en-US" sz="1700" dirty="0"/>
              <a:t>及</a:t>
            </a:r>
            <a:r>
              <a:rPr lang="en-US" altLang="zh-TW" sz="1700" dirty="0"/>
              <a:t>0000</a:t>
            </a:r>
            <a:r>
              <a:rPr lang="zh-TW" altLang="en-US" sz="1700" dirty="0"/>
              <a:t> </a:t>
            </a:r>
            <a:r>
              <a:rPr lang="en-US" altLang="zh-TW" sz="1700" dirty="0"/>
              <a:t>00011</a:t>
            </a:r>
            <a:r>
              <a:rPr lang="zh-TW" altLang="en-US" sz="1700" dirty="0"/>
              <a:t>，目標是希望讀出</a:t>
            </a:r>
            <a:r>
              <a:rPr lang="en-US" altLang="zh-TW" sz="1700" dirty="0"/>
              <a:t>ram[2]</a:t>
            </a:r>
            <a:r>
              <a:rPr lang="zh-TW" altLang="en-US" sz="1700" dirty="0"/>
              <a:t>及</a:t>
            </a:r>
            <a:r>
              <a:rPr lang="en-US" altLang="zh-TW" sz="1700" dirty="0"/>
              <a:t>ram[3]</a:t>
            </a:r>
            <a:r>
              <a:rPr lang="zh-TW" altLang="en-US" sz="1700" dirty="0"/>
              <a:t>，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但</a:t>
            </a:r>
            <a:r>
              <a:rPr lang="en-US" altLang="zh-TW" sz="1700" dirty="0"/>
              <a:t>02</a:t>
            </a:r>
            <a:r>
              <a:rPr lang="zh-TW" altLang="en-US" sz="1700" dirty="0"/>
              <a:t>及</a:t>
            </a:r>
            <a:r>
              <a:rPr lang="en-US" altLang="zh-TW" sz="1700" dirty="0"/>
              <a:t>03</a:t>
            </a:r>
            <a:r>
              <a:rPr lang="zh-TW" altLang="en-US" sz="1700" dirty="0"/>
              <a:t>為控制開始及結束因此無法正常使用。</a:t>
            </a:r>
            <a:endParaRPr lang="en-US" altLang="zh-TW" sz="1700" dirty="0"/>
          </a:p>
          <a:p>
            <a:pPr marL="457200" indent="-457200">
              <a:buFont typeface="+mj-lt"/>
              <a:buAutoNum type="arabicPeriod"/>
            </a:pP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456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E0150-E112-6B50-F105-EB760550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AES.v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C7571-2DBF-CC89-C90B-B558DFCB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AES(enable, e128_in, e128_out, d128);</a:t>
            </a:r>
          </a:p>
          <a:p>
            <a:endParaRPr lang="zh-TW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0164D62A-E425-2D13-7430-B397D26D1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735272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7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20A33-49DD-4F46-21B4-E97ED11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282" y="1159932"/>
            <a:ext cx="5836918" cy="1303867"/>
          </a:xfrm>
        </p:spPr>
        <p:txBody>
          <a:bodyPr/>
          <a:lstStyle/>
          <a:p>
            <a:r>
              <a:rPr lang="en-US" altLang="zh-TW" dirty="0"/>
              <a:t>AES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1A904D-C55B-4CBA-BE0B-4D9A543C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47" y="982132"/>
            <a:ext cx="5540693" cy="50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63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325</TotalTime>
  <Words>783</Words>
  <Application>Microsoft Office PowerPoint</Application>
  <PresentationFormat>寬螢幕</PresentationFormat>
  <Paragraphs>117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Garamond</vt:lpstr>
      <vt:lpstr>有機</vt:lpstr>
      <vt:lpstr>RS232</vt:lpstr>
      <vt:lpstr>架構</vt:lpstr>
      <vt:lpstr>Verilog程式</vt:lpstr>
      <vt:lpstr>rs232.v</vt:lpstr>
      <vt:lpstr>RX_code.v</vt:lpstr>
      <vt:lpstr>TX_code.v</vt:lpstr>
      <vt:lpstr>RX傳送格式</vt:lpstr>
      <vt:lpstr>AES.v</vt:lpstr>
      <vt:lpstr>AES</vt:lpstr>
      <vt:lpstr>PowerPoint 簡報</vt:lpstr>
      <vt:lpstr>AES加密程式</vt:lpstr>
      <vt:lpstr>AES解密程式</vt:lpstr>
      <vt:lpstr>Ram存放格式</vt:lpstr>
      <vt:lpstr>aes加密測試資料</vt:lpstr>
      <vt:lpstr>接收後並aes加密波型圖</vt:lpstr>
      <vt:lpstr>GitHub紀錄</vt:lpstr>
      <vt:lpstr>AES參考資料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RS232</dc:title>
  <dc:creator>芷柔 戴</dc:creator>
  <cp:lastModifiedBy>Sheena Chiu</cp:lastModifiedBy>
  <cp:revision>18</cp:revision>
  <dcterms:created xsi:type="dcterms:W3CDTF">2022-07-28T04:52:58Z</dcterms:created>
  <dcterms:modified xsi:type="dcterms:W3CDTF">2022-09-12T13:09:30Z</dcterms:modified>
</cp:coreProperties>
</file>