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61" r:id="rId9"/>
    <p:sldId id="265" r:id="rId10"/>
    <p:sldId id="268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DB462-9C6A-451F-AFED-2516E180B86B}" v="75" dt="2024-07-05T15:31:19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5934"/>
  </p:normalViewPr>
  <p:slideViewPr>
    <p:cSldViewPr snapToGrid="0">
      <p:cViewPr varScale="1">
        <p:scale>
          <a:sx n="119" d="100"/>
          <a:sy n="119" d="100"/>
        </p:scale>
        <p:origin x="27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a Konopackaja" userId="4fa0942e1e38d0b4" providerId="LiveId" clId="{CDFDB462-9C6A-451F-AFED-2516E180B86B}"/>
    <pc:docChg chg="undo custSel delSld modSld sldOrd">
      <pc:chgData name="Justina Konopackaja" userId="4fa0942e1e38d0b4" providerId="LiveId" clId="{CDFDB462-9C6A-451F-AFED-2516E180B86B}" dt="2024-07-05T15:31:19.322" v="1234" actId="1076"/>
      <pc:docMkLst>
        <pc:docMk/>
      </pc:docMkLst>
      <pc:sldChg chg="modSp mod modNotesTx">
        <pc:chgData name="Justina Konopackaja" userId="4fa0942e1e38d0b4" providerId="LiveId" clId="{CDFDB462-9C6A-451F-AFED-2516E180B86B}" dt="2024-07-05T13:17:41.506" v="1226" actId="20577"/>
        <pc:sldMkLst>
          <pc:docMk/>
          <pc:sldMk cId="2259308896" sldId="256"/>
        </pc:sldMkLst>
        <pc:spChg chg="mod">
          <ac:chgData name="Justina Konopackaja" userId="4fa0942e1e38d0b4" providerId="LiveId" clId="{CDFDB462-9C6A-451F-AFED-2516E180B86B}" dt="2024-07-04T14:09:47.390" v="120" actId="107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Justina Konopackaja" userId="4fa0942e1e38d0b4" providerId="LiveId" clId="{CDFDB462-9C6A-451F-AFED-2516E180B86B}" dt="2024-07-05T08:49:22.964" v="217" actId="20577"/>
          <ac:spMkLst>
            <pc:docMk/>
            <pc:sldMk cId="2259308896" sldId="256"/>
            <ac:spMk id="3" creationId="{A068D447-28D3-4F5F-B2DC-FD67E9015868}"/>
          </ac:spMkLst>
        </pc:spChg>
        <pc:picChg chg="mod">
          <ac:chgData name="Justina Konopackaja" userId="4fa0942e1e38d0b4" providerId="LiveId" clId="{CDFDB462-9C6A-451F-AFED-2516E180B86B}" dt="2024-07-04T14:10:08.771" v="122" actId="1076"/>
          <ac:picMkLst>
            <pc:docMk/>
            <pc:sldMk cId="2259308896" sldId="256"/>
            <ac:picMk id="1028" creationId="{8C665B5A-7DFA-5458-EA99-8B478E11226C}"/>
          </ac:picMkLst>
        </pc:picChg>
      </pc:sldChg>
      <pc:sldChg chg="addSp delSp modSp mod setBg modClrScheme chgLayout modNotesTx">
        <pc:chgData name="Justina Konopackaja" userId="4fa0942e1e38d0b4" providerId="LiveId" clId="{CDFDB462-9C6A-451F-AFED-2516E180B86B}" dt="2024-07-05T15:31:19.322" v="1234" actId="1076"/>
        <pc:sldMkLst>
          <pc:docMk/>
          <pc:sldMk cId="1325608595" sldId="257"/>
        </pc:sldMkLst>
        <pc:spChg chg="del">
          <ac:chgData name="Justina Konopackaja" userId="4fa0942e1e38d0b4" providerId="LiveId" clId="{CDFDB462-9C6A-451F-AFED-2516E180B86B}" dt="2024-07-04T14:01:45.231" v="92" actId="478"/>
          <ac:spMkLst>
            <pc:docMk/>
            <pc:sldMk cId="1325608595" sldId="257"/>
            <ac:spMk id="2" creationId="{912DF434-28DB-4621-A497-D62C41CE0419}"/>
          </ac:spMkLst>
        </pc:spChg>
        <pc:spChg chg="del mod">
          <ac:chgData name="Justina Konopackaja" userId="4fa0942e1e38d0b4" providerId="LiveId" clId="{CDFDB462-9C6A-451F-AFED-2516E180B86B}" dt="2024-07-04T14:01:27.648" v="89" actId="478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Justina Konopackaja" userId="4fa0942e1e38d0b4" providerId="LiveId" clId="{CDFDB462-9C6A-451F-AFED-2516E180B86B}" dt="2024-07-04T13:41:18.480" v="22"/>
          <ac:spMkLst>
            <pc:docMk/>
            <pc:sldMk cId="1325608595" sldId="257"/>
            <ac:spMk id="4" creationId="{E4630366-D59B-842F-F357-4AC09105D1BE}"/>
          </ac:spMkLst>
        </pc:spChg>
        <pc:spChg chg="add del mod">
          <ac:chgData name="Justina Konopackaja" userId="4fa0942e1e38d0b4" providerId="LiveId" clId="{CDFDB462-9C6A-451F-AFED-2516E180B86B}" dt="2024-07-04T14:01:29.943" v="90" actId="478"/>
          <ac:spMkLst>
            <pc:docMk/>
            <pc:sldMk cId="1325608595" sldId="257"/>
            <ac:spMk id="8" creationId="{25E7B68F-B62B-9F19-D779-6857D9FA5554}"/>
          </ac:spMkLst>
        </pc:spChg>
        <pc:spChg chg="add del mod">
          <ac:chgData name="Justina Konopackaja" userId="4fa0942e1e38d0b4" providerId="LiveId" clId="{CDFDB462-9C6A-451F-AFED-2516E180B86B}" dt="2024-07-04T14:01:46.914" v="93" actId="478"/>
          <ac:spMkLst>
            <pc:docMk/>
            <pc:sldMk cId="1325608595" sldId="257"/>
            <ac:spMk id="11" creationId="{A57BEC11-7F57-7A2A-1F34-9961A6894848}"/>
          </ac:spMkLst>
        </pc:spChg>
        <pc:spChg chg="add del">
          <ac:chgData name="Justina Konopackaja" userId="4fa0942e1e38d0b4" providerId="LiveId" clId="{CDFDB462-9C6A-451F-AFED-2516E180B86B}" dt="2024-07-04T14:02:06.613" v="95" actId="22"/>
          <ac:spMkLst>
            <pc:docMk/>
            <pc:sldMk cId="1325608595" sldId="257"/>
            <ac:spMk id="13" creationId="{E2AD9AB7-3349-28CB-9E28-9242AFCF29E3}"/>
          </ac:spMkLst>
        </pc:spChg>
        <pc:spChg chg="add mod ord">
          <ac:chgData name="Justina Konopackaja" userId="4fa0942e1e38d0b4" providerId="LiveId" clId="{CDFDB462-9C6A-451F-AFED-2516E180B86B}" dt="2024-07-05T08:50:25.957" v="219" actId="26606"/>
          <ac:spMkLst>
            <pc:docMk/>
            <pc:sldMk cId="1325608595" sldId="257"/>
            <ac:spMk id="15" creationId="{A491AD18-F3AA-19B6-A764-36BAD7D842ED}"/>
          </ac:spMkLst>
        </pc:spChg>
        <pc:spChg chg="del">
          <ac:chgData name="Justina Konopackaja" userId="4fa0942e1e38d0b4" providerId="LiveId" clId="{CDFDB462-9C6A-451F-AFED-2516E180B86B}" dt="2024-07-04T13:39:06.166" v="0" actId="478"/>
          <ac:spMkLst>
            <pc:docMk/>
            <pc:sldMk cId="1325608595" sldId="257"/>
            <ac:spMk id="22" creationId="{4580A8E0-7E68-4241-BB9B-E1FC9341E9CD}"/>
          </ac:spMkLst>
        </pc:spChg>
        <pc:spChg chg="del">
          <ac:chgData name="Justina Konopackaja" userId="4fa0942e1e38d0b4" providerId="LiveId" clId="{CDFDB462-9C6A-451F-AFED-2516E180B86B}" dt="2024-07-04T13:40:55.670" v="13" actId="478"/>
          <ac:spMkLst>
            <pc:docMk/>
            <pc:sldMk cId="1325608595" sldId="257"/>
            <ac:spMk id="23" creationId="{255CA119-3AE4-4D6A-AB16-C0625CAA473C}"/>
          </ac:spMkLst>
        </pc:spChg>
        <pc:spChg chg="mod ord modVis">
          <ac:chgData name="Justina Konopackaja" userId="4fa0942e1e38d0b4" providerId="LiveId" clId="{CDFDB462-9C6A-451F-AFED-2516E180B86B}" dt="2024-07-05T08:50:25.957" v="219" actId="26606"/>
          <ac:spMkLst>
            <pc:docMk/>
            <pc:sldMk cId="1325608595" sldId="257"/>
            <ac:spMk id="24" creationId="{09567CC5-9835-41E1-8AE6-6875430887AD}"/>
          </ac:spMkLst>
        </pc:spChg>
        <pc:spChg chg="add del mod">
          <ac:chgData name="Justina Konopackaja" userId="4fa0942e1e38d0b4" providerId="LiveId" clId="{CDFDB462-9C6A-451F-AFED-2516E180B86B}" dt="2024-07-05T08:50:25.957" v="219" actId="26606"/>
          <ac:spMkLst>
            <pc:docMk/>
            <pc:sldMk cId="1325608595" sldId="257"/>
            <ac:spMk id="2063" creationId="{BEF1D094-C077-B3C5-8BAC-80DE53ED4C4E}"/>
          </ac:spMkLst>
        </pc:spChg>
        <pc:picChg chg="add mod">
          <ac:chgData name="Justina Konopackaja" userId="4fa0942e1e38d0b4" providerId="LiveId" clId="{CDFDB462-9C6A-451F-AFED-2516E180B86B}" dt="2024-07-05T08:50:25.957" v="219" actId="26606"/>
          <ac:picMkLst>
            <pc:docMk/>
            <pc:sldMk cId="1325608595" sldId="257"/>
            <ac:picMk id="5" creationId="{4F3D7027-45CC-F605-61AA-E245D018D345}"/>
          </ac:picMkLst>
        </pc:picChg>
        <pc:picChg chg="add mod">
          <ac:chgData name="Justina Konopackaja" userId="4fa0942e1e38d0b4" providerId="LiveId" clId="{CDFDB462-9C6A-451F-AFED-2516E180B86B}" dt="2024-07-05T08:50:25.957" v="219" actId="26606"/>
          <ac:picMkLst>
            <pc:docMk/>
            <pc:sldMk cId="1325608595" sldId="257"/>
            <ac:picMk id="6" creationId="{653B2D83-54D6-6727-BF5F-771FA87FDCA1}"/>
          </ac:picMkLst>
        </pc:picChg>
        <pc:picChg chg="del">
          <ac:chgData name="Justina Konopackaja" userId="4fa0942e1e38d0b4" providerId="LiveId" clId="{CDFDB462-9C6A-451F-AFED-2516E180B86B}" dt="2024-07-04T13:40:37.015" v="10" actId="478"/>
          <ac:picMkLst>
            <pc:docMk/>
            <pc:sldMk cId="1325608595" sldId="257"/>
            <ac:picMk id="10" creationId="{BE113317-F75C-4F41-AA60-AB7B65AD93D7}"/>
          </ac:picMkLst>
        </pc:picChg>
        <pc:picChg chg="add del">
          <ac:chgData name="Justina Konopackaja" userId="4fa0942e1e38d0b4" providerId="LiveId" clId="{CDFDB462-9C6A-451F-AFED-2516E180B86B}" dt="2024-07-04T13:40:37.015" v="10" actId="478"/>
          <ac:picMkLst>
            <pc:docMk/>
            <pc:sldMk cId="1325608595" sldId="257"/>
            <ac:picMk id="2050" creationId="{93583121-8C17-7E39-A9D4-2EED67D99A16}"/>
          </ac:picMkLst>
        </pc:picChg>
        <pc:picChg chg="add del mod">
          <ac:chgData name="Justina Konopackaja" userId="4fa0942e1e38d0b4" providerId="LiveId" clId="{CDFDB462-9C6A-451F-AFED-2516E180B86B}" dt="2024-07-04T13:41:16.682" v="21" actId="21"/>
          <ac:picMkLst>
            <pc:docMk/>
            <pc:sldMk cId="1325608595" sldId="257"/>
            <ac:picMk id="2052" creationId="{4F3D7027-45CC-F605-61AA-E245D018D345}"/>
          </ac:picMkLst>
        </pc:picChg>
        <pc:picChg chg="add">
          <ac:chgData name="Justina Konopackaja" userId="4fa0942e1e38d0b4" providerId="LiveId" clId="{CDFDB462-9C6A-451F-AFED-2516E180B86B}" dt="2024-07-04T13:42:27.885" v="23"/>
          <ac:picMkLst>
            <pc:docMk/>
            <pc:sldMk cId="1325608595" sldId="257"/>
            <ac:picMk id="2054" creationId="{D38BB4B5-034D-4B25-025A-253E1C4214B4}"/>
          </ac:picMkLst>
        </pc:picChg>
        <pc:picChg chg="add del mod">
          <ac:chgData name="Justina Konopackaja" userId="4fa0942e1e38d0b4" providerId="LiveId" clId="{CDFDB462-9C6A-451F-AFED-2516E180B86B}" dt="2024-07-04T13:42:37.844" v="27" actId="21"/>
          <ac:picMkLst>
            <pc:docMk/>
            <pc:sldMk cId="1325608595" sldId="257"/>
            <ac:picMk id="2056" creationId="{653B2D83-54D6-6727-BF5F-771FA87FDCA1}"/>
          </ac:picMkLst>
        </pc:picChg>
        <pc:picChg chg="add mod">
          <ac:chgData name="Justina Konopackaja" userId="4fa0942e1e38d0b4" providerId="LiveId" clId="{CDFDB462-9C6A-451F-AFED-2516E180B86B}" dt="2024-07-05T15:31:19.322" v="1234" actId="1076"/>
          <ac:picMkLst>
            <pc:docMk/>
            <pc:sldMk cId="1325608595" sldId="257"/>
            <ac:picMk id="2058" creationId="{63787377-706D-2BA7-F4DE-AAB7DFF09C96}"/>
          </ac:picMkLst>
        </pc:picChg>
      </pc:sldChg>
      <pc:sldChg chg="addSp delSp modSp mod ord">
        <pc:chgData name="Justina Konopackaja" userId="4fa0942e1e38d0b4" providerId="LiveId" clId="{CDFDB462-9C6A-451F-AFED-2516E180B86B}" dt="2024-07-05T13:18:24.591" v="1233" actId="1076"/>
        <pc:sldMkLst>
          <pc:docMk/>
          <pc:sldMk cId="1639799154" sldId="258"/>
        </pc:sldMkLst>
        <pc:spChg chg="mod">
          <ac:chgData name="Justina Konopackaja" userId="4fa0942e1e38d0b4" providerId="LiveId" clId="{CDFDB462-9C6A-451F-AFED-2516E180B86B}" dt="2024-07-05T13:18:11.285" v="1229" actId="1076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Justina Konopackaja" userId="4fa0942e1e38d0b4" providerId="LiveId" clId="{CDFDB462-9C6A-451F-AFED-2516E180B86B}" dt="2024-07-05T13:18:02.926" v="1227" actId="1076"/>
          <ac:spMkLst>
            <pc:docMk/>
            <pc:sldMk cId="1639799154" sldId="258"/>
            <ac:spMk id="3" creationId="{95B371F2-DBA5-415A-82C8-651F587B857A}"/>
          </ac:spMkLst>
        </pc:spChg>
        <pc:spChg chg="del">
          <ac:chgData name="Justina Konopackaja" userId="4fa0942e1e38d0b4" providerId="LiveId" clId="{CDFDB462-9C6A-451F-AFED-2516E180B86B}" dt="2024-07-04T13:39:09.497" v="1" actId="478"/>
          <ac:spMkLst>
            <pc:docMk/>
            <pc:sldMk cId="1639799154" sldId="258"/>
            <ac:spMk id="102" creationId="{F956151C-A474-42C6-9D67-B6779EF6B765}"/>
          </ac:spMkLst>
        </pc:spChg>
        <pc:spChg chg="del">
          <ac:chgData name="Justina Konopackaja" userId="4fa0942e1e38d0b4" providerId="LiveId" clId="{CDFDB462-9C6A-451F-AFED-2516E180B86B}" dt="2024-07-05T08:41:47.091" v="189" actId="478"/>
          <ac:spMkLst>
            <pc:docMk/>
            <pc:sldMk cId="1639799154" sldId="258"/>
            <ac:spMk id="103" creationId="{EE131F31-1D34-4CC9-8C56-BACFA6C86A48}"/>
          </ac:spMkLst>
        </pc:spChg>
        <pc:picChg chg="add mod">
          <ac:chgData name="Justina Konopackaja" userId="4fa0942e1e38d0b4" providerId="LiveId" clId="{CDFDB462-9C6A-451F-AFED-2516E180B86B}" dt="2024-07-05T13:18:24.591" v="1233" actId="1076"/>
          <ac:picMkLst>
            <pc:docMk/>
            <pc:sldMk cId="1639799154" sldId="258"/>
            <ac:picMk id="8" creationId="{6D5B66B1-6F57-ABA1-2714-D60396341304}"/>
          </ac:picMkLst>
        </pc:picChg>
        <pc:picChg chg="add del mod">
          <ac:chgData name="Justina Konopackaja" userId="4fa0942e1e38d0b4" providerId="LiveId" clId="{CDFDB462-9C6A-451F-AFED-2516E180B86B}" dt="2024-07-04T13:59:08.928" v="32" actId="21"/>
          <ac:picMkLst>
            <pc:docMk/>
            <pc:sldMk cId="1639799154" sldId="258"/>
            <ac:picMk id="2056" creationId="{653B2D83-54D6-6727-BF5F-771FA87FDCA1}"/>
          </ac:picMkLst>
        </pc:picChg>
      </pc:sldChg>
      <pc:sldChg chg="delSp del mod">
        <pc:chgData name="Justina Konopackaja" userId="4fa0942e1e38d0b4" providerId="LiveId" clId="{CDFDB462-9C6A-451F-AFED-2516E180B86B}" dt="2024-07-05T08:55:53.458" v="247" actId="47"/>
        <pc:sldMkLst>
          <pc:docMk/>
          <pc:sldMk cId="4212917468" sldId="260"/>
        </pc:sldMkLst>
        <pc:spChg chg="del">
          <ac:chgData name="Justina Konopackaja" userId="4fa0942e1e38d0b4" providerId="LiveId" clId="{CDFDB462-9C6A-451F-AFED-2516E180B86B}" dt="2024-07-04T13:39:18.860" v="3" actId="478"/>
          <ac:spMkLst>
            <pc:docMk/>
            <pc:sldMk cId="4212917468" sldId="260"/>
            <ac:spMk id="8" creationId="{D36A5654-C9DC-442D-8CFC-170F7F897BD9}"/>
          </ac:spMkLst>
        </pc:spChg>
      </pc:sldChg>
      <pc:sldChg chg="addSp delSp modSp mod modClrScheme chgLayout">
        <pc:chgData name="Justina Konopackaja" userId="4fa0942e1e38d0b4" providerId="LiveId" clId="{CDFDB462-9C6A-451F-AFED-2516E180B86B}" dt="2024-07-05T09:27:18.053" v="578" actId="20577"/>
        <pc:sldMkLst>
          <pc:docMk/>
          <pc:sldMk cId="1527386939" sldId="261"/>
        </pc:sldMkLst>
        <pc:spChg chg="mod">
          <ac:chgData name="Justina Konopackaja" userId="4fa0942e1e38d0b4" providerId="LiveId" clId="{CDFDB462-9C6A-451F-AFED-2516E180B86B}" dt="2024-07-05T09:00:44.352" v="258" actId="26606"/>
          <ac:spMkLst>
            <pc:docMk/>
            <pc:sldMk cId="1527386939" sldId="261"/>
            <ac:spMk id="2" creationId="{D543047E-FBFD-4F79-BCA5-10E69740F030}"/>
          </ac:spMkLst>
        </pc:spChg>
        <pc:spChg chg="add mod">
          <ac:chgData name="Justina Konopackaja" userId="4fa0942e1e38d0b4" providerId="LiveId" clId="{CDFDB462-9C6A-451F-AFED-2516E180B86B}" dt="2024-07-05T09:27:18.053" v="578" actId="20577"/>
          <ac:spMkLst>
            <pc:docMk/>
            <pc:sldMk cId="1527386939" sldId="261"/>
            <ac:spMk id="4" creationId="{9995A343-6AD9-D10A-1401-15A4516626EC}"/>
          </ac:spMkLst>
        </pc:spChg>
        <pc:spChg chg="del">
          <ac:chgData name="Justina Konopackaja" userId="4fa0942e1e38d0b4" providerId="LiveId" clId="{CDFDB462-9C6A-451F-AFED-2516E180B86B}" dt="2024-07-04T13:39:15.147" v="2" actId="478"/>
          <ac:spMkLst>
            <pc:docMk/>
            <pc:sldMk cId="1527386939" sldId="261"/>
            <ac:spMk id="8" creationId="{A2B22992-A9A5-438D-A3A8-280E5195CE39}"/>
          </ac:spMkLst>
        </pc:spChg>
        <pc:spChg chg="del">
          <ac:chgData name="Justina Konopackaja" userId="4fa0942e1e38d0b4" providerId="LiveId" clId="{CDFDB462-9C6A-451F-AFED-2516E180B86B}" dt="2024-07-05T08:55:09.227" v="243" actId="478"/>
          <ac:spMkLst>
            <pc:docMk/>
            <pc:sldMk cId="1527386939" sldId="261"/>
            <ac:spMk id="9" creationId="{FF30B247-9087-4CF4-BC45-E112B9D45B37}"/>
          </ac:spMkLst>
        </pc:spChg>
        <pc:spChg chg="mod ord modVis">
          <ac:chgData name="Justina Konopackaja" userId="4fa0942e1e38d0b4" providerId="LiveId" clId="{CDFDB462-9C6A-451F-AFED-2516E180B86B}" dt="2024-07-05T09:00:44.352" v="258" actId="26606"/>
          <ac:spMkLst>
            <pc:docMk/>
            <pc:sldMk cId="1527386939" sldId="261"/>
            <ac:spMk id="10" creationId="{01A08221-B499-4596-AFD9-5C9812459168}"/>
          </ac:spMkLst>
        </pc:spChg>
        <pc:graphicFrameChg chg="del">
          <ac:chgData name="Justina Konopackaja" userId="4fa0942e1e38d0b4" providerId="LiveId" clId="{CDFDB462-9C6A-451F-AFED-2516E180B86B}" dt="2024-07-05T08:55:05.918" v="242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add del">
          <ac:chgData name="Justina Konopackaja" userId="4fa0942e1e38d0b4" providerId="LiveId" clId="{CDFDB462-9C6A-451F-AFED-2516E180B86B}" dt="2024-07-05T08:59:03.725" v="251" actId="478"/>
          <ac:picMkLst>
            <pc:docMk/>
            <pc:sldMk cId="1527386939" sldId="261"/>
            <ac:picMk id="5122" creationId="{78268CE9-A5F3-7161-A0DD-3AC0CC66AC0F}"/>
          </ac:picMkLst>
        </pc:picChg>
        <pc:picChg chg="add mod">
          <ac:chgData name="Justina Konopackaja" userId="4fa0942e1e38d0b4" providerId="LiveId" clId="{CDFDB462-9C6A-451F-AFED-2516E180B86B}" dt="2024-07-05T09:00:44.352" v="258" actId="26606"/>
          <ac:picMkLst>
            <pc:docMk/>
            <pc:sldMk cId="1527386939" sldId="261"/>
            <ac:picMk id="5124" creationId="{82A2F27A-AB24-5205-3545-81BBF177CD0A}"/>
          </ac:picMkLst>
        </pc:picChg>
      </pc:sldChg>
      <pc:sldChg chg="addSp delSp modSp mod ord">
        <pc:chgData name="Justina Konopackaja" userId="4fa0942e1e38d0b4" providerId="LiveId" clId="{CDFDB462-9C6A-451F-AFED-2516E180B86B}" dt="2024-07-05T12:58:49.479" v="938" actId="20577"/>
        <pc:sldMkLst>
          <pc:docMk/>
          <pc:sldMk cId="811730917" sldId="262"/>
        </pc:sldMkLst>
        <pc:spChg chg="add del mod">
          <ac:chgData name="Justina Konopackaja" userId="4fa0942e1e38d0b4" providerId="LiveId" clId="{CDFDB462-9C6A-451F-AFED-2516E180B86B}" dt="2024-07-05T08:45:50.101" v="194" actId="478"/>
          <ac:spMkLst>
            <pc:docMk/>
            <pc:sldMk cId="811730917" sldId="262"/>
            <ac:spMk id="3" creationId="{A7C1EDFC-182C-3161-1A5B-836E8F2E2BC9}"/>
          </ac:spMkLst>
        </pc:spChg>
        <pc:spChg chg="add del mod">
          <ac:chgData name="Justina Konopackaja" userId="4fa0942e1e38d0b4" providerId="LiveId" clId="{CDFDB462-9C6A-451F-AFED-2516E180B86B}" dt="2024-07-05T08:46:02.732" v="198" actId="478"/>
          <ac:spMkLst>
            <pc:docMk/>
            <pc:sldMk cId="811730917" sldId="262"/>
            <ac:spMk id="5" creationId="{E0351791-768D-1714-183B-44168BCCD773}"/>
          </ac:spMkLst>
        </pc:spChg>
        <pc:spChg chg="mod">
          <ac:chgData name="Justina Konopackaja" userId="4fa0942e1e38d0b4" providerId="LiveId" clId="{CDFDB462-9C6A-451F-AFED-2516E180B86B}" dt="2024-07-05T09:01:12.111" v="271" actId="20577"/>
          <ac:spMkLst>
            <pc:docMk/>
            <pc:sldMk cId="811730917" sldId="262"/>
            <ac:spMk id="7" creationId="{B16E9532-6DC7-411D-A09F-8413A5B95FFE}"/>
          </ac:spMkLst>
        </pc:spChg>
        <pc:spChg chg="mod">
          <ac:chgData name="Justina Konopackaja" userId="4fa0942e1e38d0b4" providerId="LiveId" clId="{CDFDB462-9C6A-451F-AFED-2516E180B86B}" dt="2024-07-05T12:58:49.479" v="938" actId="20577"/>
          <ac:spMkLst>
            <pc:docMk/>
            <pc:sldMk cId="811730917" sldId="262"/>
            <ac:spMk id="8" creationId="{2C602EC3-0115-4FB6-BAA7-BCA17E611651}"/>
          </ac:spMkLst>
        </pc:spChg>
        <pc:picChg chg="del">
          <ac:chgData name="Justina Konopackaja" userId="4fa0942e1e38d0b4" providerId="LiveId" clId="{CDFDB462-9C6A-451F-AFED-2516E180B86B}" dt="2024-07-05T08:45:44.013" v="192" actId="478"/>
          <ac:picMkLst>
            <pc:docMk/>
            <pc:sldMk cId="811730917" sldId="262"/>
            <ac:picMk id="9" creationId="{3157C130-A151-49C9-841C-4727F37F3314}"/>
          </ac:picMkLst>
        </pc:picChg>
        <pc:picChg chg="del">
          <ac:chgData name="Justina Konopackaja" userId="4fa0942e1e38d0b4" providerId="LiveId" clId="{CDFDB462-9C6A-451F-AFED-2516E180B86B}" dt="2024-07-05T08:45:47.816" v="193" actId="478"/>
          <ac:picMkLst>
            <pc:docMk/>
            <pc:sldMk cId="811730917" sldId="262"/>
            <ac:picMk id="14" creationId="{5C0075ED-C567-4784-9E43-B86220CE1230}"/>
          </ac:picMkLst>
        </pc:picChg>
        <pc:picChg chg="add mod">
          <ac:chgData name="Justina Konopackaja" userId="4fa0942e1e38d0b4" providerId="LiveId" clId="{CDFDB462-9C6A-451F-AFED-2516E180B86B}" dt="2024-07-05T08:45:55.893" v="197"/>
          <ac:picMkLst>
            <pc:docMk/>
            <pc:sldMk cId="811730917" sldId="262"/>
            <ac:picMk id="4098" creationId="{60B2DE2D-5A7B-79E9-CF67-2EA5A21B3C5A}"/>
          </ac:picMkLst>
        </pc:picChg>
        <pc:picChg chg="add mod">
          <ac:chgData name="Justina Konopackaja" userId="4fa0942e1e38d0b4" providerId="LiveId" clId="{CDFDB462-9C6A-451F-AFED-2516E180B86B}" dt="2024-07-05T08:46:07.473" v="200" actId="1076"/>
          <ac:picMkLst>
            <pc:docMk/>
            <pc:sldMk cId="811730917" sldId="262"/>
            <ac:picMk id="4100" creationId="{4896A651-4346-F34B-36D1-9C7C62699800}"/>
          </ac:picMkLst>
        </pc:picChg>
      </pc:sldChg>
      <pc:sldChg chg="addSp delSp modSp mod ord">
        <pc:chgData name="Justina Konopackaja" userId="4fa0942e1e38d0b4" providerId="LiveId" clId="{CDFDB462-9C6A-451F-AFED-2516E180B86B}" dt="2024-07-05T12:40:54.856" v="857" actId="1076"/>
        <pc:sldMkLst>
          <pc:docMk/>
          <pc:sldMk cId="2563119616" sldId="265"/>
        </pc:sldMkLst>
        <pc:spChg chg="mod">
          <ac:chgData name="Justina Konopackaja" userId="4fa0942e1e38d0b4" providerId="LiveId" clId="{CDFDB462-9C6A-451F-AFED-2516E180B86B}" dt="2024-07-04T15:45:43.010" v="181" actId="20577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Justina Konopackaja" userId="4fa0942e1e38d0b4" providerId="LiveId" clId="{CDFDB462-9C6A-451F-AFED-2516E180B86B}" dt="2024-07-05T12:40:39.331" v="854" actId="1076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Justina Konopackaja" userId="4fa0942e1e38d0b4" providerId="LiveId" clId="{CDFDB462-9C6A-451F-AFED-2516E180B86B}" dt="2024-07-05T12:40:43.811" v="855" actId="1076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Justina Konopackaja" userId="4fa0942e1e38d0b4" providerId="LiveId" clId="{CDFDB462-9C6A-451F-AFED-2516E180B86B}" dt="2024-07-05T12:08:46.389" v="828" actId="1076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Justina Konopackaja" userId="4fa0942e1e38d0b4" providerId="LiveId" clId="{CDFDB462-9C6A-451F-AFED-2516E180B86B}" dt="2024-07-05T12:08:54.231" v="830" actId="1076"/>
          <ac:spMkLst>
            <pc:docMk/>
            <pc:sldMk cId="2563119616" sldId="265"/>
            <ac:spMk id="6" creationId="{F5018B6D-E395-49AD-92AD-AD69E3AB40C3}"/>
          </ac:spMkLst>
        </pc:spChg>
        <pc:spChg chg="add mod">
          <ac:chgData name="Justina Konopackaja" userId="4fa0942e1e38d0b4" providerId="LiveId" clId="{CDFDB462-9C6A-451F-AFED-2516E180B86B}" dt="2024-07-05T12:40:51.113" v="856" actId="1076"/>
          <ac:spMkLst>
            <pc:docMk/>
            <pc:sldMk cId="2563119616" sldId="265"/>
            <ac:spMk id="7" creationId="{229138C0-C2FB-7537-EFFB-E305A19E0FB3}"/>
          </ac:spMkLst>
        </pc:spChg>
        <pc:spChg chg="add mod">
          <ac:chgData name="Justina Konopackaja" userId="4fa0942e1e38d0b4" providerId="LiveId" clId="{CDFDB462-9C6A-451F-AFED-2516E180B86B}" dt="2024-07-05T12:40:54.856" v="857" actId="1076"/>
          <ac:spMkLst>
            <pc:docMk/>
            <pc:sldMk cId="2563119616" sldId="265"/>
            <ac:spMk id="8" creationId="{8F0C6CC3-DA3F-792A-32E8-CED360490008}"/>
          </ac:spMkLst>
        </pc:spChg>
        <pc:spChg chg="del">
          <ac:chgData name="Justina Konopackaja" userId="4fa0942e1e38d0b4" providerId="LiveId" clId="{CDFDB462-9C6A-451F-AFED-2516E180B86B}" dt="2024-07-04T13:39:37.478" v="4" actId="478"/>
          <ac:spMkLst>
            <pc:docMk/>
            <pc:sldMk cId="2563119616" sldId="265"/>
            <ac:spMk id="12" creationId="{63B316E4-E4B4-4725-A3FF-5E868212B554}"/>
          </ac:spMkLst>
        </pc:spChg>
        <pc:spChg chg="del">
          <ac:chgData name="Justina Konopackaja" userId="4fa0942e1e38d0b4" providerId="LiveId" clId="{CDFDB462-9C6A-451F-AFED-2516E180B86B}" dt="2024-07-05T09:18:56.500" v="434" actId="478"/>
          <ac:spMkLst>
            <pc:docMk/>
            <pc:sldMk cId="2563119616" sldId="265"/>
            <ac:spMk id="13" creationId="{7C4C89A2-8FA3-40EA-BA3A-8D9260F3A525}"/>
          </ac:spMkLst>
        </pc:spChg>
        <pc:picChg chg="add mod">
          <ac:chgData name="Justina Konopackaja" userId="4fa0942e1e38d0b4" providerId="LiveId" clId="{CDFDB462-9C6A-451F-AFED-2516E180B86B}" dt="2024-07-05T12:09:03.760" v="833" actId="1076"/>
          <ac:picMkLst>
            <pc:docMk/>
            <pc:sldMk cId="2563119616" sldId="265"/>
            <ac:picMk id="6146" creationId="{97835430-6A30-7241-4600-BFA837E816E0}"/>
          </ac:picMkLst>
        </pc:picChg>
      </pc:sldChg>
      <pc:sldChg chg="delSp del mod ord">
        <pc:chgData name="Justina Konopackaja" userId="4fa0942e1e38d0b4" providerId="LiveId" clId="{CDFDB462-9C6A-451F-AFED-2516E180B86B}" dt="2024-07-05T09:21:22.418" v="536" actId="47"/>
        <pc:sldMkLst>
          <pc:docMk/>
          <pc:sldMk cId="2721508595" sldId="266"/>
        </pc:sldMkLst>
        <pc:spChg chg="del">
          <ac:chgData name="Justina Konopackaja" userId="4fa0942e1e38d0b4" providerId="LiveId" clId="{CDFDB462-9C6A-451F-AFED-2516E180B86B}" dt="2024-07-04T13:39:42.098" v="5" actId="478"/>
          <ac:spMkLst>
            <pc:docMk/>
            <pc:sldMk cId="2721508595" sldId="266"/>
            <ac:spMk id="38" creationId="{61661636-052E-4019-A784-3A65FB52016C}"/>
          </ac:spMkLst>
        </pc:spChg>
      </pc:sldChg>
      <pc:sldChg chg="delSp del mod">
        <pc:chgData name="Justina Konopackaja" userId="4fa0942e1e38d0b4" providerId="LiveId" clId="{CDFDB462-9C6A-451F-AFED-2516E180B86B}" dt="2024-07-05T09:21:30.042" v="538" actId="47"/>
        <pc:sldMkLst>
          <pc:docMk/>
          <pc:sldMk cId="445070695" sldId="267"/>
        </pc:sldMkLst>
        <pc:spChg chg="del">
          <ac:chgData name="Justina Konopackaja" userId="4fa0942e1e38d0b4" providerId="LiveId" clId="{CDFDB462-9C6A-451F-AFED-2516E180B86B}" dt="2024-07-04T13:39:46.635" v="6" actId="478"/>
          <ac:spMkLst>
            <pc:docMk/>
            <pc:sldMk cId="445070695" sldId="267"/>
            <ac:spMk id="36" creationId="{ACE14C97-A133-4845-B427-43AB7272E043}"/>
          </ac:spMkLst>
        </pc:spChg>
        <pc:spChg chg="del">
          <ac:chgData name="Justina Konopackaja" userId="4fa0942e1e38d0b4" providerId="LiveId" clId="{CDFDB462-9C6A-451F-AFED-2516E180B86B}" dt="2024-07-05T09:21:26.647" v="537" actId="478"/>
          <ac:spMkLst>
            <pc:docMk/>
            <pc:sldMk cId="445070695" sldId="267"/>
            <ac:spMk id="37" creationId="{B032D5C0-351C-4E10-94BC-033F2FC32426}"/>
          </ac:spMkLst>
        </pc:spChg>
      </pc:sldChg>
      <pc:sldChg chg="addSp delSp modSp mod setBg modClrScheme chgLayout">
        <pc:chgData name="Justina Konopackaja" userId="4fa0942e1e38d0b4" providerId="LiveId" clId="{CDFDB462-9C6A-451F-AFED-2516E180B86B}" dt="2024-07-05T12:10:54.267" v="835" actId="5793"/>
        <pc:sldMkLst>
          <pc:docMk/>
          <pc:sldMk cId="3103683689" sldId="268"/>
        </pc:sldMkLst>
        <pc:spChg chg="mod">
          <ac:chgData name="Justina Konopackaja" userId="4fa0942e1e38d0b4" providerId="LiveId" clId="{CDFDB462-9C6A-451F-AFED-2516E180B86B}" dt="2024-07-05T12:07:16.941" v="819" actId="26606"/>
          <ac:spMkLst>
            <pc:docMk/>
            <pc:sldMk cId="3103683689" sldId="268"/>
            <ac:spMk id="2" creationId="{69FAE308-3076-43DB-B834-DA0B0AE19AF9}"/>
          </ac:spMkLst>
        </pc:spChg>
        <pc:spChg chg="mod">
          <ac:chgData name="Justina Konopackaja" userId="4fa0942e1e38d0b4" providerId="LiveId" clId="{CDFDB462-9C6A-451F-AFED-2516E180B86B}" dt="2024-07-05T12:10:54.267" v="835" actId="5793"/>
          <ac:spMkLst>
            <pc:docMk/>
            <pc:sldMk cId="3103683689" sldId="268"/>
            <ac:spMk id="3" creationId="{BABC2CE0-8806-4B2A-A10A-32984D317434}"/>
          </ac:spMkLst>
        </pc:spChg>
        <pc:spChg chg="del">
          <ac:chgData name="Justina Konopackaja" userId="4fa0942e1e38d0b4" providerId="LiveId" clId="{CDFDB462-9C6A-451F-AFED-2516E180B86B}" dt="2024-07-04T13:39:50.754" v="7" actId="478"/>
          <ac:spMkLst>
            <pc:docMk/>
            <pc:sldMk cId="3103683689" sldId="268"/>
            <ac:spMk id="124" creationId="{95576E3A-3789-4FEF-96AE-C43B93B7AE6F}"/>
          </ac:spMkLst>
        </pc:spChg>
        <pc:spChg chg="del">
          <ac:chgData name="Justina Konopackaja" userId="4fa0942e1e38d0b4" providerId="LiveId" clId="{CDFDB462-9C6A-451F-AFED-2516E180B86B}" dt="2024-07-05T12:07:11.238" v="818" actId="478"/>
          <ac:spMkLst>
            <pc:docMk/>
            <pc:sldMk cId="3103683689" sldId="268"/>
            <ac:spMk id="125" creationId="{A59037B4-369C-4D32-9743-29072587DE0B}"/>
          </ac:spMkLst>
        </pc:spChg>
        <pc:spChg chg="mod ord modVis">
          <ac:chgData name="Justina Konopackaja" userId="4fa0942e1e38d0b4" providerId="LiveId" clId="{CDFDB462-9C6A-451F-AFED-2516E180B86B}" dt="2024-07-05T12:07:16.941" v="819" actId="26606"/>
          <ac:spMkLst>
            <pc:docMk/>
            <pc:sldMk cId="3103683689" sldId="268"/>
            <ac:spMk id="126" creationId="{64086F3C-129F-4A29-A09C-7700661E06BF}"/>
          </ac:spMkLst>
        </pc:spChg>
        <pc:picChg chg="add">
          <ac:chgData name="Justina Konopackaja" userId="4fa0942e1e38d0b4" providerId="LiveId" clId="{CDFDB462-9C6A-451F-AFED-2516E180B86B}" dt="2024-07-05T12:07:16.941" v="819" actId="26606"/>
          <ac:picMkLst>
            <pc:docMk/>
            <pc:sldMk cId="3103683689" sldId="268"/>
            <ac:picMk id="128" creationId="{D941975C-CB9B-5ACA-915B-6905362A22C2}"/>
          </ac:picMkLst>
        </pc:picChg>
      </pc:sldChg>
      <pc:sldChg chg="del">
        <pc:chgData name="Justina Konopackaja" userId="4fa0942e1e38d0b4" providerId="LiveId" clId="{CDFDB462-9C6A-451F-AFED-2516E180B86B}" dt="2024-07-05T08:33:22.064" v="182" actId="47"/>
        <pc:sldMkLst>
          <pc:docMk/>
          <pc:sldMk cId="962321713" sldId="297"/>
        </pc:sldMkLst>
      </pc:sldChg>
      <pc:sldChg chg="delSp del mod ord">
        <pc:chgData name="Justina Konopackaja" userId="4fa0942e1e38d0b4" providerId="LiveId" clId="{CDFDB462-9C6A-451F-AFED-2516E180B86B}" dt="2024-07-05T09:13:07.612" v="382" actId="47"/>
        <pc:sldMkLst>
          <pc:docMk/>
          <pc:sldMk cId="804806354" sldId="300"/>
        </pc:sldMkLst>
        <pc:spChg chg="del">
          <ac:chgData name="Justina Konopackaja" userId="4fa0942e1e38d0b4" providerId="LiveId" clId="{CDFDB462-9C6A-451F-AFED-2516E180B86B}" dt="2024-07-04T14:09:23.406" v="116" actId="478"/>
          <ac:spMkLst>
            <pc:docMk/>
            <pc:sldMk cId="804806354" sldId="300"/>
            <ac:spMk id="6" creationId="{5E388C9B-5E77-4A32-9230-CF42155BCB0B}"/>
          </ac:spMkLst>
        </pc:spChg>
        <pc:picChg chg="del">
          <ac:chgData name="Justina Konopackaja" userId="4fa0942e1e38d0b4" providerId="LiveId" clId="{CDFDB462-9C6A-451F-AFED-2516E180B86B}" dt="2024-07-05T09:12:48.986" v="379" actId="21"/>
          <ac:picMkLst>
            <pc:docMk/>
            <pc:sldMk cId="804806354" sldId="300"/>
            <ac:picMk id="8" creationId="{6D5B66B1-6F57-ABA1-2714-D603963413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75B80D-FABD-4FC7-8A89-6B424C925E22}" type="datetime1">
              <a:rPr lang="en-GB" smtClean="0"/>
              <a:t>04/07/2024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F671F2-2E7C-46ED-BAF7-C6A1BAC40ED2}" type="datetime1">
              <a:rPr lang="en-GB" noProof="0" smtClean="0"/>
              <a:t>04/07/2024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8B270D-091D-4ED2-8C85-0898DD7D9F2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10 min </a:t>
            </a:r>
          </a:p>
          <a:p>
            <a:pPr rtl="0"/>
            <a:r>
              <a:rPr lang="en-GB" dirty="0"/>
              <a:t>Atlantic Ocean/Pink sand beaches</a:t>
            </a:r>
          </a:p>
          <a:p>
            <a:pPr rtl="0"/>
            <a:r>
              <a:rPr lang="en-GB" dirty="0"/>
              <a:t>Why this API</a:t>
            </a:r>
          </a:p>
          <a:p>
            <a:pPr rtl="0"/>
            <a:r>
              <a:rPr lang="en-GB" dirty="0"/>
              <a:t>Methodology/Approach</a:t>
            </a:r>
          </a:p>
          <a:p>
            <a:pPr rtl="0"/>
            <a:r>
              <a:rPr lang="en-GB" dirty="0"/>
              <a:t>Limitations/Challenges</a:t>
            </a:r>
          </a:p>
          <a:p>
            <a:pPr rtl="0"/>
            <a:r>
              <a:rPr lang="en-GB" dirty="0"/>
              <a:t>Demo of dashboard</a:t>
            </a:r>
          </a:p>
          <a:p>
            <a:pPr rtl="0"/>
            <a:r>
              <a:rPr lang="en-GB" dirty="0"/>
              <a:t>What are areas for improvement</a:t>
            </a:r>
          </a:p>
          <a:p>
            <a:pPr rtl="0"/>
            <a:r>
              <a:rPr lang="en-GB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Vocation</a:t>
            </a:r>
          </a:p>
          <a:p>
            <a:r>
              <a:rPr lang="en-GB" dirty="0"/>
              <a:t>Travelling</a:t>
            </a:r>
          </a:p>
          <a:p>
            <a:r>
              <a:rPr lang="en-GB" dirty="0"/>
              <a:t>Mystery/Adventures</a:t>
            </a:r>
          </a:p>
          <a:p>
            <a:r>
              <a:rPr lang="en-GB" dirty="0"/>
              <a:t>Ship graveyard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27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1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712FDEA-03A1-4F6D-A72C-F016AC56B49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39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51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68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>
                <a:cs typeface="Calibri"/>
              </a:rPr>
              <a:t>Presenter name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 hidden="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pPr marL="0" indent="0" algn="ctr" rtl="0">
              <a:buNone/>
            </a:pPr>
            <a:r>
              <a:rPr lang="en-GB" noProof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GB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grpSp>
        <p:nvGrpSpPr>
          <p:cNvPr id="48" name="Group 47" hidden="1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Subtitle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hidden="1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 dirty="0"/>
              <a:t>Sample Footer Text</a:t>
            </a: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-space-guacamole-pj74w7j4g69v279jq-8501.app.github.de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Weather in Bermuda Island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cs typeface="Calibri"/>
              </a:rPr>
              <a:t>Justina Konopackaja | DE</a:t>
            </a:r>
          </a:p>
          <a:p>
            <a:pPr rtl="0"/>
            <a:r>
              <a:rPr lang="en-GB" dirty="0">
                <a:cs typeface="Calibri"/>
              </a:rPr>
              <a:t>Capstone project</a:t>
            </a:r>
            <a:endParaRPr lang="en-GB" dirty="0"/>
          </a:p>
        </p:txBody>
      </p:sp>
      <p:pic>
        <p:nvPicPr>
          <p:cNvPr id="1028" name="Picture 4" descr="Premium Photo | Arafed beach with pink sand and blue water and a hill in  the background generative ai">
            <a:extLst>
              <a:ext uri="{FF2B5EF4-FFF2-40B4-BE49-F238E27FC236}">
                <a16:creationId xmlns:a16="http://schemas.microsoft.com/office/drawing/2014/main" id="{8C665B5A-7DFA-5458-EA99-8B478E11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8097"/>
            <a:ext cx="5461806" cy="546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Placeholder 4" descr="Bermuda Triangle | Description, Location, Disappearances, Map, &amp; Facts |  Britannica">
            <a:extLst>
              <a:ext uri="{FF2B5EF4-FFF2-40B4-BE49-F238E27FC236}">
                <a16:creationId xmlns:a16="http://schemas.microsoft.com/office/drawing/2014/main" id="{4F3D7027-45CC-F605-61AA-E245D018D34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677"/>
          <a:stretch>
            <a:fillRect/>
          </a:stretch>
        </p:blipFill>
        <p:spPr bwMode="auto">
          <a:xfrm>
            <a:off x="4979988" y="0"/>
            <a:ext cx="72120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Watch The Bermuda Triangle: Into Cursed Waters Full Episodes, Video &amp; More  | HISTORY Channel">
            <a:extLst>
              <a:ext uri="{FF2B5EF4-FFF2-40B4-BE49-F238E27FC236}">
                <a16:creationId xmlns:a16="http://schemas.microsoft.com/office/drawing/2014/main" id="{653B2D83-54D6-6727-BF5F-771FA87F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9" y="4054839"/>
            <a:ext cx="4983397" cy="28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91AD18-F3AA-19B6-A764-36BAD7D842ED}"/>
              </a:ext>
            </a:extLst>
          </p:cNvPr>
          <p:cNvSpPr txBox="1"/>
          <p:nvPr/>
        </p:nvSpPr>
        <p:spPr>
          <a:xfrm>
            <a:off x="153799" y="2637767"/>
            <a:ext cx="4826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exact number of ships and airplanes that have disappeared in the Bermuda Triangle is not known. The most common estimate is about 50 ships and 20 airplanes</a:t>
            </a:r>
          </a:p>
        </p:txBody>
      </p:sp>
      <p:pic>
        <p:nvPicPr>
          <p:cNvPr id="2058" name="Picture 10" descr="Your Trip to Bermuda: The Complete Guide">
            <a:extLst>
              <a:ext uri="{FF2B5EF4-FFF2-40B4-BE49-F238E27FC236}">
                <a16:creationId xmlns:a16="http://schemas.microsoft.com/office/drawing/2014/main" id="{63787377-706D-2BA7-F4DE-AAB7DFF0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9" y="-464780"/>
            <a:ext cx="4979988" cy="310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147" y="756165"/>
            <a:ext cx="4437695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Methodology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9259" y="2410452"/>
            <a:ext cx="5193473" cy="2875321"/>
          </a:xfrm>
        </p:spPr>
        <p:txBody>
          <a:bodyPr rtlCol="0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Data collection automation (creating a pipeline)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CRON job (30min)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Pagila</a:t>
            </a:r>
            <a:r>
              <a:rPr lang="en-GB" dirty="0"/>
              <a:t> (current weather, forecast, tides)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Streamlit</a:t>
            </a: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3</a:t>
            </a:fld>
            <a:endParaRPr lang="en-GB" dirty="0"/>
          </a:p>
        </p:txBody>
      </p:sp>
      <p:pic>
        <p:nvPicPr>
          <p:cNvPr id="8" name="Picture 7" descr="A group of colorful squares&#10;&#10;Description automatically generated">
            <a:extLst>
              <a:ext uri="{FF2B5EF4-FFF2-40B4-BE49-F238E27FC236}">
                <a16:creationId xmlns:a16="http://schemas.microsoft.com/office/drawing/2014/main" id="{6D5B66B1-6F57-ABA1-2714-D6039634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96" y="4254999"/>
            <a:ext cx="10363595" cy="24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Limitations/Challenges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400" y="2958461"/>
            <a:ext cx="4075200" cy="1520975"/>
          </a:xfrm>
        </p:spPr>
        <p:txBody>
          <a:bodyPr rtlCol="0">
            <a:normAutofit fontScale="925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Free API (limited)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Time (more in demo)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Me (technical knowledge)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896A651-4346-F34B-36D1-9C7C6269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00" y="0"/>
            <a:ext cx="386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Demo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A343-6AD9-D10A-1401-15A4516626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https://super-space-guacamole-pj74w7j4g69v279jq-8501.app.github.dev/</a:t>
            </a:r>
            <a:r>
              <a:rPr lang="en-GB" dirty="0"/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2A2F27A-AB24-5205-3545-81BBF177C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25"/>
          <a:stretch/>
        </p:blipFill>
        <p:spPr bwMode="auto">
          <a:xfrm>
            <a:off x="4979987" y="10"/>
            <a:ext cx="7212013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49" hidden="1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39607A7-8386-47DB-8578-DDEDD194E5D4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GB" dirty="0"/>
              <a:t>What can be improved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508125"/>
            <a:ext cx="4928400" cy="661912"/>
          </a:xfrm>
        </p:spPr>
        <p:txBody>
          <a:bodyPr rtlCol="0"/>
          <a:lstStyle/>
          <a:p>
            <a:pPr rtl="0"/>
            <a:r>
              <a:rPr lang="en-GB" dirty="0"/>
              <a:t>Make it more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399" y="2173499"/>
            <a:ext cx="4928400" cy="19769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More locations (Bermuda Triangle &amp; World)</a:t>
            </a:r>
          </a:p>
          <a:p>
            <a:r>
              <a:rPr lang="en-GB" dirty="0"/>
              <a:t>Historical weather data API, Seismographic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114798"/>
            <a:ext cx="4928400" cy="662400"/>
          </a:xfrm>
        </p:spPr>
        <p:txBody>
          <a:bodyPr rtlCol="0"/>
          <a:lstStyle/>
          <a:p>
            <a:pPr rtl="0"/>
            <a:r>
              <a:rPr lang="en-GB" dirty="0"/>
              <a:t>Better use of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4776928"/>
            <a:ext cx="4928400" cy="168354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Lots of opportunities</a:t>
            </a:r>
          </a:p>
          <a:p>
            <a:pPr rtl="0"/>
            <a:r>
              <a:rPr lang="en-GB" dirty="0"/>
              <a:t>More visualisation (correlations)</a:t>
            </a:r>
          </a:p>
          <a:p>
            <a:r>
              <a:rPr lang="en-GB" dirty="0"/>
              <a:t>Astro | Tides</a:t>
            </a:r>
          </a:p>
          <a:p>
            <a:pPr rtl="0"/>
            <a:endParaRPr lang="en-GB" dirty="0"/>
          </a:p>
        </p:txBody>
      </p:sp>
      <p:sp>
        <p:nvSpPr>
          <p:cNvPr id="14" name="Slide Number Placeholder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29138C0-C2FB-7537-EFFB-E305A19E0FB3}"/>
              </a:ext>
            </a:extLst>
          </p:cNvPr>
          <p:cNvSpPr txBox="1">
            <a:spLocks/>
          </p:cNvSpPr>
          <p:nvPr/>
        </p:nvSpPr>
        <p:spPr>
          <a:xfrm>
            <a:off x="989399" y="4150470"/>
            <a:ext cx="4928400" cy="661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600" b="0" kern="1200" cap="all" spc="30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1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800" b="1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1600" b="1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600" b="1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Self-improvement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0C6CC3-DA3F-792A-32E8-CED360490008}"/>
              </a:ext>
            </a:extLst>
          </p:cNvPr>
          <p:cNvSpPr txBox="1">
            <a:spLocks/>
          </p:cNvSpPr>
          <p:nvPr/>
        </p:nvSpPr>
        <p:spPr>
          <a:xfrm>
            <a:off x="989399" y="4776928"/>
            <a:ext cx="4928400" cy="16835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Deadline</a:t>
            </a:r>
          </a:p>
          <a:p>
            <a:r>
              <a:rPr lang="en-GB" dirty="0"/>
              <a:t>Stop worrying</a:t>
            </a:r>
          </a:p>
          <a:p>
            <a:r>
              <a:rPr lang="en-GB" dirty="0"/>
              <a:t>No limits!</a:t>
            </a:r>
          </a:p>
          <a:p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835430-6A30-7241-4600-BFA837E8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8" y="816922"/>
            <a:ext cx="4749383" cy="31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dirty="0"/>
              <a:t>Questions?</a:t>
            </a:r>
          </a:p>
        </p:txBody>
      </p:sp>
      <p:pic>
        <p:nvPicPr>
          <p:cNvPr id="128" name="Picture 127" descr="Sticky notes with question marks">
            <a:extLst>
              <a:ext uri="{FF2B5EF4-FFF2-40B4-BE49-F238E27FC236}">
                <a16:creationId xmlns:a16="http://schemas.microsoft.com/office/drawing/2014/main" id="{D941975C-CB9B-5ACA-915B-6905362A2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3" r="13680" b="-1"/>
          <a:stretch/>
        </p:blipFill>
        <p:spPr>
          <a:xfrm>
            <a:off x="4979987" y="10"/>
            <a:ext cx="7212013" cy="6857990"/>
          </a:xfrm>
          <a:prstGeom prst="rect">
            <a:avLst/>
          </a:prstGeom>
          <a:noFill/>
        </p:spPr>
      </p:pic>
      <p:sp>
        <p:nvSpPr>
          <p:cNvPr id="126" name="Slide Number Placeholder 49" hidden="1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39607A7-8386-47DB-8578-DDEDD194E5D4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78_TF11158769_Win32" id="{F3F8FE87-2361-4B19-BDA6-013BEA194ACE}" vid="{B1F7F5A5-1557-4D8C-AB94-3B1042AF8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{05E5D5FF-A1A4-4B26-A817-FDC256D861C8}tf11158769_win32</Template>
  <TotalTime>1563</TotalTime>
  <Words>189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Goudy Old Style</vt:lpstr>
      <vt:lpstr>Wingdings</vt:lpstr>
      <vt:lpstr>FrostyVTI</vt:lpstr>
      <vt:lpstr>Weather in Bermuda Island</vt:lpstr>
      <vt:lpstr>PowerPoint Presentation</vt:lpstr>
      <vt:lpstr>Methodology / Approach</vt:lpstr>
      <vt:lpstr>Limitations/Challenges</vt:lpstr>
      <vt:lpstr>Demo </vt:lpstr>
      <vt:lpstr>What can be improved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Justina Konopackaja</dc:creator>
  <cp:lastModifiedBy>Justina Konopackaja</cp:lastModifiedBy>
  <cp:revision>1</cp:revision>
  <dcterms:created xsi:type="dcterms:W3CDTF">2024-07-04T13:27:50Z</dcterms:created>
  <dcterms:modified xsi:type="dcterms:W3CDTF">2024-07-05T15:31:29Z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