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6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a kotryna" initials="jk" lastIdx="6" clrIdx="0">
    <p:extLst>
      <p:ext uri="{19B8F6BF-5375-455C-9EA6-DF929625EA0E}">
        <p15:presenceInfo xmlns:p15="http://schemas.microsoft.com/office/powerpoint/2012/main" userId="669c3c092b1633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DBF"/>
    <a:srgbClr val="FBEEB9"/>
    <a:srgbClr val="F9D2B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4T06:56:40.141" idx="5">
    <p:pos x="6942" y="47"/>
    <p:text>FILTRAS PASIRINKIMUI ASMENS</p:text>
    <p:extLst>
      <p:ext uri="{C676402C-5697-4E1C-873F-D02D1690AC5C}">
        <p15:threadingInfo xmlns:p15="http://schemas.microsoft.com/office/powerpoint/2012/main" timeZoneBias="-120"/>
      </p:ext>
    </p:extLst>
  </p:cm>
  <p:cm authorId="1" dt="2023-01-24T06:56:44.042" idx="6">
    <p:pos x="3381" y="-18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00CF-327E-8915-9BA1-C2A176726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FAC6-D20C-B1A5-97B9-5FBB937C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9505-F40A-503D-F8BB-A34F590F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10BD-A32F-69B9-A4EC-E1F41FC7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1375-9DE9-F866-CF65-15EE1D1E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997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78D3-EA0B-2ACB-EDDF-CA6D2FF1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9AF7B-DB7E-9130-2C29-089282CF2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6C77F-D3C5-2D61-6978-54E9ED40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1BE2-586E-7A7D-8AD0-A8BBBCD6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B2DD-FDB7-3E99-5361-9A13C861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323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09805-2F83-2D72-1EB1-CCCEFEDC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BF4AF-D217-F9A0-698D-B6339A6AB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7145-8AC0-E7EB-2C15-CA229EB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306F-48D2-6188-BD1E-BD5D741D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9B25-F385-577C-CB6B-AB18CBD2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346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8ECF-83BE-A45B-09C8-20901BEB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A7C3-E32B-E683-8674-4793B40E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1623-B11C-9C1E-99E7-294DDA47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0174-5C70-7B79-C103-5ED5DDCC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16DD-A514-1951-FD9A-999936D6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784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DDB2-CC87-CF5D-64CC-B2D1C7E9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002C5-684A-2902-9D3C-423514C3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8325-5946-D3A8-0F88-FC26A4B4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10C0-23B6-AB31-503E-5CF605B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412C-5179-4B72-DCE5-FA6CB517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9793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834E-0AFA-B59C-4F58-E6BC4B44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2162-5089-2831-6D84-DEF56C46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8F56-CF00-1F41-13EF-178C404A1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1E1B-99FD-1157-6662-5E273033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1EDD-88DF-8962-9A95-F4C5492C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8B809-0541-38C8-B82C-06594E30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0729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7FA1-64F0-1492-F017-DA81B936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B6F3-BB51-427B-9167-50917379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2934-ED5A-4723-C6C9-96040017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555E-6326-D470-8C66-F85F07247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DCBFA-0C9A-5CCC-21F1-46B8A9D32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E389-CDE2-B424-96ED-593D2E53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C1F8-4A62-6E9C-1B12-49F783BC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CC273-2CF0-F33D-5123-DDF2812E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104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E65A-3CC1-554B-959E-865C50C9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EB70C-F10B-0D06-BD15-3A3049CD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07D28-FFBF-5827-2320-2A758275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C89A-E46F-6B73-4235-85BA0CBA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34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EE0DF-8BD8-FC7D-F0FF-AC21D832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ECEA8-B2A9-5181-E15B-4F5C1EE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0FC03-DE3A-F709-750F-26B526D3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429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B480-BBF5-6761-235A-3D00A80E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B2E-161B-64F3-F03A-BB9A1454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FD015-E2A5-1515-262C-E6755AC3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07B1A-9F87-0660-C54E-28BA5768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86491-CF83-50E9-41F0-944FB42A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6C96-7BB2-FB20-3A4F-498742FE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257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FA21-01D6-780D-473F-C1580A05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9B94B-B5C3-73C2-2CE2-B689F827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9E38A-2781-662F-4057-3031F97A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C3BCA-80E2-7863-0F85-B869C7F9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A96E-2870-8D19-5151-66375017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853E7-B060-3321-FA8C-E905C0DC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0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51DBF-3BBA-D0CB-AAA7-CA68A39A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689D-A089-780B-F07D-FB0677419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BC19-5C22-39B3-DBC5-11F4128C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386C7-4D6F-26D7-3755-120F18F21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26D8-3C20-51A0-F869-CF74AA33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8498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C60006-6FF4-53D3-1670-FE05F90ECE0F}"/>
              </a:ext>
            </a:extLst>
          </p:cNvPr>
          <p:cNvSpPr/>
          <p:nvPr/>
        </p:nvSpPr>
        <p:spPr>
          <a:xfrm>
            <a:off x="1" y="20276"/>
            <a:ext cx="12191999" cy="6837724"/>
          </a:xfrm>
          <a:prstGeom prst="roundRect">
            <a:avLst/>
          </a:prstGeom>
          <a:ln>
            <a:solidFill>
              <a:srgbClr val="92BD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1" name="!!FIGURA">
            <a:extLst>
              <a:ext uri="{FF2B5EF4-FFF2-40B4-BE49-F238E27FC236}">
                <a16:creationId xmlns:a16="http://schemas.microsoft.com/office/drawing/2014/main" id="{9FA25BDE-3619-26AB-8FB2-B60800FEE092}"/>
              </a:ext>
            </a:extLst>
          </p:cNvPr>
          <p:cNvSpPr/>
          <p:nvPr/>
        </p:nvSpPr>
        <p:spPr>
          <a:xfrm>
            <a:off x="3654577" y="2590719"/>
            <a:ext cx="8220528" cy="1596125"/>
          </a:xfrm>
          <a:prstGeom prst="roundRect">
            <a:avLst/>
          </a:prstGeom>
          <a:solidFill>
            <a:srgbClr val="92B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2022 </a:t>
            </a: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m</a:t>
            </a:r>
            <a:r>
              <a:rPr lang="en-US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et</a:t>
            </a: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ų Top </a:t>
            </a:r>
            <a:r>
              <a:rPr lang="en-US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1</a:t>
            </a: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00 turtingiausių asmenų</a:t>
            </a:r>
            <a:b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</a:b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 </a:t>
            </a:r>
            <a:r>
              <a:rPr lang="en-US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                  </a:t>
            </a: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Duomenų Analizė</a:t>
            </a:r>
            <a:endParaRPr lang="en-US" sz="28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ook Antiqua" panose="02040602050305030304" pitchFamily="18" charset="0"/>
            </a:endParaRPr>
          </a:p>
          <a:p>
            <a:pPr algn="ctr"/>
            <a:r>
              <a:rPr lang="en-US" sz="16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                                                                                      Justinos</a:t>
            </a:r>
            <a:r>
              <a:rPr lang="lt-LT" sz="16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 Šarskuvienės</a:t>
            </a:r>
            <a:endParaRPr lang="lt-LT" sz="1600" dirty="0"/>
          </a:p>
        </p:txBody>
      </p:sp>
      <p:pic>
        <p:nvPicPr>
          <p:cNvPr id="22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603D7F9C-5158-F4E5-4B0C-D6C9AA30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2" y="105464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2A4F364E-FFB4-EB3D-6B50-F9DB2713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31" y="4181364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8DED02C5-E11E-E04A-C38D-9F950EC6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05" y="1554973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316291F6-4558-2634-A926-3EA8217B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3" y="2620804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DD4CFBC8-7BA2-1243-75DB-EBC1C8BB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72" y="4518187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DBB662AE-13CE-7CB6-1FD2-75EB9774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42" y="527533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FA80C05B-E380-1185-4557-FAF7BC01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57" y="589972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3699B36B-5EB1-1913-A76F-9ABFDE0E1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19" y="22334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3A9D03CF-AC58-3B23-A299-E4E3B19C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02" y="173052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941CE49D-7811-C4C2-C2C1-B9E22A41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64" y="1973702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AEA8D8EB-BA86-3226-4738-FB206786A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90" y="42940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102866D8-85E3-1B58-7C76-22612D7C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3" y="1698996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FA4AE92E-4A71-4F46-67C5-4C5B34B9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37" y="1417979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C17F0D67-2B05-CD6F-164C-C31CB4E0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12" y="38508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DEBD2AE1-9747-51D0-01AF-5A9F175D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49" y="2408299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E2C11284-6314-E4C0-AFCB-AD7F12BE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39" y="5799010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A027F75E-FDD0-A5C5-B850-6E194039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24" y="3815122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1841D38C-1893-7805-ECC8-3B859190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96" y="337588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6A711D4B-19FA-4A95-F3A2-24EBCCC0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54" y="5905522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988AAE9B-BF0D-A38A-74C9-249C6E40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208" y="4665127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591DC674-5D60-444C-B529-46C14B8B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86" y="5877942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5BF370C3-9716-C005-2371-159DE0AC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95" y="6111462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FF8A7405-BEF6-91DD-E95D-7C2FE577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76" y="5275334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5BE36CF3-23F2-6D5E-CB80-2BD29629E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160" y="737128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B702F4AC-F18C-8D27-C497-EB342EAA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682" y="71504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BD6B1BBB-5D5B-B871-CA01-0AE4AAD6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65" y="197370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4A9F1719-A62F-B60C-7FAA-7B7AD465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080" y="385084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C255BA3B-1BF4-30E7-F5AA-ADBF503B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520707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42D4C2D2-AB00-8F38-3687-57DD1D96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04" y="4518187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7E30BE49-AEC7-92CD-2752-FB37FFFF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02" y="476635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7DBF6D4D-1366-1FC0-7714-6C183CFE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9" y="493575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86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0950E-75A9-7A27-B3B7-A8D74BF2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" t="18400" r="25681" b="12933"/>
          <a:stretch/>
        </p:blipFill>
        <p:spPr>
          <a:xfrm>
            <a:off x="-1" y="8879"/>
            <a:ext cx="12256655" cy="68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07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F6113430-B319-D808-EFE6-43C65F2C812D}"/>
              </a:ext>
            </a:extLst>
          </p:cNvPr>
          <p:cNvSpPr/>
          <p:nvPr/>
        </p:nvSpPr>
        <p:spPr>
          <a:xfrm>
            <a:off x="0" y="4899211"/>
            <a:ext cx="2465294" cy="1210236"/>
          </a:xfrm>
          <a:prstGeom prst="wedgeEllipseCallou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pic>
        <p:nvPicPr>
          <p:cNvPr id="6" name="!!FIGURA">
            <a:extLst>
              <a:ext uri="{FF2B5EF4-FFF2-40B4-BE49-F238E27FC236}">
                <a16:creationId xmlns:a16="http://schemas.microsoft.com/office/drawing/2014/main" id="{A6BEFD05-AB59-B5F1-4354-D5CBFAF3E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" t="21414" r="36471" b="7974"/>
          <a:stretch/>
        </p:blipFill>
        <p:spPr>
          <a:xfrm>
            <a:off x="62753" y="-98612"/>
            <a:ext cx="12057529" cy="68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98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1E032-0E84-5C19-44D4-6CDD5CEE6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" t="22848" r="37059" b="77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67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38780-0750-D7A3-24C6-B0F4CEDD5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" t="18170" r="36617" b="823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13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3B437-682A-50DC-55E8-10F62F5B6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" t="18301" r="26617" b="8889"/>
          <a:stretch/>
        </p:blipFill>
        <p:spPr>
          <a:xfrm>
            <a:off x="-1" y="-1"/>
            <a:ext cx="12281647" cy="67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58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EEFC2-F75A-07CA-5AF1-3BCD12420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" t="18685" r="26397" b="78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2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1F173-FC80-3C56-3861-95A6629FB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23388" r="26250" b="745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043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69800-C6B0-FAD8-6F59-25F819C6A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" t="20191" r="25588" b="77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575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167F7-9161-F932-6F3E-C297184C6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" t="21306" r="36250" b="745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678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16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metų Top 100 turtingiausių asmenų  Duomenų Analizė  su  Power Bi</dc:title>
  <dc:creator>justina kotryna</dc:creator>
  <cp:lastModifiedBy>justina kotryna</cp:lastModifiedBy>
  <cp:revision>12</cp:revision>
  <dcterms:created xsi:type="dcterms:W3CDTF">2023-01-15T13:34:10Z</dcterms:created>
  <dcterms:modified xsi:type="dcterms:W3CDTF">2023-02-22T13:22:25Z</dcterms:modified>
</cp:coreProperties>
</file>