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a kotryna" initials="jk" lastIdx="6" clrIdx="0">
    <p:extLst>
      <p:ext uri="{19B8F6BF-5375-455C-9EA6-DF929625EA0E}">
        <p15:presenceInfo xmlns:p15="http://schemas.microsoft.com/office/powerpoint/2012/main" userId="669c3c092b1633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DBF"/>
    <a:srgbClr val="FBEEB9"/>
    <a:srgbClr val="F9D2B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7011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765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05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9413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6050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941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151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205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340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A3BEEFB-3F01-4054-96B3-5B4ED2D68569}" type="datetimeFigureOut">
              <a:rPr lang="lt-LT" smtClean="0"/>
              <a:t>2023-02-22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1526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B070F6-D4A6-3DE7-B960-4E11D7F77AB8}"/>
              </a:ext>
            </a:extLst>
          </p:cNvPr>
          <p:cNvSpPr/>
          <p:nvPr/>
        </p:nvSpPr>
        <p:spPr>
          <a:xfrm>
            <a:off x="1872704" y="1679042"/>
            <a:ext cx="8446591" cy="1277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1,000 Greatest Films Data Analysis</a:t>
            </a:r>
          </a:p>
          <a:p>
            <a:pPr algn="ctr"/>
            <a:r>
              <a:rPr lang="en-US" dirty="0"/>
              <a:t> </a:t>
            </a:r>
            <a:r>
              <a:rPr lang="lt-LT" dirty="0"/>
              <a:t>                                                                                                                </a:t>
            </a:r>
            <a:r>
              <a:rPr lang="en-US" sz="1200" dirty="0"/>
              <a:t>Justin</a:t>
            </a:r>
            <a:r>
              <a:rPr lang="lt-LT" sz="1200" dirty="0"/>
              <a:t>os </a:t>
            </a:r>
            <a:r>
              <a:rPr lang="en-US" sz="1200" dirty="0"/>
              <a:t> </a:t>
            </a:r>
            <a:r>
              <a:rPr lang="lt-LT" sz="1200" dirty="0"/>
              <a:t>Šarkuvienės</a:t>
            </a:r>
          </a:p>
        </p:txBody>
      </p:sp>
    </p:spTree>
    <p:extLst>
      <p:ext uri="{BB962C8B-B14F-4D97-AF65-F5344CB8AC3E}">
        <p14:creationId xmlns:p14="http://schemas.microsoft.com/office/powerpoint/2010/main" val="187178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488D4-41F8-E35F-FF4E-429C7688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" r="16515" b="8147"/>
          <a:stretch/>
        </p:blipFill>
        <p:spPr>
          <a:xfrm>
            <a:off x="-1" y="-92363"/>
            <a:ext cx="12192001" cy="69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6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F5E7A-E46E-5AFA-CF78-D8E4EE73B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5" r="16288" b="774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768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0EA8A-C780-019B-DB42-07CEF5C37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 r="16137" b="77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904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D72DE-2F45-83A5-CFA6-9BF138BF0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" r="16618" b="81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49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565ADD-2555-C6B6-EBCB-F2EED9388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3" r="16691" b="77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20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4F1C8-B5FE-781F-A079-1E0B88CED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3" r="16176" b="81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958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D9EBC-CD33-8826-53F3-0681632FD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3" r="15834" b="75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07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50B11-249B-0192-DC13-CBA115F65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3" r="16667" b="76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77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DBEFD3"/>
      </a:lt2>
      <a:accent1>
        <a:srgbClr val="B7DFA8"/>
      </a:accent1>
      <a:accent2>
        <a:srgbClr val="8AB833"/>
      </a:accent2>
      <a:accent3>
        <a:srgbClr val="B7DFA8"/>
      </a:accent3>
      <a:accent4>
        <a:srgbClr val="549E39"/>
      </a:accent4>
      <a:accent5>
        <a:srgbClr val="549E39"/>
      </a:accent5>
      <a:accent6>
        <a:srgbClr val="549E39"/>
      </a:accent6>
      <a:hlink>
        <a:srgbClr val="6B9F25"/>
      </a:hlink>
      <a:folHlink>
        <a:srgbClr val="549E3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263</TotalTime>
  <Words>10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metų Top 100 turtingiausių asmenų  Duomenų Analizė  su  Power Bi</dc:title>
  <dc:creator>justina kotryna</dc:creator>
  <cp:lastModifiedBy>justina kotryna</cp:lastModifiedBy>
  <cp:revision>13</cp:revision>
  <dcterms:created xsi:type="dcterms:W3CDTF">2023-01-15T13:34:10Z</dcterms:created>
  <dcterms:modified xsi:type="dcterms:W3CDTF">2023-02-22T13:18:30Z</dcterms:modified>
</cp:coreProperties>
</file>