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rPr>
              <a:t>JUSTIN ANTO.F</a:t>
            </a:r>
            <a:r>
              <a:rPr lang="en-US"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err="1">
                <a:solidFill>
                  <a:srgbClr val="1482AB"/>
                </a:solidFill>
                <a:latin typeface="Times New Roman" panose="02020603050405020304" pitchFamily="18" charset="0"/>
                <a:cs typeface="Times New Roman" panose="02020603050405020304" pitchFamily="18" charset="0"/>
              </a:rPr>
              <a:t>Jeppiaar</a:t>
            </a:r>
            <a:r>
              <a:rPr lang="en-IN" sz="2400" b="1" dirty="0">
                <a:solidFill>
                  <a:srgbClr val="1482AB"/>
                </a:solidFill>
                <a:latin typeface="Times New Roman" panose="02020603050405020304" pitchFamily="18" charset="0"/>
                <a:cs typeface="Times New Roman" panose="02020603050405020304" pitchFamily="18" charset="0"/>
              </a:rPr>
              <a:t>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a:solidFill>
                  <a:srgbClr val="1482AB"/>
                </a:solidFill>
                <a:latin typeface="Times New Roman" panose="02020603050405020304" pitchFamily="18" charset="0"/>
                <a:cs typeface="Times New Roman" panose="02020603050405020304" pitchFamily="18" charset="0"/>
                <a:sym typeface="Arial"/>
              </a:rPr>
              <a:t>– </a:t>
            </a:r>
            <a:r>
              <a:rPr lang="en-IN" sz="2400" b="1">
                <a:solidFill>
                  <a:srgbClr val="1482AB"/>
                </a:solidFill>
                <a:latin typeface="Times New Roman" panose="02020603050405020304" pitchFamily="18" charset="0"/>
                <a:cs typeface="Times New Roman" panose="02020603050405020304" pitchFamily="18" charset="0"/>
              </a:rPr>
              <a:t>B.TECH IT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96817049-48C6-B0F9-D2F9-1E98C7D46B2B}"/>
              </a:ext>
            </a:extLst>
          </p:cNvPr>
          <p:cNvPicPr>
            <a:picLocks noChangeAspect="1"/>
          </p:cNvPicPr>
          <p:nvPr/>
        </p:nvPicPr>
        <p:blipFill>
          <a:blip r:embed="rId3"/>
          <a:stretch>
            <a:fillRect/>
          </a:stretch>
        </p:blipFill>
        <p:spPr>
          <a:xfrm>
            <a:off x="1938263" y="1360294"/>
            <a:ext cx="8002702" cy="4499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vt:lpstr>
      <vt:lpstr>Times New Roman</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Niru Yuva</cp:lastModifiedBy>
  <cp:revision>11</cp:revision>
  <dcterms:modified xsi:type="dcterms:W3CDTF">2024-04-05T12:54:55Z</dcterms:modified>
</cp:coreProperties>
</file>