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58" r:id="rId2"/>
    <p:sldId id="302" r:id="rId3"/>
    <p:sldId id="262" r:id="rId4"/>
    <p:sldId id="275" r:id="rId5"/>
    <p:sldId id="274" r:id="rId6"/>
    <p:sldId id="289" r:id="rId7"/>
    <p:sldId id="307" r:id="rId8"/>
    <p:sldId id="266" r:id="rId9"/>
    <p:sldId id="268" r:id="rId10"/>
    <p:sldId id="270" r:id="rId11"/>
    <p:sldId id="280" r:id="rId12"/>
    <p:sldId id="308" r:id="rId13"/>
    <p:sldId id="309" r:id="rId14"/>
    <p:sldId id="310" r:id="rId15"/>
    <p:sldId id="265" r:id="rId16"/>
    <p:sldId id="291" r:id="rId17"/>
    <p:sldId id="267" r:id="rId18"/>
    <p:sldId id="271" r:id="rId19"/>
    <p:sldId id="272" r:id="rId20"/>
    <p:sldId id="305" r:id="rId21"/>
    <p:sldId id="297" r:id="rId22"/>
    <p:sldId id="304" r:id="rId23"/>
    <p:sldId id="286" r:id="rId24"/>
    <p:sldId id="292" r:id="rId25"/>
    <p:sldId id="276" r:id="rId26"/>
    <p:sldId id="312" r:id="rId27"/>
    <p:sldId id="313" r:id="rId28"/>
    <p:sldId id="283" r:id="rId29"/>
    <p:sldId id="293" r:id="rId30"/>
    <p:sldId id="287" r:id="rId31"/>
    <p:sldId id="278" r:id="rId32"/>
    <p:sldId id="303" r:id="rId33"/>
    <p:sldId id="281" r:id="rId34"/>
    <p:sldId id="279" r:id="rId35"/>
    <p:sldId id="294" r:id="rId36"/>
    <p:sldId id="282" r:id="rId37"/>
    <p:sldId id="295" r:id="rId38"/>
    <p:sldId id="296" r:id="rId39"/>
    <p:sldId id="277" r:id="rId40"/>
    <p:sldId id="311" r:id="rId41"/>
    <p:sldId id="288" r:id="rId42"/>
  </p:sldIdLst>
  <p:sldSz cx="9144000" cy="5143500" type="screen16x9"/>
  <p:notesSz cx="6669088" cy="9872663"/>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025" userDrawn="1">
          <p15:clr>
            <a:srgbClr val="A4A3A4"/>
          </p15:clr>
        </p15:guide>
        <p15:guide id="2" orient="horz" pos="213" userDrawn="1">
          <p15:clr>
            <a:srgbClr val="A4A3A4"/>
          </p15:clr>
        </p15:guide>
        <p15:guide id="3" orient="horz" pos="2718" userDrawn="1">
          <p15:clr>
            <a:srgbClr val="A4A3A4"/>
          </p15:clr>
        </p15:guide>
        <p15:guide id="4" orient="horz" pos="864" userDrawn="1">
          <p15:clr>
            <a:srgbClr val="A4A3A4"/>
          </p15:clr>
        </p15:guide>
        <p15:guide id="5" pos="213" userDrawn="1">
          <p15:clr>
            <a:srgbClr val="A4A3A4"/>
          </p15:clr>
        </p15:guide>
        <p15:guide id="6" pos="5542" userDrawn="1">
          <p15:clr>
            <a:srgbClr val="A4A3A4"/>
          </p15:clr>
        </p15:guide>
        <p15:guide id="7" pos="2881"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stin van der Zee" initials="J.M." lastIdx="0"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6A2C91"/>
    <a:srgbClr val="BFBCB7"/>
    <a:srgbClr val="FF7053"/>
    <a:srgbClr val="7570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38" autoAdjust="0"/>
    <p:restoredTop sz="73341" autoAdjust="0"/>
  </p:normalViewPr>
  <p:slideViewPr>
    <p:cSldViewPr snapToGrid="0" snapToObjects="1">
      <p:cViewPr>
        <p:scale>
          <a:sx n="100" d="100"/>
          <a:sy n="100" d="100"/>
        </p:scale>
        <p:origin x="-2160" y="-300"/>
      </p:cViewPr>
      <p:guideLst>
        <p:guide orient="horz" pos="3025"/>
        <p:guide orient="horz" pos="213"/>
        <p:guide orient="horz" pos="2718"/>
        <p:guide orient="horz" pos="864"/>
        <p:guide pos="213"/>
        <p:guide pos="5542"/>
        <p:guide pos="2881"/>
      </p:guideLst>
    </p:cSldViewPr>
  </p:slideViewPr>
  <p:outlineViewPr>
    <p:cViewPr>
      <p:scale>
        <a:sx n="33" d="100"/>
        <a:sy n="33" d="100"/>
      </p:scale>
      <p:origin x="30" y="0"/>
    </p:cViewPr>
  </p:outlineViewPr>
  <p:notesTextViewPr>
    <p:cViewPr>
      <p:scale>
        <a:sx n="3" d="2"/>
        <a:sy n="3" d="2"/>
      </p:scale>
      <p:origin x="0" y="0"/>
    </p:cViewPr>
  </p:notesTextViewPr>
  <p:sorterViewPr>
    <p:cViewPr>
      <p:scale>
        <a:sx n="70" d="100"/>
        <a:sy n="70" d="100"/>
      </p:scale>
      <p:origin x="0" y="0"/>
    </p:cViewPr>
  </p:sorterViewPr>
  <p:notesViewPr>
    <p:cSldViewPr snapToGrid="0" snapToObjects="1" showGuides="1">
      <p:cViewPr varScale="1">
        <p:scale>
          <a:sx n="53" d="100"/>
          <a:sy n="53" d="100"/>
        </p:scale>
        <p:origin x="-2934" y="-84"/>
      </p:cViewPr>
      <p:guideLst>
        <p:guide orient="horz" pos="3110"/>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363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0"/>
            <a:ext cx="2889938" cy="493633"/>
          </a:xfrm>
          <a:prstGeom prst="rect">
            <a:avLst/>
          </a:prstGeom>
        </p:spPr>
        <p:txBody>
          <a:bodyPr vert="horz" lIns="91440" tIns="45720" rIns="91440" bIns="45720" rtlCol="0"/>
          <a:lstStyle>
            <a:lvl1pPr algn="r">
              <a:defRPr sz="1200"/>
            </a:lvl1pPr>
          </a:lstStyle>
          <a:p>
            <a:fld id="{11263177-940D-4B97-A051-92805C7C3152}" type="datetimeFigureOut">
              <a:rPr lang="en-US" smtClean="0"/>
              <a:pPr/>
              <a:t>4/24/2017</a:t>
            </a:fld>
            <a:endParaRPr lang="en-US"/>
          </a:p>
        </p:txBody>
      </p:sp>
      <p:sp>
        <p:nvSpPr>
          <p:cNvPr id="4" name="Footer Placeholder 3"/>
          <p:cNvSpPr>
            <a:spLocks noGrp="1"/>
          </p:cNvSpPr>
          <p:nvPr>
            <p:ph type="ftr" sz="quarter" idx="2"/>
          </p:nvPr>
        </p:nvSpPr>
        <p:spPr>
          <a:xfrm>
            <a:off x="0" y="9377316"/>
            <a:ext cx="2889938" cy="4936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377316"/>
            <a:ext cx="2889938" cy="493633"/>
          </a:xfrm>
          <a:prstGeom prst="rect">
            <a:avLst/>
          </a:prstGeom>
        </p:spPr>
        <p:txBody>
          <a:bodyPr vert="horz" lIns="91440" tIns="45720" rIns="91440" bIns="45720" rtlCol="0" anchor="b"/>
          <a:lstStyle>
            <a:lvl1pPr algn="r">
              <a:defRPr sz="1200"/>
            </a:lvl1pPr>
          </a:lstStyle>
          <a:p>
            <a:fld id="{81AAAA83-81CB-4FDD-B80E-7E3127469BCD}" type="slidenum">
              <a:rPr lang="en-US" smtClean="0"/>
              <a:pPr/>
              <a:t>‹#›</a:t>
            </a:fld>
            <a:endParaRPr lang="en-US"/>
          </a:p>
        </p:txBody>
      </p:sp>
    </p:spTree>
    <p:extLst>
      <p:ext uri="{BB962C8B-B14F-4D97-AF65-F5344CB8AC3E}">
        <p14:creationId xmlns:p14="http://schemas.microsoft.com/office/powerpoint/2010/main" val="40777023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363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3633"/>
          </a:xfrm>
          <a:prstGeom prst="rect">
            <a:avLst/>
          </a:prstGeom>
        </p:spPr>
        <p:txBody>
          <a:bodyPr vert="horz" lIns="91440" tIns="45720" rIns="91440" bIns="45720" rtlCol="0"/>
          <a:lstStyle>
            <a:lvl1pPr algn="r">
              <a:defRPr sz="1200"/>
            </a:lvl1pPr>
          </a:lstStyle>
          <a:p>
            <a:fld id="{F138B54E-4A02-452E-ADC8-FC4AE631CF37}" type="datetimeFigureOut">
              <a:rPr lang="en-US" smtClean="0"/>
              <a:pPr/>
              <a:t>4/24/2017</a:t>
            </a:fld>
            <a:endParaRPr lang="en-US"/>
          </a:p>
        </p:txBody>
      </p:sp>
      <p:sp>
        <p:nvSpPr>
          <p:cNvPr id="4" name="Slide Image Placeholder 3"/>
          <p:cNvSpPr>
            <a:spLocks noGrp="1" noRot="1" noChangeAspect="1"/>
          </p:cNvSpPr>
          <p:nvPr>
            <p:ph type="sldImg" idx="2"/>
          </p:nvPr>
        </p:nvSpPr>
        <p:spPr>
          <a:xfrm>
            <a:off x="42863" y="739775"/>
            <a:ext cx="6583362" cy="37036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33455" y="4689515"/>
            <a:ext cx="6002179" cy="444269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377316"/>
            <a:ext cx="2889938" cy="4936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377316"/>
            <a:ext cx="2889938" cy="493633"/>
          </a:xfrm>
          <a:prstGeom prst="rect">
            <a:avLst/>
          </a:prstGeom>
        </p:spPr>
        <p:txBody>
          <a:bodyPr vert="horz" lIns="91440" tIns="45720" rIns="91440" bIns="45720" rtlCol="0" anchor="b"/>
          <a:lstStyle>
            <a:lvl1pPr algn="r">
              <a:defRPr sz="1200"/>
            </a:lvl1pPr>
          </a:lstStyle>
          <a:p>
            <a:fld id="{E3A231E2-5917-44CD-8A06-5F2829B13D02}" type="slidenum">
              <a:rPr lang="en-US" smtClean="0"/>
              <a:pPr/>
              <a:t>‹#›</a:t>
            </a:fld>
            <a:endParaRPr lang="en-US"/>
          </a:p>
        </p:txBody>
      </p:sp>
    </p:spTree>
    <p:extLst>
      <p:ext uri="{BB962C8B-B14F-4D97-AF65-F5344CB8AC3E}">
        <p14:creationId xmlns:p14="http://schemas.microsoft.com/office/powerpoint/2010/main" val="17766971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182563" indent="-182563" algn="l" defTabSz="914400" rtl="0" eaLnBrk="1" latinLnBrk="0" hangingPunct="1">
      <a:buFont typeface="Arial" pitchFamily="34" charset="0"/>
      <a:buChar char="•"/>
      <a:defRPr sz="1200" kern="1200">
        <a:solidFill>
          <a:schemeClr val="tx1"/>
        </a:solidFill>
        <a:latin typeface="+mn-lt"/>
        <a:ea typeface="+mn-ea"/>
        <a:cs typeface="+mn-cs"/>
      </a:defRPr>
    </a:lvl2pPr>
    <a:lvl3pPr marL="365125" indent="-182563" algn="l" defTabSz="914400" rtl="0" eaLnBrk="1" latinLnBrk="0" hangingPunct="1">
      <a:buFont typeface="Arial" pitchFamily="34" charset="0"/>
      <a:buChar char="•"/>
      <a:defRPr sz="1000" kern="1200">
        <a:solidFill>
          <a:schemeClr val="tx1"/>
        </a:solidFill>
        <a:latin typeface="+mn-lt"/>
        <a:ea typeface="+mn-ea"/>
        <a:cs typeface="+mn-cs"/>
      </a:defRPr>
    </a:lvl3pPr>
    <a:lvl4pPr marL="625475" indent="-182563" algn="l" defTabSz="914400" rtl="0" eaLnBrk="1" latinLnBrk="0" hangingPunct="1">
      <a:buFont typeface="Arial" pitchFamily="34" charset="0"/>
      <a:buChar char="•"/>
      <a:defRPr sz="1000" kern="1200">
        <a:solidFill>
          <a:schemeClr val="tx1"/>
        </a:solidFill>
        <a:latin typeface="+mn-lt"/>
        <a:ea typeface="+mn-ea"/>
        <a:cs typeface="+mn-cs"/>
      </a:defRPr>
    </a:lvl4pPr>
    <a:lvl5pPr marL="808038" indent="-184150" algn="l" defTabSz="914400" rtl="0" eaLnBrk="1" latinLnBrk="0" hangingPunct="1">
      <a:buFont typeface="Arial"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funretrospectives.com/visual-phon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3" y="739775"/>
            <a:ext cx="6583362" cy="3703638"/>
          </a:xfrm>
        </p:spPr>
      </p:sp>
      <p:sp>
        <p:nvSpPr>
          <p:cNvPr id="3" name="Notes Placeholder 2"/>
          <p:cNvSpPr>
            <a:spLocks noGrp="1"/>
          </p:cNvSpPr>
          <p:nvPr>
            <p:ph type="body" idx="1"/>
          </p:nvPr>
        </p:nvSpPr>
        <p:spPr/>
        <p:txBody>
          <a:bodyPr>
            <a:normAutofit/>
          </a:bodyPr>
          <a:lstStyle/>
          <a:p>
            <a:r>
              <a:rPr lang="nl-NL" dirty="0" smtClean="0"/>
              <a:t>Installatie</a:t>
            </a:r>
            <a:r>
              <a:rPr lang="nl-NL" baseline="0" dirty="0" smtClean="0"/>
              <a:t> allemaal af?</a:t>
            </a:r>
            <a:endParaRPr lang="nl-NL" dirty="0" smtClean="0"/>
          </a:p>
          <a:p>
            <a:r>
              <a:rPr lang="nl-NL" dirty="0" smtClean="0"/>
              <a:t>Voorstellen</a:t>
            </a:r>
          </a:p>
          <a:p>
            <a:r>
              <a:rPr lang="nl-NL" dirty="0" smtClean="0"/>
              <a:t>Voorkennis  ?</a:t>
            </a:r>
          </a:p>
          <a:p>
            <a:r>
              <a:rPr lang="nl-NL" dirty="0" smtClean="0"/>
              <a:t>Onderbreek vooral als je vragen hebt.</a:t>
            </a:r>
            <a:r>
              <a:rPr lang="nl-NL" baseline="0" dirty="0" smtClean="0"/>
              <a:t> </a:t>
            </a:r>
          </a:p>
          <a:p>
            <a:endParaRPr lang="nl-NL" baseline="0" dirty="0" smtClean="0"/>
          </a:p>
          <a:p>
            <a:pPr>
              <a:buFontTx/>
              <a:buNone/>
            </a:pPr>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1</a:t>
            </a:fld>
            <a:endParaRPr lang="en-US"/>
          </a:p>
        </p:txBody>
      </p:sp>
    </p:spTree>
    <p:extLst>
      <p:ext uri="{BB962C8B-B14F-4D97-AF65-F5344CB8AC3E}">
        <p14:creationId xmlns:p14="http://schemas.microsoft.com/office/powerpoint/2010/main" val="1146159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r>
              <a:rPr lang="nl-NL" dirty="0" smtClean="0"/>
              <a:t>Dit</a:t>
            </a:r>
            <a:r>
              <a:rPr lang="nl-NL" baseline="0" dirty="0" smtClean="0"/>
              <a:t> is de Java code die de stappen uit je feature file daadwerkelijk koppelt aan uitvoerbare code.</a:t>
            </a:r>
          </a:p>
          <a:p>
            <a:endParaRPr lang="nl-NL"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10</a:t>
            </a:fld>
            <a:endParaRPr lang="en-US"/>
          </a:p>
        </p:txBody>
      </p:sp>
    </p:spTree>
    <p:extLst>
      <p:ext uri="{BB962C8B-B14F-4D97-AF65-F5344CB8AC3E}">
        <p14:creationId xmlns:p14="http://schemas.microsoft.com/office/powerpoint/2010/main" val="3512725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11</a:t>
            </a:fld>
            <a:endParaRPr lang="en-US"/>
          </a:p>
        </p:txBody>
      </p:sp>
    </p:spTree>
    <p:extLst>
      <p:ext uri="{BB962C8B-B14F-4D97-AF65-F5344CB8AC3E}">
        <p14:creationId xmlns:p14="http://schemas.microsoft.com/office/powerpoint/2010/main" val="46814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12</a:t>
            </a:fld>
            <a:endParaRPr lang="en-US"/>
          </a:p>
        </p:txBody>
      </p:sp>
    </p:spTree>
    <p:extLst>
      <p:ext uri="{BB962C8B-B14F-4D97-AF65-F5344CB8AC3E}">
        <p14:creationId xmlns:p14="http://schemas.microsoft.com/office/powerpoint/2010/main" val="46814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13</a:t>
            </a:fld>
            <a:endParaRPr lang="en-US"/>
          </a:p>
        </p:txBody>
      </p:sp>
    </p:spTree>
    <p:extLst>
      <p:ext uri="{BB962C8B-B14F-4D97-AF65-F5344CB8AC3E}">
        <p14:creationId xmlns:p14="http://schemas.microsoft.com/office/powerpoint/2010/main" val="46814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a:t>
            </a:r>
            <a:r>
              <a:rPr lang="en-US" b="0" baseline="0" dirty="0" smtClean="0"/>
              <a:t> </a:t>
            </a:r>
            <a:r>
              <a:rPr lang="en-US" b="0" baseline="0" dirty="0" err="1" smtClean="0"/>
              <a:t>oel</a:t>
            </a:r>
            <a:r>
              <a:rPr lang="en-US" b="0" baseline="0" dirty="0" smtClean="0"/>
              <a:t> = Extra </a:t>
            </a:r>
            <a:r>
              <a:rPr lang="en-US" b="0" baseline="0" dirty="0" err="1" smtClean="0"/>
              <a:t>benadrukken</a:t>
            </a:r>
            <a:r>
              <a:rPr lang="en-US" b="0" baseline="0" dirty="0" smtClean="0"/>
              <a:t> </a:t>
            </a:r>
            <a:r>
              <a:rPr lang="en-US" b="0" baseline="0" dirty="0" err="1" smtClean="0"/>
              <a:t>waarom</a:t>
            </a:r>
            <a:r>
              <a:rPr lang="en-US" b="0" baseline="0" dirty="0" smtClean="0"/>
              <a:t> het </a:t>
            </a:r>
            <a:r>
              <a:rPr lang="en-US" b="0" baseline="0" dirty="0" err="1" smtClean="0"/>
              <a:t>belangrijk</a:t>
            </a:r>
            <a:r>
              <a:rPr lang="en-US" b="0" baseline="0" dirty="0" smtClean="0"/>
              <a:t> is met </a:t>
            </a:r>
            <a:r>
              <a:rPr lang="en-US" b="0" baseline="0" dirty="0" err="1" smtClean="0"/>
              <a:t>alle</a:t>
            </a:r>
            <a:r>
              <a:rPr lang="en-US" b="0" baseline="0" dirty="0" smtClean="0"/>
              <a:t> </a:t>
            </a:r>
            <a:r>
              <a:rPr lang="en-US" b="0" baseline="0" dirty="0" err="1" smtClean="0"/>
              <a:t>drie</a:t>
            </a:r>
            <a:r>
              <a:rPr lang="en-US" b="0" baseline="0" dirty="0" smtClean="0"/>
              <a:t> de amigo’s </a:t>
            </a:r>
            <a:r>
              <a:rPr lang="en-US" b="0" baseline="0" dirty="0" err="1" smtClean="0"/>
              <a:t>een</a:t>
            </a:r>
            <a:r>
              <a:rPr lang="en-US" b="0" baseline="0" dirty="0" smtClean="0"/>
              <a:t> scenario op </a:t>
            </a:r>
            <a:r>
              <a:rPr lang="en-US" b="0" baseline="0" dirty="0" err="1" smtClean="0"/>
              <a:t>te</a:t>
            </a:r>
            <a:r>
              <a:rPr lang="en-US" b="0" baseline="0" dirty="0" smtClean="0"/>
              <a:t> </a:t>
            </a:r>
            <a:r>
              <a:rPr lang="en-US" b="0" baseline="0" dirty="0" err="1" smtClean="0"/>
              <a:t>stellen</a:t>
            </a:r>
            <a:endParaRPr lang="en-US" b="0" baseline="0" dirty="0" smtClean="0"/>
          </a:p>
          <a:p>
            <a:r>
              <a:rPr lang="en-US" b="1" dirty="0" smtClean="0"/>
              <a:t>O </a:t>
            </a:r>
            <a:r>
              <a:rPr lang="en-US" b="0" dirty="0" err="1" smtClean="0"/>
              <a:t>pdracht</a:t>
            </a:r>
            <a:r>
              <a:rPr lang="en-US" b="0" baseline="0" dirty="0" smtClean="0"/>
              <a:t> = </a:t>
            </a:r>
            <a:r>
              <a:rPr lang="en-US" b="0" baseline="0" dirty="0" err="1" smtClean="0"/>
              <a:t>zie</a:t>
            </a:r>
            <a:r>
              <a:rPr lang="en-US" b="0" baseline="0" dirty="0" smtClean="0"/>
              <a:t> sheet</a:t>
            </a:r>
            <a:endParaRPr lang="en-US" b="1" dirty="0" smtClean="0"/>
          </a:p>
          <a:p>
            <a:r>
              <a:rPr lang="en-US" b="1" dirty="0" smtClean="0"/>
              <a:t>R </a:t>
            </a:r>
            <a:r>
              <a:rPr lang="en-US" b="0" dirty="0" err="1" smtClean="0"/>
              <a:t>esultaat</a:t>
            </a:r>
            <a:r>
              <a:rPr lang="en-US" b="0" baseline="0" dirty="0" smtClean="0"/>
              <a:t> = 2 scenario’s die </a:t>
            </a:r>
            <a:r>
              <a:rPr lang="en-US" b="0" baseline="0" dirty="0" err="1" smtClean="0"/>
              <a:t>vanuit</a:t>
            </a:r>
            <a:r>
              <a:rPr lang="en-US" b="0" baseline="0" dirty="0" smtClean="0"/>
              <a:t> </a:t>
            </a:r>
            <a:r>
              <a:rPr lang="en-US" b="0" baseline="0" dirty="0" err="1" smtClean="0"/>
              <a:t>alle</a:t>
            </a:r>
            <a:r>
              <a:rPr lang="en-US" b="0" baseline="0" dirty="0" smtClean="0"/>
              <a:t> </a:t>
            </a:r>
            <a:r>
              <a:rPr lang="en-US" b="0" baseline="0" dirty="0" err="1" smtClean="0"/>
              <a:t>rollen</a:t>
            </a:r>
            <a:r>
              <a:rPr lang="en-US" b="0" baseline="0" dirty="0" smtClean="0"/>
              <a:t> </a:t>
            </a:r>
            <a:r>
              <a:rPr lang="en-US" b="0" baseline="0" dirty="0" err="1" smtClean="0"/>
              <a:t>acceptabel</a:t>
            </a:r>
            <a:r>
              <a:rPr lang="en-US" b="0" baseline="0" dirty="0" smtClean="0"/>
              <a:t> </a:t>
            </a:r>
            <a:r>
              <a:rPr lang="en-US" b="0" baseline="0" dirty="0" err="1" smtClean="0"/>
              <a:t>zijn</a:t>
            </a:r>
            <a:endParaRPr lang="en-US" b="1" dirty="0" smtClean="0"/>
          </a:p>
          <a:p>
            <a:r>
              <a:rPr lang="en-US" b="1" dirty="0" smtClean="0"/>
              <a:t>T </a:t>
            </a:r>
            <a:r>
              <a:rPr lang="en-US" b="0" dirty="0" err="1" smtClean="0"/>
              <a:t>tijd</a:t>
            </a:r>
            <a:r>
              <a:rPr lang="en-US" b="0" baseline="0" dirty="0" smtClean="0"/>
              <a:t> = 10 min</a:t>
            </a:r>
            <a:endParaRPr lang="en-US" b="1" dirty="0" smtClean="0"/>
          </a:p>
          <a:p>
            <a:endParaRPr lang="en-US" b="1" dirty="0" smtClean="0"/>
          </a:p>
          <a:p>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14</a:t>
            </a:fld>
            <a:endParaRPr lang="en-US"/>
          </a:p>
        </p:txBody>
      </p:sp>
    </p:spTree>
    <p:extLst>
      <p:ext uri="{BB962C8B-B14F-4D97-AF65-F5344CB8AC3E}">
        <p14:creationId xmlns:p14="http://schemas.microsoft.com/office/powerpoint/2010/main" val="46814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r>
              <a:rPr lang="nl-NL" baseline="0" dirty="0" smtClean="0"/>
              <a:t>Wat betreft het schrijven van een feature file, zorg dat je alle handelingen opschrijft en zorg dat het leesbaar is. Verder maakt het niet echt uit.</a:t>
            </a:r>
          </a:p>
          <a:p>
            <a:r>
              <a:rPr lang="nl-NL" baseline="0" dirty="0" smtClean="0"/>
              <a:t>Geef aan dat je moet opletten met leestekens e.d.</a:t>
            </a:r>
          </a:p>
          <a:p>
            <a:endParaRPr lang="nl-NL" baseline="0" dirty="0" smtClean="0"/>
          </a:p>
          <a:p>
            <a:r>
              <a:rPr lang="nl-NL" baseline="0" dirty="0" smtClean="0"/>
              <a:t>Nu met z’n allen runnen en uitleggen wat de foutmelding betekent. </a:t>
            </a:r>
          </a:p>
          <a:p>
            <a:r>
              <a:rPr lang="nl-NL" baseline="0" dirty="0" smtClean="0"/>
              <a:t>------------------------</a:t>
            </a:r>
          </a:p>
          <a:p>
            <a:r>
              <a:rPr lang="nl-NL" baseline="0" dirty="0" smtClean="0"/>
              <a:t>We lieten jullie dit schrijven in tweetallen omdat jullie hopelijk hebben gediscussieerd over de invulling van zo’n feature file.</a:t>
            </a:r>
          </a:p>
          <a:p>
            <a:r>
              <a:rPr lang="nl-NL" baseline="0" dirty="0" smtClean="0"/>
              <a:t>Er is niet perse goed of fout, maar zorg ervoor dat de tekst goed leesbaar is voor een ander.</a:t>
            </a:r>
          </a:p>
          <a:p>
            <a:r>
              <a:rPr lang="nl-NL" b="1" baseline="0" dirty="0" smtClean="0"/>
              <a:t>Als iedereen dit ook nog even snel op zijn eigen pc wil overtikken, dan gaan we vanaf nu alleen verder. ?????</a:t>
            </a:r>
          </a:p>
          <a:p>
            <a:endParaRPr lang="nl-NL" baseline="0" dirty="0" smtClean="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15</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benoem .feature en </a:t>
            </a:r>
            <a:r>
              <a:rPr lang="nl-NL" baseline="0" dirty="0" err="1" smtClean="0"/>
              <a:t>cucumber</a:t>
            </a:r>
            <a:r>
              <a:rPr lang="nl-NL" baseline="0" dirty="0" smtClean="0"/>
              <a:t> icon, manier van naamgeving feature file)</a:t>
            </a:r>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16</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r>
              <a:rPr lang="nl-NL" dirty="0" smtClean="0"/>
              <a:t>Laat zien hoe je een </a:t>
            </a:r>
            <a:r>
              <a:rPr lang="nl-NL" dirty="0" err="1" smtClean="0"/>
              <a:t>stepdefinitions</a:t>
            </a:r>
            <a:r>
              <a:rPr lang="nl-NL" dirty="0" smtClean="0"/>
              <a:t> file maakt. </a:t>
            </a:r>
          </a:p>
          <a:p>
            <a:pPr>
              <a:buFont typeface="Arial" charset="0"/>
              <a:buNone/>
            </a:pPr>
            <a:endParaRPr lang="nl-NL" baseline="0" dirty="0" smtClean="0"/>
          </a:p>
          <a:p>
            <a:pPr>
              <a:buFont typeface="Arial" charset="0"/>
              <a:buNone/>
            </a:pPr>
            <a:r>
              <a:rPr lang="nl-NL" b="1" baseline="0" dirty="0" smtClean="0"/>
              <a:t>Bij de foutmelding van het runnen:</a:t>
            </a:r>
          </a:p>
          <a:p>
            <a:pPr>
              <a:buFont typeface="Arial" charset="0"/>
              <a:buNone/>
            </a:pPr>
            <a:r>
              <a:rPr lang="nl-NL" b="0" baseline="0" dirty="0" smtClean="0"/>
              <a:t>Wanneer een step faalt, dan worden alle volgende steps over geslagen.</a:t>
            </a:r>
          </a:p>
          <a:p>
            <a:pPr>
              <a:buFont typeface="Arial" charset="0"/>
              <a:buNone/>
            </a:pPr>
            <a:endParaRPr lang="nl-NL" b="0" baseline="0" dirty="0" smtClean="0"/>
          </a:p>
          <a:p>
            <a:pPr>
              <a:buFont typeface="Arial" charset="0"/>
              <a:buNone/>
            </a:pPr>
            <a:r>
              <a:rPr lang="nl-NL" b="0" baseline="0" dirty="0" smtClean="0"/>
              <a:t>-- nu alle </a:t>
            </a:r>
            <a:r>
              <a:rPr lang="nl-NL" b="0" baseline="0" dirty="0" err="1" smtClean="0"/>
              <a:t>exceptions</a:t>
            </a:r>
            <a:r>
              <a:rPr lang="nl-NL" b="0" baseline="0" dirty="0" smtClean="0"/>
              <a:t> verwijderen en nog eens runnen. Alles slaagt --- </a:t>
            </a:r>
            <a:endParaRPr lang="nl-NL" b="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17</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r>
              <a:rPr lang="nl-NL" b="0" dirty="0" smtClean="0"/>
              <a:t>Hier</a:t>
            </a:r>
            <a:r>
              <a:rPr lang="nl-NL" b="0" baseline="0" dirty="0" smtClean="0"/>
              <a:t> alleen uitleggen wat </a:t>
            </a:r>
            <a:r>
              <a:rPr lang="nl-NL" b="0" baseline="0" dirty="0" err="1" smtClean="0"/>
              <a:t>System.setProperty</a:t>
            </a:r>
            <a:r>
              <a:rPr lang="nl-NL" b="0" baseline="0" dirty="0" smtClean="0"/>
              <a:t> doet.</a:t>
            </a:r>
            <a:endParaRPr lang="nl-NL" b="0" dirty="0" smtClean="0"/>
          </a:p>
          <a:p>
            <a:endParaRPr lang="nl-NL" b="0" dirty="0" smtClean="0"/>
          </a:p>
          <a:p>
            <a:r>
              <a:rPr lang="nl-NL" b="0" dirty="0" smtClean="0"/>
              <a:t>Ergens moeten we ervoor zorgen, dat ze een verkeerde titel invoeren. </a:t>
            </a:r>
          </a:p>
          <a:p>
            <a:r>
              <a:rPr lang="nl-NL" b="0" dirty="0" smtClean="0"/>
              <a:t>Zodat de test eigenlijk hoort te falen, maar nu toch slaagt.</a:t>
            </a:r>
            <a:r>
              <a:rPr lang="nl-NL" b="0" baseline="0" dirty="0" smtClean="0"/>
              <a:t> Daarvoor is de </a:t>
            </a:r>
            <a:r>
              <a:rPr lang="nl-NL" b="0" baseline="0" dirty="0" err="1" smtClean="0"/>
              <a:t>assert</a:t>
            </a:r>
            <a:r>
              <a:rPr lang="nl-NL" b="0" baseline="0" dirty="0" smtClean="0"/>
              <a:t> nodig.</a:t>
            </a:r>
          </a:p>
          <a:p>
            <a:endParaRPr lang="nl-NL" b="0" baseline="0" dirty="0" smtClean="0"/>
          </a:p>
          <a:p>
            <a:r>
              <a:rPr lang="nl-NL" b="0" baseline="0" dirty="0" smtClean="0"/>
              <a:t>Bruggetje, bij @THEN hoort een </a:t>
            </a:r>
            <a:r>
              <a:rPr lang="nl-NL" b="0" baseline="0" dirty="0" err="1" smtClean="0"/>
              <a:t>Assert</a:t>
            </a:r>
            <a:r>
              <a:rPr lang="nl-NL" b="0" baseline="0" dirty="0" smtClean="0"/>
              <a:t>.</a:t>
            </a:r>
          </a:p>
          <a:p>
            <a:endParaRPr lang="nl-NL" b="0" baseline="0" dirty="0" smtClean="0"/>
          </a:p>
          <a:p>
            <a:endParaRPr lang="nl-NL" b="0" baseline="0" dirty="0" smtClean="0"/>
          </a:p>
          <a:p>
            <a:r>
              <a:rPr lang="nl-NL" b="0" baseline="0" dirty="0" smtClean="0"/>
              <a:t>--- Nu heb je alle basis ingrediënten van </a:t>
            </a:r>
            <a:r>
              <a:rPr lang="nl-NL" b="0" baseline="0" dirty="0" err="1" smtClean="0"/>
              <a:t>cucumber</a:t>
            </a:r>
            <a:r>
              <a:rPr lang="nl-NL" b="0" baseline="0" dirty="0" smtClean="0"/>
              <a:t> te pakken ---</a:t>
            </a:r>
            <a:endParaRPr lang="nl-NL" b="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18</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r>
              <a:rPr lang="nl-NL" b="0" dirty="0" smtClean="0"/>
              <a:t>De bedoeling is dat ze nu alles gaan kopiëren,</a:t>
            </a:r>
            <a:r>
              <a:rPr lang="nl-NL" b="0" baseline="0" dirty="0" smtClean="0"/>
              <a:t> dit is een bruggetje naar parameters.</a:t>
            </a:r>
          </a:p>
          <a:p>
            <a:r>
              <a:rPr lang="nl-NL" b="0" baseline="0" dirty="0" smtClean="0"/>
              <a:t>Veel dezelfde stappen</a:t>
            </a:r>
          </a:p>
          <a:p>
            <a:r>
              <a:rPr lang="nl-NL" b="0" baseline="0" dirty="0" smtClean="0"/>
              <a:t>Voelt al een beetje tegen natuurlijk</a:t>
            </a:r>
          </a:p>
          <a:p>
            <a:endParaRPr lang="nl-NL" b="0" baseline="0" dirty="0" smtClean="0"/>
          </a:p>
          <a:p>
            <a:r>
              <a:rPr lang="nl-NL" b="0" baseline="0" dirty="0" smtClean="0"/>
              <a:t>Dit is de laatste opdracht van avond 1, voor avond 2 een derde scenario.</a:t>
            </a:r>
            <a:endParaRPr lang="nl-NL" b="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19</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3" y="739775"/>
            <a:ext cx="6583362" cy="3703638"/>
          </a:xfrm>
        </p:spPr>
      </p:sp>
      <p:sp>
        <p:nvSpPr>
          <p:cNvPr id="3" name="Notes Placeholder 2"/>
          <p:cNvSpPr>
            <a:spLocks noGrp="1"/>
          </p:cNvSpPr>
          <p:nvPr>
            <p:ph type="body" idx="1"/>
          </p:nvPr>
        </p:nvSpPr>
        <p:spPr/>
        <p:txBody>
          <a:bodyPr>
            <a:normAutofit/>
          </a:bodyPr>
          <a:lstStyle/>
          <a:p>
            <a:pPr marL="171450" indent="-171450" eaLnBrk="1" hangingPunct="1">
              <a:buFont typeface="Arial" pitchFamily="34" charset="0"/>
              <a:buChar char="•"/>
            </a:pPr>
            <a:r>
              <a:rPr lang="nl-NL" sz="1200" dirty="0" smtClean="0"/>
              <a:t>Als mensen voor het eerst een</a:t>
            </a:r>
            <a:r>
              <a:rPr lang="nl-NL" sz="1200" baseline="0" dirty="0" smtClean="0"/>
              <a:t> maven project aanmaken in IntelliJ, dan krijgen ze een melding dat er geen SDK is gekoppeld. Dit kan je doen door CNTRL + SHIFT + ALT + S in te drukken.</a:t>
            </a:r>
          </a:p>
          <a:p>
            <a:pPr marL="0" indent="0" eaLnBrk="1" hangingPunct="1">
              <a:buFont typeface="Arial" pitchFamily="34" charset="0"/>
              <a:buNone/>
            </a:pPr>
            <a:r>
              <a:rPr lang="en-US" sz="1200" baseline="0" dirty="0" smtClean="0"/>
              <a:t>Platform settings </a:t>
            </a:r>
            <a:r>
              <a:rPr lang="en-US" sz="1200" baseline="0" dirty="0" smtClean="0">
                <a:sym typeface="Wingdings" pitchFamily="2" charset="2"/>
              </a:rPr>
              <a:t> SDK  </a:t>
            </a:r>
            <a:r>
              <a:rPr lang="en-US" sz="1200" baseline="0" dirty="0" err="1" smtClean="0">
                <a:sym typeface="Wingdings" pitchFamily="2" charset="2"/>
              </a:rPr>
              <a:t>hier</a:t>
            </a:r>
            <a:r>
              <a:rPr lang="en-US" sz="1200" baseline="0" dirty="0" smtClean="0">
                <a:sym typeface="Wingdings" pitchFamily="2" charset="2"/>
              </a:rPr>
              <a:t> het </a:t>
            </a:r>
            <a:r>
              <a:rPr lang="en-US" sz="1200" baseline="0" dirty="0" err="1" smtClean="0">
                <a:sym typeface="Wingdings" pitchFamily="2" charset="2"/>
              </a:rPr>
              <a:t>juiste</a:t>
            </a:r>
            <a:r>
              <a:rPr lang="en-US" sz="1200" baseline="0" dirty="0" smtClean="0">
                <a:sym typeface="Wingdings" pitchFamily="2" charset="2"/>
              </a:rPr>
              <a:t> pad </a:t>
            </a:r>
            <a:r>
              <a:rPr lang="en-US" sz="1200" baseline="0" dirty="0" err="1" smtClean="0">
                <a:sym typeface="Wingdings" pitchFamily="2" charset="2"/>
              </a:rPr>
              <a:t>naar</a:t>
            </a:r>
            <a:r>
              <a:rPr lang="en-US" sz="1200" baseline="0" dirty="0" smtClean="0">
                <a:sym typeface="Wingdings" pitchFamily="2" charset="2"/>
              </a:rPr>
              <a:t> de JDK </a:t>
            </a:r>
            <a:r>
              <a:rPr lang="en-US" sz="1200" baseline="0" dirty="0" err="1" smtClean="0">
                <a:sym typeface="Wingdings" pitchFamily="2" charset="2"/>
              </a:rPr>
              <a:t>aangeven</a:t>
            </a:r>
            <a:r>
              <a:rPr lang="en-US" sz="1200" baseline="0" dirty="0" smtClean="0">
                <a:sym typeface="Wingdings" pitchFamily="2" charset="2"/>
              </a:rPr>
              <a:t>.</a:t>
            </a:r>
          </a:p>
          <a:p>
            <a:pPr marL="171450" indent="-171450" eaLnBrk="1" hangingPunct="1">
              <a:buFont typeface="Arial" pitchFamily="34" charset="0"/>
              <a:buChar char="•"/>
            </a:pPr>
            <a:r>
              <a:rPr lang="en-US" sz="1200" baseline="0" dirty="0" err="1" smtClean="0">
                <a:sym typeface="Wingdings" pitchFamily="2" charset="2"/>
              </a:rPr>
              <a:t>Plugings</a:t>
            </a:r>
            <a:r>
              <a:rPr lang="en-US" sz="1200" baseline="0" dirty="0" smtClean="0">
                <a:sym typeface="Wingdings" pitchFamily="2" charset="2"/>
              </a:rPr>
              <a:t>, project settings (CNTRL + ALT + S)  plugins  cucumber for Java en Cucumber for Groovy (</a:t>
            </a:r>
            <a:r>
              <a:rPr lang="en-US" sz="1200" baseline="0" dirty="0" err="1" smtClean="0">
                <a:sym typeface="Wingdings" pitchFamily="2" charset="2"/>
              </a:rPr>
              <a:t>hierna</a:t>
            </a:r>
            <a:r>
              <a:rPr lang="en-US" sz="1200" baseline="0" dirty="0" smtClean="0">
                <a:sym typeface="Wingdings" pitchFamily="2" charset="2"/>
              </a:rPr>
              <a:t> </a:t>
            </a:r>
            <a:r>
              <a:rPr lang="en-US" sz="1200" baseline="0" dirty="0" err="1" smtClean="0">
                <a:sym typeface="Wingdings" pitchFamily="2" charset="2"/>
              </a:rPr>
              <a:t>moet</a:t>
            </a:r>
            <a:r>
              <a:rPr lang="en-US" sz="1200" baseline="0" dirty="0" smtClean="0">
                <a:sym typeface="Wingdings" pitchFamily="2" charset="2"/>
              </a:rPr>
              <a:t> je de IDE </a:t>
            </a:r>
            <a:r>
              <a:rPr lang="en-US" sz="1200" baseline="0" dirty="0" err="1" smtClean="0">
                <a:sym typeface="Wingdings" pitchFamily="2" charset="2"/>
              </a:rPr>
              <a:t>herstarten</a:t>
            </a:r>
            <a:r>
              <a:rPr lang="en-US" sz="1200" baseline="0" dirty="0" smtClean="0">
                <a:sym typeface="Wingdings" pitchFamily="2" charset="2"/>
              </a:rPr>
              <a:t>)</a:t>
            </a:r>
          </a:p>
          <a:p>
            <a:pPr marL="171450" indent="-171450" eaLnBrk="1" hangingPunct="1">
              <a:buFont typeface="Arial" pitchFamily="34" charset="0"/>
              <a:buChar char="•"/>
            </a:pPr>
            <a:r>
              <a:rPr lang="en-US" sz="1200" baseline="0" dirty="0" smtClean="0">
                <a:sym typeface="Wingdings" pitchFamily="2" charset="2"/>
              </a:rPr>
              <a:t>Let op je </a:t>
            </a:r>
            <a:r>
              <a:rPr lang="en-US" sz="1200" baseline="0" dirty="0" err="1" smtClean="0">
                <a:sym typeface="Wingdings" pitchFamily="2" charset="2"/>
              </a:rPr>
              <a:t>moet</a:t>
            </a:r>
            <a:r>
              <a:rPr lang="en-US" sz="1200" baseline="0" dirty="0" smtClean="0">
                <a:sym typeface="Wingdings" pitchFamily="2" charset="2"/>
              </a:rPr>
              <a:t> de </a:t>
            </a:r>
            <a:r>
              <a:rPr lang="en-US" sz="1200" baseline="0" dirty="0" err="1" smtClean="0">
                <a:sym typeface="Wingdings" pitchFamily="2" charset="2"/>
              </a:rPr>
              <a:t>versie</a:t>
            </a:r>
            <a:r>
              <a:rPr lang="en-US" sz="1200" baseline="0" dirty="0" smtClean="0">
                <a:sym typeface="Wingdings" pitchFamily="2" charset="2"/>
              </a:rPr>
              <a:t> in de </a:t>
            </a:r>
            <a:r>
              <a:rPr lang="en-US" sz="1200" baseline="0" dirty="0" err="1" smtClean="0">
                <a:sym typeface="Wingdings" pitchFamily="2" charset="2"/>
              </a:rPr>
              <a:t>pom</a:t>
            </a:r>
            <a:r>
              <a:rPr lang="en-US" sz="1200" baseline="0" dirty="0" smtClean="0">
                <a:sym typeface="Wingdings" pitchFamily="2" charset="2"/>
              </a:rPr>
              <a:t> file </a:t>
            </a:r>
            <a:r>
              <a:rPr lang="en-US" sz="1200" baseline="0" dirty="0" err="1" smtClean="0">
                <a:sym typeface="Wingdings" pitchFamily="2" charset="2"/>
              </a:rPr>
              <a:t>nog</a:t>
            </a:r>
            <a:r>
              <a:rPr lang="en-US" sz="1200" baseline="0" dirty="0" smtClean="0">
                <a:sym typeface="Wingdings" pitchFamily="2" charset="2"/>
              </a:rPr>
              <a:t> </a:t>
            </a:r>
            <a:r>
              <a:rPr lang="en-US" sz="1200" baseline="0" dirty="0" err="1" smtClean="0">
                <a:sym typeface="Wingdings" pitchFamily="2" charset="2"/>
              </a:rPr>
              <a:t>aanpassen</a:t>
            </a:r>
            <a:r>
              <a:rPr lang="en-US" sz="1200" baseline="0" dirty="0" smtClean="0">
                <a:sym typeface="Wingdings" pitchFamily="2" charset="2"/>
              </a:rPr>
              <a:t>, en op enable auto import </a:t>
            </a:r>
            <a:r>
              <a:rPr lang="en-US" sz="1200" baseline="0" dirty="0" err="1" smtClean="0">
                <a:sym typeface="Wingdings" pitchFamily="2" charset="2"/>
              </a:rPr>
              <a:t>aanzetten</a:t>
            </a:r>
            <a:r>
              <a:rPr lang="en-US" sz="1200" baseline="0" dirty="0" smtClean="0">
                <a:sym typeface="Wingdings" pitchFamily="2" charset="2"/>
              </a:rPr>
              <a:t>.</a:t>
            </a:r>
          </a:p>
          <a:p>
            <a:pPr marL="171450" indent="-171450" eaLnBrk="1" hangingPunct="1">
              <a:buFont typeface="Arial" pitchFamily="34" charset="0"/>
              <a:buChar char="•"/>
            </a:pPr>
            <a:endParaRPr lang="en-US" sz="1200" baseline="0" dirty="0" smtClean="0">
              <a:sym typeface="Wingdings" pitchFamily="2" charset="2"/>
            </a:endParaRPr>
          </a:p>
          <a:p>
            <a:pPr marL="171450" indent="-171450" eaLnBrk="1" hangingPunct="1">
              <a:buFont typeface="Arial" pitchFamily="34" charset="0"/>
              <a:buChar char="•"/>
            </a:pPr>
            <a:endParaRPr lang="en-US" sz="1200" baseline="0" dirty="0" smtClean="0">
              <a:sym typeface="Wingdings" pitchFamily="2" charset="2"/>
            </a:endParaRPr>
          </a:p>
          <a:p>
            <a:pPr marL="0" indent="0" eaLnBrk="1" hangingPunct="1">
              <a:buFont typeface="Arial" pitchFamily="34" charset="0"/>
              <a:buNone/>
            </a:pPr>
            <a:endParaRPr lang="en-US" sz="1200" baseline="0" dirty="0" smtClean="0">
              <a:sym typeface="Wingdings" pitchFamily="2" charset="2"/>
            </a:endParaRPr>
          </a:p>
          <a:p>
            <a:pPr marL="0" indent="0" eaLnBrk="1" hangingPunct="1">
              <a:buFont typeface="Arial" pitchFamily="34" charset="0"/>
              <a:buNone/>
            </a:pPr>
            <a:endParaRPr lang="nl-NL" sz="1200" baseline="0" dirty="0" smtClean="0"/>
          </a:p>
        </p:txBody>
      </p:sp>
      <p:sp>
        <p:nvSpPr>
          <p:cNvPr id="4" name="Slide Number Placeholder 3"/>
          <p:cNvSpPr>
            <a:spLocks noGrp="1"/>
          </p:cNvSpPr>
          <p:nvPr>
            <p:ph type="sldNum" sz="quarter" idx="10"/>
          </p:nvPr>
        </p:nvSpPr>
        <p:spPr/>
        <p:txBody>
          <a:bodyPr/>
          <a:lstStyle/>
          <a:p>
            <a:fld id="{E3A231E2-5917-44CD-8A06-5F2829B13D02}" type="slidenum">
              <a:rPr lang="en-US" smtClean="0"/>
              <a:pPr/>
              <a:t>2</a:t>
            </a:fld>
            <a:endParaRPr lang="en-US"/>
          </a:p>
        </p:txBody>
      </p:sp>
    </p:spTree>
    <p:extLst>
      <p:ext uri="{BB962C8B-B14F-4D97-AF65-F5344CB8AC3E}">
        <p14:creationId xmlns:p14="http://schemas.microsoft.com/office/powerpoint/2010/main" val="4186460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3" y="739775"/>
            <a:ext cx="6583362" cy="3703638"/>
          </a:xfrm>
        </p:spPr>
      </p:sp>
      <p:sp>
        <p:nvSpPr>
          <p:cNvPr id="3" name="Notes Placeholder 2"/>
          <p:cNvSpPr>
            <a:spLocks noGrp="1"/>
          </p:cNvSpPr>
          <p:nvPr>
            <p:ph type="body" idx="1"/>
          </p:nvPr>
        </p:nvSpPr>
        <p:spPr/>
        <p:txBody>
          <a:bodyPr>
            <a:normAutofit/>
          </a:bodyPr>
          <a:lstStyle/>
          <a:p>
            <a:pPr marL="0" indent="0" eaLnBrk="1" hangingPunct="1">
              <a:buFont typeface="Arial" pitchFamily="34" charset="0"/>
              <a:buNone/>
            </a:pPr>
            <a:endParaRPr lang="nl-NL" sz="1200" baseline="0" dirty="0" smtClean="0"/>
          </a:p>
        </p:txBody>
      </p:sp>
      <p:sp>
        <p:nvSpPr>
          <p:cNvPr id="4" name="Slide Number Placeholder 3"/>
          <p:cNvSpPr>
            <a:spLocks noGrp="1"/>
          </p:cNvSpPr>
          <p:nvPr>
            <p:ph type="sldNum" sz="quarter" idx="10"/>
          </p:nvPr>
        </p:nvSpPr>
        <p:spPr/>
        <p:txBody>
          <a:bodyPr/>
          <a:lstStyle/>
          <a:p>
            <a:fld id="{E3A231E2-5917-44CD-8A06-5F2829B13D02}" type="slidenum">
              <a:rPr lang="en-US" smtClean="0"/>
              <a:pPr/>
              <a:t>20</a:t>
            </a:fld>
            <a:endParaRPr lang="en-US"/>
          </a:p>
        </p:txBody>
      </p:sp>
    </p:spTree>
    <p:extLst>
      <p:ext uri="{BB962C8B-B14F-4D97-AF65-F5344CB8AC3E}">
        <p14:creationId xmlns:p14="http://schemas.microsoft.com/office/powerpoint/2010/main" val="2227001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pPr>
              <a:buFont typeface="Arial" charset="0"/>
              <a:buNone/>
            </a:pPr>
            <a:r>
              <a:rPr lang="nl-NL" b="0" dirty="0" smtClean="0"/>
              <a:t>Behoud</a:t>
            </a:r>
            <a:r>
              <a:rPr lang="nl-NL" b="0" baseline="0" dirty="0" smtClean="0"/>
              <a:t> je project </a:t>
            </a:r>
            <a:r>
              <a:rPr lang="nl-NL" b="0" baseline="0" dirty="0" smtClean="0">
                <a:sym typeface="Wingdings" pitchFamily="2" charset="2"/>
              </a:rPr>
              <a:t> volgende keer verder.</a:t>
            </a:r>
            <a:endParaRPr lang="nl-NL" b="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21</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3" y="739775"/>
            <a:ext cx="6583362" cy="3703638"/>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Visual phone is a great energizer to get everyone engaged while fostering a conversation about communication and interpretations.</a:t>
            </a:r>
          </a:p>
          <a:p>
            <a:r>
              <a:rPr lang="en-US" sz="1200" b="0" i="0" kern="1200" dirty="0" smtClean="0">
                <a:solidFill>
                  <a:schemeClr val="tx1"/>
                </a:solidFill>
                <a:effectLst/>
                <a:latin typeface="+mn-lt"/>
                <a:ea typeface="+mn-ea"/>
                <a:cs typeface="+mn-cs"/>
              </a:rPr>
              <a:t>Running the activity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1.Break the large group into groups of three people (one or two groups can have four people)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2.Place three post it and a pen in front of each person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3.Ask everyone to write a sentence (on a post it), then place a blank post it on top of it (for now only the sentence author knows it)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4.Everyone pass the post it clockwise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5.Each person read the sentence from the post it in front of them, and then create a representative drawing for the sentence (on the blanket post it)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6.Everyone pass the post it clockwise.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7.On a new post it, each person write a sentence for the drawing in front of them, and place it on top of the post it set (now the set has 3 post its; the original sentence, the drawing, and the new sentence)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8.Everyone pass the post it set clockwise (for the groups of three people, the set should end in front of the original sentence writer)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9.Open the post it set so everyone can see the sentences and respective drawings.</a:t>
            </a:r>
          </a:p>
          <a:p>
            <a:r>
              <a:rPr lang="en-US" sz="1200" b="0" i="0" kern="1200" dirty="0" err="1" smtClean="0">
                <a:solidFill>
                  <a:schemeClr val="tx1"/>
                </a:solidFill>
                <a:effectLst/>
                <a:latin typeface="+mn-lt"/>
                <a:ea typeface="+mn-ea"/>
                <a:cs typeface="+mn-cs"/>
              </a:rPr>
              <a:t>Zie</a:t>
            </a:r>
            <a:r>
              <a:rPr lang="en-US" sz="1200" b="0" i="0" kern="1200" dirty="0" smtClean="0">
                <a:solidFill>
                  <a:schemeClr val="tx1"/>
                </a:solidFill>
                <a:effectLst/>
                <a:latin typeface="+mn-lt"/>
                <a:ea typeface="+mn-ea"/>
                <a:cs typeface="+mn-cs"/>
              </a:rPr>
              <a:t> link </a:t>
            </a:r>
            <a:r>
              <a:rPr lang="en-US" sz="1200" b="0" i="0" kern="1200" dirty="0" err="1" smtClean="0">
                <a:solidFill>
                  <a:schemeClr val="tx1"/>
                </a:solidFill>
                <a:effectLst/>
                <a:latin typeface="+mn-lt"/>
                <a:ea typeface="+mn-ea"/>
                <a:cs typeface="+mn-cs"/>
              </a:rPr>
              <a:t>voor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uitleg</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hlinkClick r:id="rId3"/>
              </a:rPr>
              <a:t>http://www.funretrospectives.com/visual-phone/</a:t>
            </a:r>
            <a:endParaRPr lang="en-US" sz="1200" b="0" i="0" kern="1200" dirty="0" smtClean="0">
              <a:solidFill>
                <a:schemeClr val="tx1"/>
              </a:solidFill>
              <a:effectLst/>
              <a:latin typeface="+mn-lt"/>
              <a:ea typeface="+mn-ea"/>
              <a:cs typeface="+mn-cs"/>
            </a:endParaRPr>
          </a:p>
          <a:p>
            <a:pPr marL="0" indent="0" eaLnBrk="1" hangingPunct="1">
              <a:buFont typeface="Arial" pitchFamily="34" charset="0"/>
              <a:buNone/>
            </a:pPr>
            <a:endParaRPr lang="nl-NL" sz="1200" baseline="0" dirty="0" smtClean="0"/>
          </a:p>
        </p:txBody>
      </p:sp>
      <p:sp>
        <p:nvSpPr>
          <p:cNvPr id="4" name="Slide Number Placeholder 3"/>
          <p:cNvSpPr>
            <a:spLocks noGrp="1"/>
          </p:cNvSpPr>
          <p:nvPr>
            <p:ph type="sldNum" sz="quarter" idx="10"/>
          </p:nvPr>
        </p:nvSpPr>
        <p:spPr/>
        <p:txBody>
          <a:bodyPr/>
          <a:lstStyle/>
          <a:p>
            <a:fld id="{E3A231E2-5917-44CD-8A06-5F2829B13D02}" type="slidenum">
              <a:rPr lang="en-US" smtClean="0"/>
              <a:pPr/>
              <a:t>22</a:t>
            </a:fld>
            <a:endParaRPr lang="en-US"/>
          </a:p>
        </p:txBody>
      </p:sp>
    </p:spTree>
    <p:extLst>
      <p:ext uri="{BB962C8B-B14F-4D97-AF65-F5344CB8AC3E}">
        <p14:creationId xmlns:p14="http://schemas.microsoft.com/office/powerpoint/2010/main" val="3648560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endParaRPr lang="nl-NL" b="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23</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r>
              <a:rPr lang="nl-NL" b="0" u="none" dirty="0" smtClean="0"/>
              <a:t>Oorzaak</a:t>
            </a:r>
            <a:r>
              <a:rPr lang="nl-NL" b="0" u="none" baseline="0" dirty="0" smtClean="0"/>
              <a:t> erg veel </a:t>
            </a:r>
            <a:r>
              <a:rPr lang="nl-NL" b="0" u="none" baseline="0" dirty="0" err="1" smtClean="0"/>
              <a:t>stepdefinitions</a:t>
            </a:r>
            <a:r>
              <a:rPr lang="nl-NL" b="0" u="none" baseline="0" dirty="0" smtClean="0"/>
              <a:t> die op elkaar lijken.</a:t>
            </a:r>
            <a:endParaRPr lang="nl-NL" b="0" u="none" dirty="0" smtClean="0"/>
          </a:p>
          <a:p>
            <a:endParaRPr lang="nl-NL" b="0" u="sng" dirty="0" smtClean="0"/>
          </a:p>
          <a:p>
            <a:r>
              <a:rPr lang="nl-NL" b="0" u="sng" dirty="0" smtClean="0"/>
              <a:t>Aanhalingstekens toelichten:</a:t>
            </a:r>
          </a:p>
          <a:p>
            <a:r>
              <a:rPr lang="nl-NL" b="0" dirty="0" smtClean="0"/>
              <a:t>Eerste keer dat je runt heb je nog geen werkend script,</a:t>
            </a:r>
            <a:r>
              <a:rPr lang="nl-NL" b="0" baseline="0" dirty="0" smtClean="0"/>
              <a:t> maar kijk goed naar de code die gegeven wordt. (op de plek van de parameter tussen aanhalingstekens)</a:t>
            </a:r>
          </a:p>
          <a:p>
            <a:endParaRPr lang="nl-NL" b="0" baseline="0" dirty="0" smtClean="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24</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r>
              <a:rPr lang="nl-NL" b="0" baseline="0" dirty="0" smtClean="0"/>
              <a:t>--einde opdracht ---</a:t>
            </a:r>
          </a:p>
          <a:p>
            <a:pPr marL="0" marR="0" indent="0" algn="l" defTabSz="914400" rtl="0" eaLnBrk="1" fontAlgn="auto" latinLnBrk="0" hangingPunct="1">
              <a:lnSpc>
                <a:spcPct val="100000"/>
              </a:lnSpc>
              <a:spcBef>
                <a:spcPts val="0"/>
              </a:spcBef>
              <a:spcAft>
                <a:spcPts val="0"/>
              </a:spcAft>
              <a:buClrTx/>
              <a:buSzTx/>
              <a:buFontTx/>
              <a:buNone/>
              <a:tabLst/>
              <a:defRPr/>
            </a:pPr>
            <a:r>
              <a:rPr lang="nl-NL" b="0" u="none" dirty="0" smtClean="0"/>
              <a:t>Waarom</a:t>
            </a:r>
            <a:r>
              <a:rPr lang="nl-NL" b="0" u="none" baseline="0" dirty="0" smtClean="0"/>
              <a:t> parameters</a:t>
            </a:r>
          </a:p>
          <a:p>
            <a:endParaRPr lang="nl-NL" b="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25</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endParaRPr lang="nl-NL" b="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26</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r>
              <a:rPr lang="nl-NL" b="0" u="none" dirty="0" smtClean="0"/>
              <a:t>In de Achtergrond sectie kan je</a:t>
            </a:r>
            <a:r>
              <a:rPr lang="nl-NL" b="0" u="none" baseline="0" dirty="0" smtClean="0"/>
              <a:t> st</a:t>
            </a:r>
            <a:r>
              <a:rPr lang="nl-NL" b="0" u="none" dirty="0" smtClean="0"/>
              <a:t>eps plaatsen die in elk</a:t>
            </a:r>
            <a:r>
              <a:rPr lang="nl-NL" b="0" u="none" baseline="0" dirty="0" smtClean="0"/>
              <a:t> scenario van het featurefile voorkomen </a:t>
            </a:r>
            <a:endParaRPr lang="nl-NL" b="0" u="none" dirty="0" smtClean="0"/>
          </a:p>
          <a:p>
            <a:endParaRPr lang="nl-NL" b="0" u="sng" dirty="0" smtClean="0"/>
          </a:p>
          <a:p>
            <a:r>
              <a:rPr lang="nl-NL" b="0" u="sng" dirty="0" smtClean="0"/>
              <a:t>Voordelen:</a:t>
            </a:r>
          </a:p>
          <a:p>
            <a:pPr>
              <a:buFont typeface="Arial" pitchFamily="34" charset="0"/>
              <a:buChar char="•"/>
            </a:pPr>
            <a:r>
              <a:rPr lang="nl-NL" b="0" u="none" baseline="0" dirty="0" smtClean="0"/>
              <a:t> indien de steps aangepast moeten worden hoeft dit op slechts één plaats</a:t>
            </a:r>
          </a:p>
          <a:p>
            <a:pPr>
              <a:buFont typeface="Arial" pitchFamily="34" charset="0"/>
              <a:buChar char="•"/>
            </a:pPr>
            <a:r>
              <a:rPr lang="nl-NL" b="0" u="none" baseline="0" dirty="0" smtClean="0"/>
              <a:t> omdat deze steps naar de achtergrond gaan, kan je </a:t>
            </a:r>
            <a:r>
              <a:rPr lang="nl-NL" b="0" u="none" baseline="0" dirty="0" err="1" smtClean="0"/>
              <a:t>je</a:t>
            </a:r>
            <a:r>
              <a:rPr lang="nl-NL" b="0" u="none" baseline="0" dirty="0" smtClean="0"/>
              <a:t> in de scenario’s focussen op wat uniek en belangrijk is</a:t>
            </a:r>
          </a:p>
          <a:p>
            <a:endParaRPr lang="nl-NL" b="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27</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r>
              <a:rPr lang="nl-NL" b="0" dirty="0" smtClean="0"/>
              <a:t>Dit is handig,</a:t>
            </a:r>
            <a:r>
              <a:rPr lang="nl-NL" b="0" baseline="0" dirty="0" smtClean="0"/>
              <a:t> wanneer je handelingen moet verrichten als start situatie. (inloggen)</a:t>
            </a:r>
            <a:endParaRPr lang="nl-NL" b="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28</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r>
              <a:rPr lang="nl-NL" b="0" u="none" dirty="0" smtClean="0"/>
              <a:t>Oorzaak</a:t>
            </a:r>
            <a:r>
              <a:rPr lang="nl-NL" b="0" u="none" baseline="0" dirty="0" smtClean="0"/>
              <a:t> erg veel </a:t>
            </a:r>
            <a:r>
              <a:rPr lang="nl-NL" b="0" u="none" baseline="0" dirty="0" err="1" smtClean="0"/>
              <a:t>stepdefinitions</a:t>
            </a:r>
            <a:r>
              <a:rPr lang="nl-NL" b="0" u="none" baseline="0" dirty="0" smtClean="0"/>
              <a:t> die op elkaar lijken.</a:t>
            </a:r>
            <a:endParaRPr lang="nl-NL" b="0" u="none" dirty="0" smtClean="0"/>
          </a:p>
          <a:p>
            <a:endParaRPr lang="nl-NL" b="0" u="sng" dirty="0" smtClean="0"/>
          </a:p>
          <a:p>
            <a:r>
              <a:rPr lang="nl-NL" b="0" u="sng" dirty="0" smtClean="0"/>
              <a:t>Aanhalingstekens toelichten:</a:t>
            </a:r>
          </a:p>
          <a:p>
            <a:r>
              <a:rPr lang="nl-NL" b="0" dirty="0" smtClean="0"/>
              <a:t>Eerste keer dat je runt heb je nog geen werkend script,</a:t>
            </a:r>
            <a:r>
              <a:rPr lang="nl-NL" b="0" baseline="0" dirty="0" smtClean="0"/>
              <a:t> maar kijk goed naar de code die gegeven wordt. (op de plek van de parameter tussen aanhalingstekens)</a:t>
            </a:r>
          </a:p>
          <a:p>
            <a:endParaRPr lang="nl-NL" b="0" baseline="0" dirty="0" smtClean="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29</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3" y="739775"/>
            <a:ext cx="6583362" cy="3703638"/>
          </a:xfrm>
        </p:spPr>
      </p:sp>
      <p:sp>
        <p:nvSpPr>
          <p:cNvPr id="3" name="Notes Placeholder 2"/>
          <p:cNvSpPr>
            <a:spLocks noGrp="1"/>
          </p:cNvSpPr>
          <p:nvPr>
            <p:ph type="body" idx="1"/>
          </p:nvPr>
        </p:nvSpPr>
        <p:spPr/>
        <p:txBody>
          <a:bodyPr>
            <a:normAutofit/>
          </a:bodyPr>
          <a:lstStyle/>
          <a:p>
            <a:pPr marL="171450" indent="-171450" eaLnBrk="1" hangingPunct="1">
              <a:buFont typeface="Arial" pitchFamily="34" charset="0"/>
              <a:buChar char="•"/>
            </a:pPr>
            <a:r>
              <a:rPr lang="nl-NL" sz="1200" dirty="0" smtClean="0"/>
              <a:t>Als mensen voor het eerst een</a:t>
            </a:r>
            <a:r>
              <a:rPr lang="nl-NL" sz="1200" baseline="0" dirty="0" smtClean="0"/>
              <a:t> maven project aanmaken in IntelliJ, dan krijgen ze een melding dat er geen SDK is gekoppeld. Dit kan je doen door CNTRL + SHIFT + ALT + S in te drukken.</a:t>
            </a:r>
          </a:p>
          <a:p>
            <a:pPr marL="0" indent="0" eaLnBrk="1" hangingPunct="1">
              <a:buFont typeface="Arial" pitchFamily="34" charset="0"/>
              <a:buNone/>
            </a:pPr>
            <a:r>
              <a:rPr lang="en-US" sz="1200" baseline="0" dirty="0" smtClean="0"/>
              <a:t>Platform settings </a:t>
            </a:r>
            <a:r>
              <a:rPr lang="en-US" sz="1200" baseline="0" dirty="0" smtClean="0">
                <a:sym typeface="Wingdings" pitchFamily="2" charset="2"/>
              </a:rPr>
              <a:t> SDK  </a:t>
            </a:r>
            <a:r>
              <a:rPr lang="en-US" sz="1200" baseline="0" dirty="0" err="1" smtClean="0">
                <a:sym typeface="Wingdings" pitchFamily="2" charset="2"/>
              </a:rPr>
              <a:t>hier</a:t>
            </a:r>
            <a:r>
              <a:rPr lang="en-US" sz="1200" baseline="0" dirty="0" smtClean="0">
                <a:sym typeface="Wingdings" pitchFamily="2" charset="2"/>
              </a:rPr>
              <a:t> het </a:t>
            </a:r>
            <a:r>
              <a:rPr lang="en-US" sz="1200" baseline="0" dirty="0" err="1" smtClean="0">
                <a:sym typeface="Wingdings" pitchFamily="2" charset="2"/>
              </a:rPr>
              <a:t>juiste</a:t>
            </a:r>
            <a:r>
              <a:rPr lang="en-US" sz="1200" baseline="0" dirty="0" smtClean="0">
                <a:sym typeface="Wingdings" pitchFamily="2" charset="2"/>
              </a:rPr>
              <a:t> pad </a:t>
            </a:r>
            <a:r>
              <a:rPr lang="en-US" sz="1200" baseline="0" dirty="0" err="1" smtClean="0">
                <a:sym typeface="Wingdings" pitchFamily="2" charset="2"/>
              </a:rPr>
              <a:t>naar</a:t>
            </a:r>
            <a:r>
              <a:rPr lang="en-US" sz="1200" baseline="0" dirty="0" smtClean="0">
                <a:sym typeface="Wingdings" pitchFamily="2" charset="2"/>
              </a:rPr>
              <a:t> de JDK </a:t>
            </a:r>
            <a:r>
              <a:rPr lang="en-US" sz="1200" baseline="0" dirty="0" err="1" smtClean="0">
                <a:sym typeface="Wingdings" pitchFamily="2" charset="2"/>
              </a:rPr>
              <a:t>aangeven</a:t>
            </a:r>
            <a:r>
              <a:rPr lang="en-US" sz="1200" baseline="0" dirty="0" smtClean="0">
                <a:sym typeface="Wingdings" pitchFamily="2" charset="2"/>
              </a:rPr>
              <a:t>.</a:t>
            </a:r>
          </a:p>
          <a:p>
            <a:pPr marL="171450" indent="-171450" eaLnBrk="1" hangingPunct="1">
              <a:buFont typeface="Arial" pitchFamily="34" charset="0"/>
              <a:buChar char="•"/>
            </a:pPr>
            <a:r>
              <a:rPr lang="en-US" sz="1200" baseline="0" dirty="0" err="1" smtClean="0">
                <a:sym typeface="Wingdings" pitchFamily="2" charset="2"/>
              </a:rPr>
              <a:t>Plugings</a:t>
            </a:r>
            <a:r>
              <a:rPr lang="en-US" sz="1200" baseline="0" dirty="0" smtClean="0">
                <a:sym typeface="Wingdings" pitchFamily="2" charset="2"/>
              </a:rPr>
              <a:t>, project settings (CNTRL + ALT + S)  plugins  cucumber for Java en Cucumber for Groovy (</a:t>
            </a:r>
            <a:r>
              <a:rPr lang="en-US" sz="1200" baseline="0" dirty="0" err="1" smtClean="0">
                <a:sym typeface="Wingdings" pitchFamily="2" charset="2"/>
              </a:rPr>
              <a:t>hierna</a:t>
            </a:r>
            <a:r>
              <a:rPr lang="en-US" sz="1200" baseline="0" dirty="0" smtClean="0">
                <a:sym typeface="Wingdings" pitchFamily="2" charset="2"/>
              </a:rPr>
              <a:t> </a:t>
            </a:r>
            <a:r>
              <a:rPr lang="en-US" sz="1200" baseline="0" dirty="0" err="1" smtClean="0">
                <a:sym typeface="Wingdings" pitchFamily="2" charset="2"/>
              </a:rPr>
              <a:t>moet</a:t>
            </a:r>
            <a:r>
              <a:rPr lang="en-US" sz="1200" baseline="0" dirty="0" smtClean="0">
                <a:sym typeface="Wingdings" pitchFamily="2" charset="2"/>
              </a:rPr>
              <a:t> je de IDE </a:t>
            </a:r>
            <a:r>
              <a:rPr lang="en-US" sz="1200" baseline="0" dirty="0" err="1" smtClean="0">
                <a:sym typeface="Wingdings" pitchFamily="2" charset="2"/>
              </a:rPr>
              <a:t>herstarten</a:t>
            </a:r>
            <a:r>
              <a:rPr lang="en-US" sz="1200" baseline="0" dirty="0" smtClean="0">
                <a:sym typeface="Wingdings" pitchFamily="2" charset="2"/>
              </a:rPr>
              <a:t>)</a:t>
            </a:r>
          </a:p>
          <a:p>
            <a:pPr marL="171450" indent="-171450" eaLnBrk="1" hangingPunct="1">
              <a:buFont typeface="Arial" pitchFamily="34" charset="0"/>
              <a:buChar char="•"/>
            </a:pPr>
            <a:r>
              <a:rPr lang="en-US" sz="1200" baseline="0" dirty="0" smtClean="0">
                <a:sym typeface="Wingdings" pitchFamily="2" charset="2"/>
              </a:rPr>
              <a:t>Let op je </a:t>
            </a:r>
            <a:r>
              <a:rPr lang="en-US" sz="1200" baseline="0" dirty="0" err="1" smtClean="0">
                <a:sym typeface="Wingdings" pitchFamily="2" charset="2"/>
              </a:rPr>
              <a:t>moet</a:t>
            </a:r>
            <a:r>
              <a:rPr lang="en-US" sz="1200" baseline="0" dirty="0" smtClean="0">
                <a:sym typeface="Wingdings" pitchFamily="2" charset="2"/>
              </a:rPr>
              <a:t> de </a:t>
            </a:r>
            <a:r>
              <a:rPr lang="en-US" sz="1200" baseline="0" dirty="0" err="1" smtClean="0">
                <a:sym typeface="Wingdings" pitchFamily="2" charset="2"/>
              </a:rPr>
              <a:t>versie</a:t>
            </a:r>
            <a:r>
              <a:rPr lang="en-US" sz="1200" baseline="0" dirty="0" smtClean="0">
                <a:sym typeface="Wingdings" pitchFamily="2" charset="2"/>
              </a:rPr>
              <a:t> in de </a:t>
            </a:r>
            <a:r>
              <a:rPr lang="en-US" sz="1200" baseline="0" dirty="0" err="1" smtClean="0">
                <a:sym typeface="Wingdings" pitchFamily="2" charset="2"/>
              </a:rPr>
              <a:t>pom</a:t>
            </a:r>
            <a:r>
              <a:rPr lang="en-US" sz="1200" baseline="0" dirty="0" smtClean="0">
                <a:sym typeface="Wingdings" pitchFamily="2" charset="2"/>
              </a:rPr>
              <a:t> file </a:t>
            </a:r>
            <a:r>
              <a:rPr lang="en-US" sz="1200" baseline="0" dirty="0" err="1" smtClean="0">
                <a:sym typeface="Wingdings" pitchFamily="2" charset="2"/>
              </a:rPr>
              <a:t>nog</a:t>
            </a:r>
            <a:r>
              <a:rPr lang="en-US" sz="1200" baseline="0" dirty="0" smtClean="0">
                <a:sym typeface="Wingdings" pitchFamily="2" charset="2"/>
              </a:rPr>
              <a:t> </a:t>
            </a:r>
            <a:r>
              <a:rPr lang="en-US" sz="1200" baseline="0" dirty="0" err="1" smtClean="0">
                <a:sym typeface="Wingdings" pitchFamily="2" charset="2"/>
              </a:rPr>
              <a:t>aanpassen</a:t>
            </a:r>
            <a:r>
              <a:rPr lang="en-US" sz="1200" baseline="0" dirty="0" smtClean="0">
                <a:sym typeface="Wingdings" pitchFamily="2" charset="2"/>
              </a:rPr>
              <a:t>, en op enable auto import </a:t>
            </a:r>
            <a:r>
              <a:rPr lang="en-US" sz="1200" baseline="0" dirty="0" err="1" smtClean="0">
                <a:sym typeface="Wingdings" pitchFamily="2" charset="2"/>
              </a:rPr>
              <a:t>aanzetten</a:t>
            </a:r>
            <a:r>
              <a:rPr lang="en-US" sz="1200" baseline="0" dirty="0" smtClean="0">
                <a:sym typeface="Wingdings" pitchFamily="2" charset="2"/>
              </a:rPr>
              <a:t>.</a:t>
            </a:r>
          </a:p>
          <a:p>
            <a:pPr marL="171450" indent="-171450" eaLnBrk="1" hangingPunct="1">
              <a:buFont typeface="Arial" pitchFamily="34" charset="0"/>
              <a:buChar char="•"/>
            </a:pPr>
            <a:endParaRPr lang="en-US" sz="1200" baseline="0" dirty="0" smtClean="0">
              <a:sym typeface="Wingdings" pitchFamily="2" charset="2"/>
            </a:endParaRPr>
          </a:p>
          <a:p>
            <a:pPr marL="171450" indent="-171450" eaLnBrk="1" hangingPunct="1">
              <a:buFont typeface="Arial" pitchFamily="34" charset="0"/>
              <a:buChar char="•"/>
            </a:pPr>
            <a:endParaRPr lang="en-US" sz="1200" baseline="0" dirty="0" smtClean="0">
              <a:sym typeface="Wingdings" pitchFamily="2" charset="2"/>
            </a:endParaRPr>
          </a:p>
          <a:p>
            <a:pPr marL="0" indent="0" eaLnBrk="1" hangingPunct="1">
              <a:buFont typeface="Arial" pitchFamily="34" charset="0"/>
              <a:buNone/>
            </a:pPr>
            <a:endParaRPr lang="en-US" sz="1200" baseline="0" dirty="0" smtClean="0">
              <a:sym typeface="Wingdings" pitchFamily="2" charset="2"/>
            </a:endParaRPr>
          </a:p>
          <a:p>
            <a:pPr marL="0" indent="0" eaLnBrk="1" hangingPunct="1">
              <a:buFont typeface="Arial" pitchFamily="34" charset="0"/>
              <a:buNone/>
            </a:pPr>
            <a:endParaRPr lang="nl-NL" sz="1200" baseline="0" dirty="0" smtClean="0"/>
          </a:p>
        </p:txBody>
      </p:sp>
      <p:sp>
        <p:nvSpPr>
          <p:cNvPr id="4" name="Slide Number Placeholder 3"/>
          <p:cNvSpPr>
            <a:spLocks noGrp="1"/>
          </p:cNvSpPr>
          <p:nvPr>
            <p:ph type="sldNum" sz="quarter" idx="10"/>
          </p:nvPr>
        </p:nvSpPr>
        <p:spPr/>
        <p:txBody>
          <a:bodyPr/>
          <a:lstStyle/>
          <a:p>
            <a:fld id="{E3A231E2-5917-44CD-8A06-5F2829B13D02}" type="slidenum">
              <a:rPr lang="en-US" smtClean="0"/>
              <a:pPr/>
              <a:t>3</a:t>
            </a:fld>
            <a:endParaRPr lang="en-US"/>
          </a:p>
        </p:txBody>
      </p:sp>
    </p:spTree>
    <p:extLst>
      <p:ext uri="{BB962C8B-B14F-4D97-AF65-F5344CB8AC3E}">
        <p14:creationId xmlns:p14="http://schemas.microsoft.com/office/powerpoint/2010/main" val="12532431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endParaRPr lang="nl-NL" b="0" dirty="0" smtClean="0"/>
          </a:p>
          <a:p>
            <a:r>
              <a:rPr lang="nl-NL" b="0" dirty="0" smtClean="0"/>
              <a:t>Scenario </a:t>
            </a:r>
            <a:r>
              <a:rPr lang="nl-NL" b="0" dirty="0" err="1" smtClean="0"/>
              <a:t>outline</a:t>
            </a:r>
            <a:r>
              <a:rPr lang="nl-NL" b="0" dirty="0" smtClean="0"/>
              <a:t> i.p.v.</a:t>
            </a:r>
            <a:r>
              <a:rPr lang="nl-NL" b="0" baseline="0" dirty="0" smtClean="0"/>
              <a:t> scenario</a:t>
            </a:r>
          </a:p>
          <a:p>
            <a:r>
              <a:rPr lang="nl-NL" b="0" baseline="0" dirty="0" smtClean="0"/>
              <a:t>&lt;</a:t>
            </a:r>
            <a:r>
              <a:rPr lang="nl-NL" b="0" baseline="0" smtClean="0"/>
              <a:t>placeholders&gt;  </a:t>
            </a:r>
            <a:r>
              <a:rPr lang="nl-NL" b="0" baseline="0" dirty="0" err="1" smtClean="0"/>
              <a:t>ipv</a:t>
            </a:r>
            <a:r>
              <a:rPr lang="nl-NL" b="0" baseline="0" dirty="0" smtClean="0"/>
              <a:t> parameters</a:t>
            </a:r>
          </a:p>
          <a:p>
            <a:r>
              <a:rPr lang="nl-NL" b="0" baseline="0" dirty="0" smtClean="0"/>
              <a:t>Tabel onderaan toevoegen</a:t>
            </a:r>
          </a:p>
          <a:p>
            <a:r>
              <a:rPr lang="nl-NL" b="0" baseline="0" dirty="0" smtClean="0"/>
              <a:t>Abstract Scenario: </a:t>
            </a:r>
          </a:p>
          <a:p>
            <a:r>
              <a:rPr lang="nl-NL" b="0" baseline="0" dirty="0" smtClean="0"/>
              <a:t>Voorbeelden:</a:t>
            </a:r>
          </a:p>
          <a:p>
            <a:endParaRPr lang="nl-NL" b="0" baseline="0" dirty="0" smtClean="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30</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0" dirty="0" smtClean="0"/>
              <a:t>---- einde opdracht ----</a:t>
            </a:r>
          </a:p>
          <a:p>
            <a:pPr marL="0" marR="0" indent="0" algn="l" defTabSz="914400" rtl="0" eaLnBrk="1" fontAlgn="auto" latinLnBrk="0" hangingPunct="1">
              <a:lnSpc>
                <a:spcPct val="100000"/>
              </a:lnSpc>
              <a:spcBef>
                <a:spcPts val="0"/>
              </a:spcBef>
              <a:spcAft>
                <a:spcPts val="0"/>
              </a:spcAft>
              <a:buClrTx/>
              <a:buSzTx/>
              <a:buFontTx/>
              <a:buNone/>
              <a:tabLst/>
              <a:defRPr/>
            </a:pPr>
            <a:r>
              <a:rPr lang="nl-NL" b="0" dirty="0" smtClean="0"/>
              <a:t>Waarom</a:t>
            </a:r>
            <a:r>
              <a:rPr lang="nl-NL" b="0" baseline="0" dirty="0" smtClean="0"/>
              <a:t> scenario </a:t>
            </a:r>
            <a:r>
              <a:rPr lang="nl-NL" b="0" baseline="0" dirty="0" err="1" smtClean="0"/>
              <a:t>outline</a:t>
            </a:r>
            <a:endParaRPr lang="nl-NL" b="0" dirty="0" smtClean="0"/>
          </a:p>
          <a:p>
            <a:endParaRPr lang="nl-NL" b="0" baseline="0" dirty="0" smtClean="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31</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3" y="739775"/>
            <a:ext cx="6583362" cy="3703638"/>
          </a:xfrm>
        </p:spPr>
      </p:sp>
      <p:sp>
        <p:nvSpPr>
          <p:cNvPr id="3" name="Notes Placeholder 2"/>
          <p:cNvSpPr>
            <a:spLocks noGrp="1"/>
          </p:cNvSpPr>
          <p:nvPr>
            <p:ph type="body" idx="1"/>
          </p:nvPr>
        </p:nvSpPr>
        <p:spPr/>
        <p:txBody>
          <a:bodyPr>
            <a:normAutofit/>
          </a:bodyPr>
          <a:lstStyle/>
          <a:p>
            <a:pPr marL="171450" indent="-171450" eaLnBrk="1" hangingPunct="1">
              <a:buFont typeface="Arial" pitchFamily="34" charset="0"/>
              <a:buChar char="•"/>
            </a:pPr>
            <a:r>
              <a:rPr lang="nl-NL" sz="1200" dirty="0" smtClean="0"/>
              <a:t>Als mensen voor het eerst een</a:t>
            </a:r>
            <a:r>
              <a:rPr lang="nl-NL" sz="1200" baseline="0" dirty="0" smtClean="0"/>
              <a:t> maven project aanmaken in IntelliJ, dan krijgen ze een melding dat er geen SDK is gekoppeld. Dit kan je doen door CNTRL + SHIFT + ALT + S in te drukken.</a:t>
            </a:r>
          </a:p>
          <a:p>
            <a:pPr marL="0" indent="0" eaLnBrk="1" hangingPunct="1">
              <a:buFont typeface="Arial" pitchFamily="34" charset="0"/>
              <a:buNone/>
            </a:pPr>
            <a:r>
              <a:rPr lang="en-US" sz="1200" baseline="0" dirty="0" smtClean="0"/>
              <a:t>Platform settings </a:t>
            </a:r>
            <a:r>
              <a:rPr lang="en-US" sz="1200" baseline="0" dirty="0" smtClean="0">
                <a:sym typeface="Wingdings" pitchFamily="2" charset="2"/>
              </a:rPr>
              <a:t> SDK  </a:t>
            </a:r>
            <a:r>
              <a:rPr lang="en-US" sz="1200" baseline="0" dirty="0" err="1" smtClean="0">
                <a:sym typeface="Wingdings" pitchFamily="2" charset="2"/>
              </a:rPr>
              <a:t>hier</a:t>
            </a:r>
            <a:r>
              <a:rPr lang="en-US" sz="1200" baseline="0" dirty="0" smtClean="0">
                <a:sym typeface="Wingdings" pitchFamily="2" charset="2"/>
              </a:rPr>
              <a:t> het </a:t>
            </a:r>
            <a:r>
              <a:rPr lang="en-US" sz="1200" baseline="0" dirty="0" err="1" smtClean="0">
                <a:sym typeface="Wingdings" pitchFamily="2" charset="2"/>
              </a:rPr>
              <a:t>juiste</a:t>
            </a:r>
            <a:r>
              <a:rPr lang="en-US" sz="1200" baseline="0" dirty="0" smtClean="0">
                <a:sym typeface="Wingdings" pitchFamily="2" charset="2"/>
              </a:rPr>
              <a:t> pad </a:t>
            </a:r>
            <a:r>
              <a:rPr lang="en-US" sz="1200" baseline="0" dirty="0" err="1" smtClean="0">
                <a:sym typeface="Wingdings" pitchFamily="2" charset="2"/>
              </a:rPr>
              <a:t>naar</a:t>
            </a:r>
            <a:r>
              <a:rPr lang="en-US" sz="1200" baseline="0" dirty="0" smtClean="0">
                <a:sym typeface="Wingdings" pitchFamily="2" charset="2"/>
              </a:rPr>
              <a:t> de JDK </a:t>
            </a:r>
            <a:r>
              <a:rPr lang="en-US" sz="1200" baseline="0" dirty="0" err="1" smtClean="0">
                <a:sym typeface="Wingdings" pitchFamily="2" charset="2"/>
              </a:rPr>
              <a:t>aangeven</a:t>
            </a:r>
            <a:r>
              <a:rPr lang="en-US" sz="1200" baseline="0" dirty="0" smtClean="0">
                <a:sym typeface="Wingdings" pitchFamily="2" charset="2"/>
              </a:rPr>
              <a:t>.</a:t>
            </a:r>
          </a:p>
          <a:p>
            <a:pPr marL="171450" indent="-171450" eaLnBrk="1" hangingPunct="1">
              <a:buFont typeface="Arial" pitchFamily="34" charset="0"/>
              <a:buChar char="•"/>
            </a:pPr>
            <a:r>
              <a:rPr lang="en-US" sz="1200" baseline="0" dirty="0" err="1" smtClean="0">
                <a:sym typeface="Wingdings" pitchFamily="2" charset="2"/>
              </a:rPr>
              <a:t>Plugings</a:t>
            </a:r>
            <a:r>
              <a:rPr lang="en-US" sz="1200" baseline="0" dirty="0" smtClean="0">
                <a:sym typeface="Wingdings" pitchFamily="2" charset="2"/>
              </a:rPr>
              <a:t>, project settings (CNTRL + ALT + S)  plugins  cucumber for Java en Cucumber for Groovy (</a:t>
            </a:r>
            <a:r>
              <a:rPr lang="en-US" sz="1200" baseline="0" dirty="0" err="1" smtClean="0">
                <a:sym typeface="Wingdings" pitchFamily="2" charset="2"/>
              </a:rPr>
              <a:t>hierna</a:t>
            </a:r>
            <a:r>
              <a:rPr lang="en-US" sz="1200" baseline="0" dirty="0" smtClean="0">
                <a:sym typeface="Wingdings" pitchFamily="2" charset="2"/>
              </a:rPr>
              <a:t> </a:t>
            </a:r>
            <a:r>
              <a:rPr lang="en-US" sz="1200" baseline="0" dirty="0" err="1" smtClean="0">
                <a:sym typeface="Wingdings" pitchFamily="2" charset="2"/>
              </a:rPr>
              <a:t>moet</a:t>
            </a:r>
            <a:r>
              <a:rPr lang="en-US" sz="1200" baseline="0" dirty="0" smtClean="0">
                <a:sym typeface="Wingdings" pitchFamily="2" charset="2"/>
              </a:rPr>
              <a:t> je de IDE </a:t>
            </a:r>
            <a:r>
              <a:rPr lang="en-US" sz="1200" baseline="0" dirty="0" err="1" smtClean="0">
                <a:sym typeface="Wingdings" pitchFamily="2" charset="2"/>
              </a:rPr>
              <a:t>herstarten</a:t>
            </a:r>
            <a:r>
              <a:rPr lang="en-US" sz="1200" baseline="0" dirty="0" smtClean="0">
                <a:sym typeface="Wingdings" pitchFamily="2" charset="2"/>
              </a:rPr>
              <a:t>)</a:t>
            </a:r>
          </a:p>
          <a:p>
            <a:pPr marL="171450" indent="-171450" eaLnBrk="1" hangingPunct="1">
              <a:buFont typeface="Arial" pitchFamily="34" charset="0"/>
              <a:buChar char="•"/>
            </a:pPr>
            <a:r>
              <a:rPr lang="en-US" sz="1200" baseline="0" dirty="0" smtClean="0">
                <a:sym typeface="Wingdings" pitchFamily="2" charset="2"/>
              </a:rPr>
              <a:t>Let op je </a:t>
            </a:r>
            <a:r>
              <a:rPr lang="en-US" sz="1200" baseline="0" dirty="0" err="1" smtClean="0">
                <a:sym typeface="Wingdings" pitchFamily="2" charset="2"/>
              </a:rPr>
              <a:t>moet</a:t>
            </a:r>
            <a:r>
              <a:rPr lang="en-US" sz="1200" baseline="0" dirty="0" smtClean="0">
                <a:sym typeface="Wingdings" pitchFamily="2" charset="2"/>
              </a:rPr>
              <a:t> de </a:t>
            </a:r>
            <a:r>
              <a:rPr lang="en-US" sz="1200" baseline="0" dirty="0" err="1" smtClean="0">
                <a:sym typeface="Wingdings" pitchFamily="2" charset="2"/>
              </a:rPr>
              <a:t>versie</a:t>
            </a:r>
            <a:r>
              <a:rPr lang="en-US" sz="1200" baseline="0" dirty="0" smtClean="0">
                <a:sym typeface="Wingdings" pitchFamily="2" charset="2"/>
              </a:rPr>
              <a:t> in de </a:t>
            </a:r>
            <a:r>
              <a:rPr lang="en-US" sz="1200" baseline="0" dirty="0" err="1" smtClean="0">
                <a:sym typeface="Wingdings" pitchFamily="2" charset="2"/>
              </a:rPr>
              <a:t>pom</a:t>
            </a:r>
            <a:r>
              <a:rPr lang="en-US" sz="1200" baseline="0" dirty="0" smtClean="0">
                <a:sym typeface="Wingdings" pitchFamily="2" charset="2"/>
              </a:rPr>
              <a:t> file </a:t>
            </a:r>
            <a:r>
              <a:rPr lang="en-US" sz="1200" baseline="0" dirty="0" err="1" smtClean="0">
                <a:sym typeface="Wingdings" pitchFamily="2" charset="2"/>
              </a:rPr>
              <a:t>nog</a:t>
            </a:r>
            <a:r>
              <a:rPr lang="en-US" sz="1200" baseline="0" dirty="0" smtClean="0">
                <a:sym typeface="Wingdings" pitchFamily="2" charset="2"/>
              </a:rPr>
              <a:t> </a:t>
            </a:r>
            <a:r>
              <a:rPr lang="en-US" sz="1200" baseline="0" dirty="0" err="1" smtClean="0">
                <a:sym typeface="Wingdings" pitchFamily="2" charset="2"/>
              </a:rPr>
              <a:t>aanpassen</a:t>
            </a:r>
            <a:r>
              <a:rPr lang="en-US" sz="1200" baseline="0" dirty="0" smtClean="0">
                <a:sym typeface="Wingdings" pitchFamily="2" charset="2"/>
              </a:rPr>
              <a:t>, en op enable auto import </a:t>
            </a:r>
            <a:r>
              <a:rPr lang="en-US" sz="1200" baseline="0" dirty="0" err="1" smtClean="0">
                <a:sym typeface="Wingdings" pitchFamily="2" charset="2"/>
              </a:rPr>
              <a:t>aanzetten</a:t>
            </a:r>
            <a:r>
              <a:rPr lang="en-US" sz="1200" baseline="0" dirty="0" smtClean="0">
                <a:sym typeface="Wingdings" pitchFamily="2" charset="2"/>
              </a:rPr>
              <a:t>.</a:t>
            </a:r>
          </a:p>
          <a:p>
            <a:pPr marL="171450" indent="-171450" eaLnBrk="1" hangingPunct="1">
              <a:buFont typeface="Arial" pitchFamily="34" charset="0"/>
              <a:buChar char="•"/>
            </a:pPr>
            <a:endParaRPr lang="en-US" sz="1200" baseline="0" dirty="0" smtClean="0">
              <a:sym typeface="Wingdings" pitchFamily="2" charset="2"/>
            </a:endParaRPr>
          </a:p>
          <a:p>
            <a:pPr marL="171450" indent="-171450" eaLnBrk="1" hangingPunct="1">
              <a:buFont typeface="Arial" pitchFamily="34" charset="0"/>
              <a:buChar char="•"/>
            </a:pPr>
            <a:endParaRPr lang="en-US" sz="1200" baseline="0" dirty="0" smtClean="0">
              <a:sym typeface="Wingdings" pitchFamily="2" charset="2"/>
            </a:endParaRPr>
          </a:p>
          <a:p>
            <a:pPr marL="0" indent="0" eaLnBrk="1" hangingPunct="1">
              <a:buFont typeface="Arial" pitchFamily="34" charset="0"/>
              <a:buNone/>
            </a:pPr>
            <a:endParaRPr lang="en-US" sz="1200" baseline="0" dirty="0" smtClean="0">
              <a:sym typeface="Wingdings" pitchFamily="2" charset="2"/>
            </a:endParaRPr>
          </a:p>
          <a:p>
            <a:pPr marL="0" indent="0" eaLnBrk="1" hangingPunct="1">
              <a:buFont typeface="Arial" pitchFamily="34" charset="0"/>
              <a:buNone/>
            </a:pPr>
            <a:endParaRPr lang="nl-NL" sz="1200" baseline="0" dirty="0" smtClean="0"/>
          </a:p>
        </p:txBody>
      </p:sp>
      <p:sp>
        <p:nvSpPr>
          <p:cNvPr id="4" name="Slide Number Placeholder 3"/>
          <p:cNvSpPr>
            <a:spLocks noGrp="1"/>
          </p:cNvSpPr>
          <p:nvPr>
            <p:ph type="sldNum" sz="quarter" idx="10"/>
          </p:nvPr>
        </p:nvSpPr>
        <p:spPr/>
        <p:txBody>
          <a:bodyPr/>
          <a:lstStyle/>
          <a:p>
            <a:fld id="{E3A231E2-5917-44CD-8A06-5F2829B13D02}" type="slidenum">
              <a:rPr lang="en-US" smtClean="0"/>
              <a:pPr/>
              <a:t>32</a:t>
            </a:fld>
            <a:endParaRPr lang="en-US"/>
          </a:p>
        </p:txBody>
      </p:sp>
    </p:spTree>
    <p:extLst>
      <p:ext uri="{BB962C8B-B14F-4D97-AF65-F5344CB8AC3E}">
        <p14:creationId xmlns:p14="http://schemas.microsoft.com/office/powerpoint/2010/main" val="3447474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r>
              <a:rPr lang="nl-NL" b="0" baseline="0" dirty="0" smtClean="0"/>
              <a:t>Doornemen runner </a:t>
            </a:r>
            <a:r>
              <a:rPr lang="nl-NL" b="0" baseline="0" dirty="0" err="1" smtClean="0"/>
              <a:t>class</a:t>
            </a:r>
            <a:endParaRPr lang="nl-NL" b="0" baseline="0" dirty="0" smtClean="0"/>
          </a:p>
          <a:p>
            <a:endParaRPr lang="nl-NL" b="0" baseline="0" dirty="0" smtClean="0"/>
          </a:p>
          <a:p>
            <a:r>
              <a:rPr lang="nl-NL" b="0" baseline="0" dirty="0" smtClean="0"/>
              <a:t>HTML snel leesbaar, snel te begrijpen</a:t>
            </a:r>
          </a:p>
          <a:p>
            <a:r>
              <a:rPr lang="nl-NL" b="0" baseline="0" dirty="0" smtClean="0"/>
              <a:t>JSON kan je gebruiken op ontelbare manieren. Kan </a:t>
            </a:r>
            <a:r>
              <a:rPr lang="nl-NL" b="0" baseline="0" dirty="0" err="1" smtClean="0"/>
              <a:t>ipunt</a:t>
            </a:r>
            <a:r>
              <a:rPr lang="nl-NL" b="0" baseline="0" dirty="0" smtClean="0"/>
              <a:t> voor een HTML pagina zijn, of een applicatie o.i.d.</a:t>
            </a:r>
          </a:p>
          <a:p>
            <a:endParaRPr lang="nl-NL" b="0" baseline="0" dirty="0" smtClean="0"/>
          </a:p>
          <a:p>
            <a:r>
              <a:rPr lang="nl-NL" b="0" baseline="0" dirty="0" smtClean="0"/>
              <a:t>----</a:t>
            </a:r>
          </a:p>
          <a:p>
            <a:r>
              <a:rPr lang="nl-NL" b="0" baseline="0" dirty="0" smtClean="0"/>
              <a:t>Uitsluiten van bepaalde features, aanmerken welke wel en welke niet. D.m.v. </a:t>
            </a:r>
            <a:r>
              <a:rPr lang="nl-NL" b="0" baseline="0" dirty="0" err="1" smtClean="0"/>
              <a:t>Tags</a:t>
            </a:r>
            <a:r>
              <a:rPr lang="nl-NL" b="0" baseline="0" dirty="0" smtClean="0"/>
              <a:t>.</a:t>
            </a:r>
            <a:endParaRPr lang="nl-NL" b="0" dirty="0" smtClean="0"/>
          </a:p>
          <a:p>
            <a:endParaRPr lang="nl-NL" b="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33</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endParaRPr lang="nl-NL" b="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34</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r>
              <a:rPr lang="nl-NL" b="0" baseline="0" dirty="0" smtClean="0"/>
              <a:t>Laat code zien, dat je nu een stap GIVEN hebt waar je ook de browser opent, terwijl de stap dit niet beschrijft. </a:t>
            </a:r>
          </a:p>
          <a:p>
            <a:endParaRPr lang="nl-NL" b="0" baseline="0" dirty="0" smtClean="0"/>
          </a:p>
          <a:p>
            <a:r>
              <a:rPr lang="nl-NL" b="0" baseline="0" dirty="0" smtClean="0"/>
              <a:t>Plaatje 1, </a:t>
            </a:r>
            <a:r>
              <a:rPr lang="nl-NL" b="0" baseline="0" dirty="0" err="1" smtClean="0"/>
              <a:t>before</a:t>
            </a:r>
            <a:r>
              <a:rPr lang="nl-NL" b="0" baseline="0" dirty="0" smtClean="0"/>
              <a:t> en </a:t>
            </a:r>
            <a:r>
              <a:rPr lang="nl-NL" b="0" baseline="0" dirty="0" err="1" smtClean="0"/>
              <a:t>after</a:t>
            </a:r>
            <a:r>
              <a:rPr lang="nl-NL" b="0" baseline="0" dirty="0" smtClean="0"/>
              <a:t>. Runt voor en na elk scenario. ELK!</a:t>
            </a:r>
          </a:p>
          <a:p>
            <a:pPr>
              <a:buFontTx/>
              <a:buChar char="-"/>
            </a:pPr>
            <a:r>
              <a:rPr lang="nl-NL" b="0" baseline="0" dirty="0" smtClean="0"/>
              <a:t>Je ziet dit alleen in de code, niet in de feature file</a:t>
            </a:r>
          </a:p>
          <a:p>
            <a:pPr>
              <a:buFontTx/>
              <a:buChar char="-"/>
            </a:pPr>
            <a:r>
              <a:rPr lang="nl-NL" b="0" baseline="0" dirty="0" smtClean="0"/>
              <a:t> Mag ook alleen </a:t>
            </a:r>
            <a:r>
              <a:rPr lang="nl-NL" b="0" baseline="0" dirty="0" err="1" smtClean="0"/>
              <a:t>before</a:t>
            </a:r>
            <a:r>
              <a:rPr lang="nl-NL" b="0" baseline="0" dirty="0" smtClean="0"/>
              <a:t> of alleen </a:t>
            </a:r>
            <a:r>
              <a:rPr lang="nl-NL" b="0" baseline="0" dirty="0" err="1" smtClean="0"/>
              <a:t>after</a:t>
            </a:r>
            <a:r>
              <a:rPr lang="nl-NL" b="0" baseline="0" dirty="0" smtClean="0"/>
              <a:t> zijn uiteraard. </a:t>
            </a:r>
          </a:p>
          <a:p>
            <a:endParaRPr lang="nl-NL" b="0" baseline="0" dirty="0" smtClean="0"/>
          </a:p>
          <a:p>
            <a:r>
              <a:rPr lang="nl-NL" b="0" baseline="0" dirty="0" smtClean="0"/>
              <a:t>Plaatje 2, </a:t>
            </a:r>
            <a:r>
              <a:rPr lang="nl-NL" b="0" baseline="0" dirty="0" err="1" smtClean="0"/>
              <a:t>before</a:t>
            </a:r>
            <a:r>
              <a:rPr lang="nl-NL" b="0" baseline="0" dirty="0" smtClean="0"/>
              <a:t> en </a:t>
            </a:r>
            <a:r>
              <a:rPr lang="nl-NL" b="0" baseline="0" dirty="0" err="1" smtClean="0"/>
              <a:t>after</a:t>
            </a:r>
            <a:r>
              <a:rPr lang="nl-NL" b="0" baseline="0" dirty="0" smtClean="0"/>
              <a:t> </a:t>
            </a:r>
            <a:r>
              <a:rPr lang="nl-NL" b="0" baseline="0" dirty="0" err="1" smtClean="0"/>
              <a:t>tagged</a:t>
            </a:r>
            <a:r>
              <a:rPr lang="nl-NL" b="0" baseline="0" dirty="0" smtClean="0"/>
              <a:t>. Runt alleen voor en na elk scenario met die </a:t>
            </a:r>
            <a:r>
              <a:rPr lang="nl-NL" b="0" baseline="0" dirty="0" err="1" smtClean="0"/>
              <a:t>tag</a:t>
            </a:r>
            <a:r>
              <a:rPr lang="nl-NL" b="0" baseline="0" dirty="0" smtClean="0"/>
              <a:t>.</a:t>
            </a:r>
          </a:p>
          <a:p>
            <a:endParaRPr lang="nl-NL" b="0" baseline="0" dirty="0" smtClean="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35</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r>
              <a:rPr lang="nl-NL" b="0" dirty="0" smtClean="0"/>
              <a:t>- Lijkt</a:t>
            </a:r>
            <a:r>
              <a:rPr lang="nl-NL" b="0" baseline="0" dirty="0" smtClean="0"/>
              <a:t> een beetje op achtergrond, maar je ziet het niet in je scenario</a:t>
            </a:r>
          </a:p>
          <a:p>
            <a:pPr>
              <a:buFontTx/>
              <a:buChar char="-"/>
            </a:pPr>
            <a:r>
              <a:rPr lang="nl-NL" b="0" dirty="0" smtClean="0"/>
              <a:t> Je wilt in je step </a:t>
            </a:r>
            <a:r>
              <a:rPr lang="nl-NL" b="0" dirty="0" err="1" smtClean="0"/>
              <a:t>definition</a:t>
            </a:r>
            <a:r>
              <a:rPr lang="nl-NL" b="0" dirty="0" smtClean="0"/>
              <a:t> bij elke step alleen uitvoeren wat echt bij die step hoort.</a:t>
            </a:r>
          </a:p>
          <a:p>
            <a:pPr>
              <a:buFontTx/>
              <a:buChar char="-"/>
            </a:pPr>
            <a:r>
              <a:rPr lang="nl-NL" b="0" baseline="0" dirty="0" smtClean="0"/>
              <a:t> </a:t>
            </a:r>
            <a:r>
              <a:rPr lang="nl-NL" b="0" baseline="0" dirty="0" err="1" smtClean="0"/>
              <a:t>Before</a:t>
            </a:r>
            <a:r>
              <a:rPr lang="nl-NL" b="0" baseline="0" dirty="0" smtClean="0"/>
              <a:t>, </a:t>
            </a:r>
            <a:r>
              <a:rPr lang="nl-NL" b="0" baseline="0" dirty="0" err="1" smtClean="0"/>
              <a:t>after</a:t>
            </a:r>
            <a:r>
              <a:rPr lang="nl-NL" b="0" baseline="0" dirty="0" smtClean="0"/>
              <a:t>. Ze runnen altijd. Ook als je test faalt.</a:t>
            </a:r>
          </a:p>
          <a:p>
            <a:pPr>
              <a:buFontTx/>
              <a:buChar char="-"/>
            </a:pPr>
            <a:r>
              <a:rPr lang="nl-NL" b="0" baseline="0" dirty="0" smtClean="0"/>
              <a:t> </a:t>
            </a:r>
            <a:r>
              <a:rPr lang="nl-NL" b="0" baseline="0" dirty="0" err="1" smtClean="0"/>
              <a:t>Tagged</a:t>
            </a:r>
            <a:r>
              <a:rPr lang="nl-NL" b="0" baseline="0" dirty="0" smtClean="0"/>
              <a:t> </a:t>
            </a:r>
            <a:r>
              <a:rPr lang="nl-NL" b="0" baseline="0" dirty="0" err="1" smtClean="0"/>
              <a:t>hooks</a:t>
            </a:r>
            <a:r>
              <a:rPr lang="nl-NL" b="0" baseline="0" dirty="0" smtClean="0"/>
              <a:t> kan ook nog. </a:t>
            </a:r>
            <a:endParaRPr lang="nl-NL" b="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36</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endParaRPr lang="nl-NL" b="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37</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r>
              <a:rPr lang="nl-NL" b="0" dirty="0" smtClean="0"/>
              <a:t>Uitleggen dat</a:t>
            </a:r>
            <a:r>
              <a:rPr lang="nl-NL" b="0" baseline="0" dirty="0" smtClean="0"/>
              <a:t> </a:t>
            </a:r>
            <a:r>
              <a:rPr lang="nl-NL" b="0" baseline="0" dirty="0" err="1" smtClean="0"/>
              <a:t>adress</a:t>
            </a:r>
            <a:r>
              <a:rPr lang="nl-NL" b="0" baseline="0" dirty="0" smtClean="0"/>
              <a:t> field uit de HTML komt </a:t>
            </a:r>
            <a:r>
              <a:rPr lang="nl-NL" b="0" baseline="0" dirty="0" smtClean="0">
                <a:sym typeface="Wingdings" pitchFamily="2" charset="2"/>
              </a:rPr>
              <a:t> </a:t>
            </a:r>
            <a:r>
              <a:rPr lang="nl-NL" b="0" baseline="0" dirty="0" err="1" smtClean="0">
                <a:sym typeface="Wingdings" pitchFamily="2" charset="2"/>
              </a:rPr>
              <a:t>Inspect</a:t>
            </a:r>
            <a:r>
              <a:rPr lang="nl-NL" b="0" baseline="0" dirty="0" smtClean="0">
                <a:sym typeface="Wingdings" pitchFamily="2" charset="2"/>
              </a:rPr>
              <a:t> element</a:t>
            </a:r>
          </a:p>
          <a:p>
            <a:endParaRPr lang="nl-NL" b="0" baseline="0" dirty="0" smtClean="0">
              <a:sym typeface="Wingdings" pitchFamily="2" charset="2"/>
            </a:endParaRPr>
          </a:p>
          <a:p>
            <a:r>
              <a:rPr lang="nl-NL" b="0" baseline="0" dirty="0" smtClean="0">
                <a:sym typeface="Wingdings" pitchFamily="2" charset="2"/>
              </a:rPr>
              <a:t>Uittekenen hoe LIST werkt met horizontaal verticaal </a:t>
            </a:r>
            <a:r>
              <a:rPr lang="nl-NL" b="0" baseline="0" dirty="0" err="1" smtClean="0">
                <a:sym typeface="Wingdings" pitchFamily="2" charset="2"/>
              </a:rPr>
              <a:t>array</a:t>
            </a:r>
            <a:r>
              <a:rPr lang="nl-NL" b="0" baseline="0" dirty="0" smtClean="0">
                <a:sym typeface="Wingdings" pitchFamily="2" charset="2"/>
              </a:rPr>
              <a:t>. </a:t>
            </a:r>
            <a:endParaRPr lang="nl-NL" b="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38</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endParaRPr lang="nl-NL" b="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39</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3" y="739775"/>
            <a:ext cx="6583362" cy="3703638"/>
          </a:xfrm>
        </p:spPr>
      </p:sp>
      <p:sp>
        <p:nvSpPr>
          <p:cNvPr id="3" name="Notes Placeholder 2"/>
          <p:cNvSpPr>
            <a:spLocks noGrp="1"/>
          </p:cNvSpPr>
          <p:nvPr>
            <p:ph type="body" idx="1"/>
          </p:nvPr>
        </p:nvSpPr>
        <p:spPr/>
        <p:txBody>
          <a:bodyPr>
            <a:normAutofit/>
          </a:bodyPr>
          <a:lstStyle/>
          <a:p>
            <a:pPr marL="171450" indent="-171450" eaLnBrk="1" hangingPunct="1">
              <a:buFont typeface="Arial" pitchFamily="34" charset="0"/>
              <a:buChar char="•"/>
            </a:pPr>
            <a:r>
              <a:rPr lang="en-US" sz="1200" baseline="0" dirty="0" smtClean="0">
                <a:sym typeface="Wingdings" pitchFamily="2" charset="2"/>
              </a:rPr>
              <a:t>Selenium dependency </a:t>
            </a:r>
            <a:r>
              <a:rPr lang="en-US" sz="1200" baseline="0" dirty="0" err="1" smtClean="0">
                <a:sym typeface="Wingdings" pitchFamily="2" charset="2"/>
              </a:rPr>
              <a:t>laten</a:t>
            </a:r>
            <a:r>
              <a:rPr lang="en-US" sz="1200" baseline="0" dirty="0" smtClean="0">
                <a:sym typeface="Wingdings" pitchFamily="2" charset="2"/>
              </a:rPr>
              <a:t> </a:t>
            </a:r>
            <a:r>
              <a:rPr lang="en-US" sz="1200" baseline="0" dirty="0" err="1" smtClean="0">
                <a:sym typeface="Wingdings" pitchFamily="2" charset="2"/>
              </a:rPr>
              <a:t>zien</a:t>
            </a:r>
            <a:r>
              <a:rPr lang="en-US" sz="1200" baseline="0" dirty="0" smtClean="0">
                <a:sym typeface="Wingdings" pitchFamily="2" charset="2"/>
              </a:rPr>
              <a:t>. (Enable auto import)</a:t>
            </a:r>
          </a:p>
          <a:p>
            <a:pPr marL="171450" indent="-171450" eaLnBrk="1" hangingPunct="1">
              <a:buFont typeface="Arial" pitchFamily="34" charset="0"/>
              <a:buChar char="•"/>
            </a:pPr>
            <a:r>
              <a:rPr lang="nl-NL" sz="1200" baseline="0" dirty="0" err="1" smtClean="0">
                <a:sym typeface="Wingdings" pitchFamily="2" charset="2"/>
              </a:rPr>
              <a:t>Chrome</a:t>
            </a:r>
            <a:r>
              <a:rPr lang="nl-NL" sz="1200" baseline="0" dirty="0" smtClean="0">
                <a:sym typeface="Wingdings" pitchFamily="2" charset="2"/>
              </a:rPr>
              <a:t> </a:t>
            </a:r>
            <a:r>
              <a:rPr lang="nl-NL" sz="1200" baseline="0" dirty="0" err="1" smtClean="0">
                <a:sym typeface="Wingdings" pitchFamily="2" charset="2"/>
              </a:rPr>
              <a:t>driver</a:t>
            </a:r>
            <a:r>
              <a:rPr lang="nl-NL" sz="1200" baseline="0" dirty="0" smtClean="0">
                <a:sym typeface="Wingdings" pitchFamily="2" charset="2"/>
              </a:rPr>
              <a:t>, zet dit op een plek neer zodat je die weer kan vinden. (folder </a:t>
            </a:r>
            <a:r>
              <a:rPr lang="nl-NL" sz="1200" baseline="0" dirty="0" err="1" smtClean="0">
                <a:sym typeface="Wingdings" pitchFamily="2" charset="2"/>
              </a:rPr>
              <a:t>intelliJ</a:t>
            </a:r>
            <a:r>
              <a:rPr lang="nl-NL" sz="1200" baseline="0" dirty="0" smtClean="0">
                <a:sym typeface="Wingdings" pitchFamily="2" charset="2"/>
              </a:rPr>
              <a:t>)</a:t>
            </a:r>
            <a:endParaRPr lang="en-US" sz="1200" baseline="0" dirty="0" smtClean="0">
              <a:sym typeface="Wingdings" pitchFamily="2" charset="2"/>
            </a:endParaRPr>
          </a:p>
          <a:p>
            <a:pPr marL="0" indent="0" eaLnBrk="1" hangingPunct="1">
              <a:buFont typeface="Arial" pitchFamily="34" charset="0"/>
              <a:buNone/>
            </a:pPr>
            <a:endParaRPr lang="nl-NL" sz="1200" baseline="0" dirty="0" smtClean="0"/>
          </a:p>
        </p:txBody>
      </p:sp>
      <p:sp>
        <p:nvSpPr>
          <p:cNvPr id="4" name="Slide Number Placeholder 3"/>
          <p:cNvSpPr>
            <a:spLocks noGrp="1"/>
          </p:cNvSpPr>
          <p:nvPr>
            <p:ph type="sldNum" sz="quarter" idx="10"/>
          </p:nvPr>
        </p:nvSpPr>
        <p:spPr/>
        <p:txBody>
          <a:bodyPr/>
          <a:lstStyle/>
          <a:p>
            <a:fld id="{E3A231E2-5917-44CD-8A06-5F2829B13D02}" type="slidenum">
              <a:rPr lang="en-US" smtClean="0"/>
              <a:pPr/>
              <a:t>4</a:t>
            </a:fld>
            <a:endParaRPr lang="en-US"/>
          </a:p>
        </p:txBody>
      </p:sp>
    </p:spTree>
    <p:extLst>
      <p:ext uri="{BB962C8B-B14F-4D97-AF65-F5344CB8AC3E}">
        <p14:creationId xmlns:p14="http://schemas.microsoft.com/office/powerpoint/2010/main" val="12532431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3" y="739775"/>
            <a:ext cx="6583362" cy="3703638"/>
          </a:xfrm>
        </p:spPr>
      </p:sp>
      <p:sp>
        <p:nvSpPr>
          <p:cNvPr id="3" name="Notes Placeholder 2"/>
          <p:cNvSpPr>
            <a:spLocks noGrp="1"/>
          </p:cNvSpPr>
          <p:nvPr>
            <p:ph type="body" idx="1"/>
          </p:nvPr>
        </p:nvSpPr>
        <p:spPr/>
        <p:txBody>
          <a:bodyPr>
            <a:normAutofit/>
          </a:bodyPr>
          <a:lstStyle/>
          <a:p>
            <a:pPr marL="0" indent="0" eaLnBrk="1" hangingPunct="1">
              <a:buFont typeface="Arial" pitchFamily="34" charset="0"/>
              <a:buNone/>
            </a:pPr>
            <a:endParaRPr lang="nl-NL" sz="1200" baseline="0" dirty="0" smtClean="0"/>
          </a:p>
        </p:txBody>
      </p:sp>
      <p:sp>
        <p:nvSpPr>
          <p:cNvPr id="4" name="Slide Number Placeholder 3"/>
          <p:cNvSpPr>
            <a:spLocks noGrp="1"/>
          </p:cNvSpPr>
          <p:nvPr>
            <p:ph type="sldNum" sz="quarter" idx="10"/>
          </p:nvPr>
        </p:nvSpPr>
        <p:spPr/>
        <p:txBody>
          <a:bodyPr/>
          <a:lstStyle/>
          <a:p>
            <a:fld id="{E3A231E2-5917-44CD-8A06-5F2829B13D02}" type="slidenum">
              <a:rPr lang="en-US" smtClean="0"/>
              <a:pPr/>
              <a:t>40</a:t>
            </a:fld>
            <a:endParaRPr lang="en-US"/>
          </a:p>
        </p:txBody>
      </p:sp>
    </p:spTree>
    <p:extLst>
      <p:ext uri="{BB962C8B-B14F-4D97-AF65-F5344CB8AC3E}">
        <p14:creationId xmlns:p14="http://schemas.microsoft.com/office/powerpoint/2010/main" val="22270017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pPr>
              <a:buFont typeface="Arial" charset="0"/>
              <a:buChar char="•"/>
            </a:pPr>
            <a:r>
              <a:rPr lang="nl-NL" b="0" dirty="0" smtClean="0"/>
              <a:t>Takt cursus</a:t>
            </a:r>
            <a:r>
              <a:rPr lang="nl-NL" b="0" baseline="0" dirty="0" smtClean="0"/>
              <a:t> </a:t>
            </a:r>
            <a:r>
              <a:rPr lang="nl-NL" b="0" baseline="0" dirty="0" err="1" smtClean="0"/>
              <a:t>aanbevele</a:t>
            </a:r>
            <a:r>
              <a:rPr lang="nl-NL" b="0" baseline="0" dirty="0" smtClean="0"/>
              <a:t> </a:t>
            </a:r>
            <a:r>
              <a:rPr lang="nl-NL" b="0" baseline="0" dirty="0" smtClean="0">
                <a:sym typeface="Wingdings" pitchFamily="2" charset="2"/>
              </a:rPr>
              <a:t> verwijs naar plaatje in sheet 2</a:t>
            </a:r>
            <a:r>
              <a:rPr lang="nl-NL" b="0" baseline="0" dirty="0" smtClean="0"/>
              <a:t>.</a:t>
            </a:r>
            <a:endParaRPr lang="nl-NL" b="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41</a:t>
            </a:fld>
            <a:endParaRPr lang="en-US"/>
          </a:p>
        </p:txBody>
      </p:sp>
    </p:spTree>
    <p:extLst>
      <p:ext uri="{BB962C8B-B14F-4D97-AF65-F5344CB8AC3E}">
        <p14:creationId xmlns:p14="http://schemas.microsoft.com/office/powerpoint/2010/main" val="3944521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3" y="739775"/>
            <a:ext cx="6583362" cy="3703638"/>
          </a:xfrm>
        </p:spPr>
      </p:sp>
      <p:sp>
        <p:nvSpPr>
          <p:cNvPr id="3" name="Notes Placeholder 2"/>
          <p:cNvSpPr>
            <a:spLocks noGrp="1"/>
          </p:cNvSpPr>
          <p:nvPr>
            <p:ph type="body" idx="1"/>
          </p:nvPr>
        </p:nvSpPr>
        <p:spPr/>
        <p:txBody>
          <a:bodyPr>
            <a:normAutofit/>
          </a:bodyPr>
          <a:lstStyle/>
          <a:p>
            <a:pPr>
              <a:buFont typeface="Arial" pitchFamily="34" charset="0"/>
              <a:buChar char="•"/>
            </a:pPr>
            <a:r>
              <a:rPr lang="nl-NL" baseline="0" dirty="0" smtClean="0"/>
              <a:t> </a:t>
            </a:r>
            <a:r>
              <a:rPr lang="nl-NL" baseline="0" dirty="0" err="1" smtClean="0"/>
              <a:t>Cucumber</a:t>
            </a:r>
            <a:r>
              <a:rPr lang="nl-NL" baseline="0" dirty="0" smtClean="0"/>
              <a:t> heeft een bepaalde mappenstructuur nodig</a:t>
            </a:r>
          </a:p>
          <a:p>
            <a:pPr>
              <a:buFont typeface="Arial" pitchFamily="34" charset="0"/>
              <a:buChar char="•"/>
            </a:pPr>
            <a:r>
              <a:rPr lang="nl-NL" baseline="0" dirty="0" smtClean="0"/>
              <a:t> resources moet ook echt resources heten.</a:t>
            </a:r>
          </a:p>
          <a:p>
            <a:pPr>
              <a:buFont typeface="Arial" pitchFamily="34" charset="0"/>
              <a:buChar char="•"/>
            </a:pPr>
            <a:endParaRPr lang="nl-NL" baseline="0" dirty="0" smtClean="0"/>
          </a:p>
          <a:p>
            <a:pPr>
              <a:buFont typeface="Arial" pitchFamily="34" charset="0"/>
              <a:buNone/>
            </a:pPr>
            <a:r>
              <a:rPr lang="nl-NL" baseline="0" dirty="0" smtClean="0"/>
              <a:t>-- Dit leren we ze nu, maar verderop in de cursus maken we een runner </a:t>
            </a:r>
            <a:r>
              <a:rPr lang="nl-NL" baseline="0" dirty="0" err="1" smtClean="0"/>
              <a:t>class</a:t>
            </a:r>
            <a:r>
              <a:rPr lang="nl-NL" baseline="0" dirty="0" smtClean="0"/>
              <a:t>. Hierin kun je deze structuur wijzigen.</a:t>
            </a:r>
            <a:endParaRPr lang="nl-NL" dirty="0" smtClean="0"/>
          </a:p>
          <a:p>
            <a:endParaRPr lang="nl-NL" dirty="0" smtClean="0"/>
          </a:p>
          <a:p>
            <a:r>
              <a:rPr lang="nl-NL" dirty="0" smtClean="0"/>
              <a:t>Nu ben je klaar met je testframe </a:t>
            </a:r>
            <a:r>
              <a:rPr lang="nl-NL" dirty="0" err="1" smtClean="0"/>
              <a:t>work</a:t>
            </a:r>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5</a:t>
            </a:fld>
            <a:endParaRPr lang="en-US"/>
          </a:p>
        </p:txBody>
      </p:sp>
    </p:spTree>
    <p:extLst>
      <p:ext uri="{BB962C8B-B14F-4D97-AF65-F5344CB8AC3E}">
        <p14:creationId xmlns:p14="http://schemas.microsoft.com/office/powerpoint/2010/main" val="1253243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pPr>
              <a:buFontTx/>
              <a:buChar char="-"/>
            </a:pPr>
            <a:r>
              <a:rPr lang="nl-NL" baseline="0" dirty="0" err="1" smtClean="0"/>
              <a:t>Cucumber</a:t>
            </a:r>
            <a:r>
              <a:rPr lang="nl-NL" baseline="0" dirty="0" smtClean="0"/>
              <a:t> als </a:t>
            </a:r>
            <a:r>
              <a:rPr lang="nl-NL" baseline="0" dirty="0" err="1" smtClean="0"/>
              <a:t>framework</a:t>
            </a:r>
            <a:r>
              <a:rPr lang="nl-NL" baseline="0" dirty="0" smtClean="0"/>
              <a:t> voor BDD </a:t>
            </a:r>
            <a:r>
              <a:rPr lang="nl-NL" baseline="0" dirty="0" err="1" smtClean="0"/>
              <a:t>vs</a:t>
            </a:r>
            <a:r>
              <a:rPr lang="nl-NL" baseline="0" dirty="0" smtClean="0"/>
              <a:t> </a:t>
            </a:r>
            <a:r>
              <a:rPr lang="nl-NL" baseline="0" dirty="0" err="1" smtClean="0"/>
              <a:t>Cucumber</a:t>
            </a:r>
            <a:r>
              <a:rPr lang="nl-NL" baseline="0" dirty="0" smtClean="0"/>
              <a:t> als </a:t>
            </a:r>
            <a:r>
              <a:rPr lang="nl-NL" baseline="0" dirty="0" err="1" smtClean="0"/>
              <a:t>framework</a:t>
            </a:r>
            <a:r>
              <a:rPr lang="nl-NL" baseline="0" dirty="0" smtClean="0"/>
              <a:t> voor testautomatisering </a:t>
            </a:r>
          </a:p>
          <a:p>
            <a:pPr>
              <a:buFontTx/>
              <a:buChar char="-"/>
            </a:pPr>
            <a:r>
              <a:rPr lang="nl-NL" baseline="0" dirty="0" smtClean="0"/>
              <a:t>brug tussen technisch en non-technisch</a:t>
            </a:r>
          </a:p>
          <a:p>
            <a:pPr>
              <a:buFontTx/>
              <a:buChar char="-"/>
            </a:pPr>
            <a:r>
              <a:rPr lang="nl-NL" baseline="0" dirty="0" smtClean="0"/>
              <a:t> Origineel geschreven in Ruby, maar inmiddels veel talen.</a:t>
            </a:r>
          </a:p>
          <a:p>
            <a:pPr marL="0" marR="0" indent="0" algn="l" defTabSz="914400" rtl="0" eaLnBrk="1" fontAlgn="auto" latinLnBrk="0" hangingPunct="1">
              <a:lnSpc>
                <a:spcPct val="100000"/>
              </a:lnSpc>
              <a:spcBef>
                <a:spcPts val="0"/>
              </a:spcBef>
              <a:spcAft>
                <a:spcPts val="0"/>
              </a:spcAft>
              <a:buClrTx/>
              <a:buSzTx/>
              <a:buFontTx/>
              <a:buChar char="-"/>
              <a:tabLst/>
              <a:defRPr/>
            </a:pPr>
            <a:r>
              <a:rPr lang="nl-NL" baseline="0" dirty="0" smtClean="0"/>
              <a:t>Dat wij met </a:t>
            </a:r>
            <a:r>
              <a:rPr lang="nl-NL" baseline="0" dirty="0" err="1" smtClean="0"/>
              <a:t>java</a:t>
            </a:r>
            <a:r>
              <a:rPr lang="nl-NL" baseline="0" dirty="0" smtClean="0"/>
              <a:t> werkt betekent niet dat je alleen Java system kan testen. Veel </a:t>
            </a:r>
            <a:r>
              <a:rPr lang="nl-NL" baseline="0" dirty="0" err="1" smtClean="0"/>
              <a:t>libraries</a:t>
            </a:r>
            <a:r>
              <a:rPr lang="nl-NL" baseline="0" dirty="0" smtClean="0"/>
              <a:t>. </a:t>
            </a:r>
          </a:p>
          <a:p>
            <a:pPr marL="0" marR="0" indent="0" algn="l" defTabSz="914400" rtl="0" eaLnBrk="1" fontAlgn="auto" latinLnBrk="0" hangingPunct="1">
              <a:lnSpc>
                <a:spcPct val="100000"/>
              </a:lnSpc>
              <a:spcBef>
                <a:spcPts val="0"/>
              </a:spcBef>
              <a:spcAft>
                <a:spcPts val="0"/>
              </a:spcAft>
              <a:buClrTx/>
              <a:buSzTx/>
              <a:buFontTx/>
              <a:buChar char="-"/>
              <a:tabLst/>
              <a:defRPr/>
            </a:pPr>
            <a:r>
              <a:rPr lang="nl-NL" baseline="0" dirty="0" smtClean="0"/>
              <a:t> </a:t>
            </a:r>
            <a:r>
              <a:rPr lang="nl-NL" baseline="0" dirty="0" err="1" smtClean="0"/>
              <a:t>Behavior</a:t>
            </a:r>
            <a:r>
              <a:rPr lang="nl-NL" baseline="0" dirty="0" smtClean="0"/>
              <a:t> </a:t>
            </a:r>
            <a:r>
              <a:rPr lang="nl-NL" baseline="0" dirty="0" err="1" smtClean="0"/>
              <a:t>Driven</a:t>
            </a:r>
            <a:endParaRPr lang="nl-NL" baseline="0" dirty="0" smtClean="0"/>
          </a:p>
          <a:p>
            <a:pPr>
              <a:buFontTx/>
              <a:buChar char="-"/>
            </a:pPr>
            <a:r>
              <a:rPr lang="nl-NL" baseline="0" dirty="0" smtClean="0"/>
              <a:t> </a:t>
            </a:r>
            <a:r>
              <a:rPr lang="nl-NL" baseline="0" dirty="0" err="1" smtClean="0"/>
              <a:t>Agile</a:t>
            </a:r>
            <a:r>
              <a:rPr lang="nl-NL" baseline="0" dirty="0" smtClean="0"/>
              <a:t> en </a:t>
            </a:r>
            <a:r>
              <a:rPr lang="nl-NL" baseline="0" dirty="0" err="1" smtClean="0"/>
              <a:t>cucumber</a:t>
            </a:r>
            <a:r>
              <a:rPr lang="nl-NL" baseline="0" dirty="0" smtClean="0"/>
              <a:t> zouden dus goed kunnen werken.</a:t>
            </a:r>
          </a:p>
          <a:p>
            <a:pPr>
              <a:buFontTx/>
              <a:buChar char="-"/>
            </a:pPr>
            <a:r>
              <a:rPr lang="nl-NL" baseline="0" dirty="0" smtClean="0"/>
              <a:t> Specificaties worden door alle drie de partijen geschreven, single point of </a:t>
            </a:r>
            <a:r>
              <a:rPr lang="nl-NL" baseline="0" dirty="0" err="1" smtClean="0"/>
              <a:t>truth</a:t>
            </a:r>
            <a:r>
              <a:rPr lang="nl-NL" baseline="0" dirty="0" smtClean="0"/>
              <a:t>. </a:t>
            </a:r>
            <a:r>
              <a:rPr lang="nl-NL" baseline="0" dirty="0" smtClean="0">
                <a:sym typeface="Wingdings" pitchFamily="2" charset="2"/>
              </a:rPr>
              <a:t> betrokkenheid</a:t>
            </a:r>
            <a:endParaRPr lang="nl-NL" baseline="0" dirty="0" smtClean="0"/>
          </a:p>
          <a:p>
            <a:pPr>
              <a:buFontTx/>
              <a:buChar char="-"/>
            </a:pPr>
            <a:endParaRPr lang="nl-NL" baseline="0" dirty="0" smtClean="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6</a:t>
            </a:fld>
            <a:endParaRPr lang="en-US"/>
          </a:p>
        </p:txBody>
      </p:sp>
    </p:spTree>
    <p:extLst>
      <p:ext uri="{BB962C8B-B14F-4D97-AF65-F5344CB8AC3E}">
        <p14:creationId xmlns:p14="http://schemas.microsoft.com/office/powerpoint/2010/main" val="3512725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nl-NL" dirty="0" smtClean="0"/>
              <a:t>Three amigo’s samen het probleem domein verkennen zodat ze met concrete voorbeelden het gewenste gedrag kunnen beschrijven.</a:t>
            </a:r>
          </a:p>
          <a:p>
            <a:pPr eaLnBrk="1" hangingPunct="1">
              <a:spcBef>
                <a:spcPct val="0"/>
              </a:spcBef>
            </a:pPr>
            <a:r>
              <a:rPr lang="nl-NL" dirty="0" smtClean="0"/>
              <a:t>Vervolgens gebruikt het team Cucumber om op basis van deze voorbeelden geautomatiseerde acceptatietests uit te voeren.</a:t>
            </a:r>
          </a:p>
          <a:p>
            <a:pPr eaLnBrk="1" hangingPunct="1">
              <a:spcBef>
                <a:spcPct val="0"/>
              </a:spcBef>
            </a:pPr>
            <a:r>
              <a:rPr lang="nl-NL" dirty="0" smtClean="0"/>
              <a:t>Het team werkt aan de implementatie van de beschreven voorbeelden en Cucumber laat zien welke wel en welke niet zijn geïmplementeerd.</a:t>
            </a:r>
          </a:p>
          <a:p>
            <a:pPr eaLnBrk="1" hangingPunct="1">
              <a:spcBef>
                <a:spcPct val="0"/>
              </a:spcBef>
            </a:pPr>
            <a:r>
              <a:rPr lang="nl-NL" dirty="0" smtClean="0"/>
              <a:t>Door deze werkwijze ontstaan er specificaties die zowel de software als de tests beschrijven.</a:t>
            </a:r>
          </a:p>
          <a:p>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7</a:t>
            </a:fld>
            <a:endParaRPr lang="en-US"/>
          </a:p>
        </p:txBody>
      </p:sp>
    </p:spTree>
    <p:extLst>
      <p:ext uri="{BB962C8B-B14F-4D97-AF65-F5344CB8AC3E}">
        <p14:creationId xmlns:p14="http://schemas.microsoft.com/office/powerpoint/2010/main" val="46814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pPr>
              <a:buFont typeface="Arial" charset="0"/>
              <a:buNone/>
            </a:pPr>
            <a:r>
              <a:rPr lang="nl-NL" baseline="0" dirty="0" smtClean="0"/>
              <a:t>* Waarvoor, belangrijkste punten nog eens opgeschreven. BDD is </a:t>
            </a:r>
            <a:r>
              <a:rPr lang="nl-NL" baseline="0" dirty="0" err="1" smtClean="0"/>
              <a:t>voorgeborduurd</a:t>
            </a:r>
            <a:r>
              <a:rPr lang="nl-NL" baseline="0" dirty="0" smtClean="0"/>
              <a:t> op TDD</a:t>
            </a:r>
          </a:p>
          <a:p>
            <a:pPr>
              <a:buFont typeface="Arial" charset="0"/>
              <a:buChar char="•"/>
            </a:pPr>
            <a:r>
              <a:rPr lang="nl-NL" baseline="0" dirty="0" smtClean="0"/>
              <a:t>Hoe: het werkt in je IDE het is niet iets wat je kan installeren. Je download meerdere JAR files in je IDE en je bent klaar. (</a:t>
            </a:r>
            <a:r>
              <a:rPr lang="nl-NL" baseline="0" dirty="0" err="1" smtClean="0"/>
              <a:t>Jar</a:t>
            </a:r>
            <a:r>
              <a:rPr lang="nl-NL" baseline="0" dirty="0" smtClean="0"/>
              <a:t> Files laten zien)</a:t>
            </a:r>
          </a:p>
          <a:p>
            <a:pPr>
              <a:buFont typeface="Arial" charset="0"/>
              <a:buChar char="•"/>
            </a:pPr>
            <a:r>
              <a:rPr lang="nl-NL" baseline="0" dirty="0" smtClean="0"/>
              <a:t>Het kan in zowel </a:t>
            </a:r>
            <a:r>
              <a:rPr lang="nl-NL" baseline="0" dirty="0" err="1" smtClean="0"/>
              <a:t>Eclipse</a:t>
            </a:r>
            <a:r>
              <a:rPr lang="nl-NL" baseline="0" dirty="0" smtClean="0"/>
              <a:t> als in </a:t>
            </a:r>
            <a:r>
              <a:rPr lang="nl-NL" baseline="0" dirty="0" err="1" smtClean="0"/>
              <a:t>IntelliJ</a:t>
            </a:r>
            <a:r>
              <a:rPr lang="nl-NL" baseline="0" dirty="0" smtClean="0"/>
              <a:t>. Wij hebben ervoor gekozen </a:t>
            </a:r>
            <a:r>
              <a:rPr lang="nl-NL" baseline="0" dirty="0" err="1" smtClean="0"/>
              <a:t>IntelliJ</a:t>
            </a:r>
            <a:r>
              <a:rPr lang="nl-NL" baseline="0" dirty="0" smtClean="0"/>
              <a:t> te gebruiken. </a:t>
            </a:r>
            <a:r>
              <a:rPr lang="nl-NL" baseline="0" dirty="0" err="1" smtClean="0"/>
              <a:t>IntelliJ</a:t>
            </a:r>
            <a:r>
              <a:rPr lang="nl-NL" baseline="0" dirty="0" smtClean="0"/>
              <a:t> biedt iets meer functies, maar </a:t>
            </a:r>
            <a:r>
              <a:rPr lang="nl-NL" baseline="0" dirty="0" err="1" smtClean="0"/>
              <a:t>eclipse</a:t>
            </a:r>
            <a:r>
              <a:rPr lang="nl-NL" baseline="0" dirty="0" smtClean="0"/>
              <a:t> is behoorlijk sneller.</a:t>
            </a:r>
          </a:p>
          <a:p>
            <a:pPr>
              <a:buFont typeface="Arial" charset="0"/>
              <a:buChar char="•"/>
            </a:pPr>
            <a:endParaRPr lang="nl-NL" baseline="0" dirty="0" smtClean="0"/>
          </a:p>
          <a:p>
            <a:pPr>
              <a:buFont typeface="Arial" charset="0"/>
              <a:buNone/>
            </a:pPr>
            <a:endParaRPr lang="nl-NL"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8</a:t>
            </a:fld>
            <a:endParaRPr lang="en-US"/>
          </a:p>
        </p:txBody>
      </p:sp>
    </p:spTree>
    <p:extLst>
      <p:ext uri="{BB962C8B-B14F-4D97-AF65-F5344CB8AC3E}">
        <p14:creationId xmlns:p14="http://schemas.microsoft.com/office/powerpoint/2010/main" val="3512725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42863" y="739775"/>
            <a:ext cx="6583362" cy="3703638"/>
          </a:xfrm>
        </p:spPr>
      </p:sp>
      <p:sp>
        <p:nvSpPr>
          <p:cNvPr id="3" name="Tijdelijke aanduiding voor notities 2"/>
          <p:cNvSpPr>
            <a:spLocks noGrp="1"/>
          </p:cNvSpPr>
          <p:nvPr>
            <p:ph type="body" idx="1"/>
          </p:nvPr>
        </p:nvSpPr>
        <p:spPr/>
        <p:txBody>
          <a:bodyPr>
            <a:normAutofit/>
          </a:bodyPr>
          <a:lstStyle/>
          <a:p>
            <a:r>
              <a:rPr lang="nl-NL" dirty="0" smtClean="0"/>
              <a:t>--Wie kan dit lezen/volgen? -- </a:t>
            </a:r>
          </a:p>
          <a:p>
            <a:r>
              <a:rPr lang="nl-NL" baseline="0" dirty="0" smtClean="0"/>
              <a:t>Specificaties worden door alle drie de partijen geschreven, single point of </a:t>
            </a:r>
            <a:r>
              <a:rPr lang="nl-NL" baseline="0" dirty="0" err="1" smtClean="0"/>
              <a:t>truth</a:t>
            </a:r>
            <a:r>
              <a:rPr lang="nl-NL" baseline="0" dirty="0" smtClean="0"/>
              <a:t>. </a:t>
            </a:r>
            <a:r>
              <a:rPr lang="nl-NL" baseline="0" dirty="0" smtClean="0">
                <a:sym typeface="Wingdings" pitchFamily="2" charset="2"/>
              </a:rPr>
              <a:t> betrokkenheid</a:t>
            </a:r>
            <a:endParaRPr lang="nl-NL" baseline="0" dirty="0" smtClean="0"/>
          </a:p>
          <a:p>
            <a:pPr marL="351000" marR="0" lvl="0" indent="-351000" algn="l" defTabSz="685800" rtl="0" eaLnBrk="1" fontAlgn="auto" latinLnBrk="0" hangingPunct="1">
              <a:lnSpc>
                <a:spcPts val="2000"/>
              </a:lnSpc>
              <a:spcBef>
                <a:spcPts val="0"/>
              </a:spcBef>
              <a:spcAft>
                <a:spcPts val="0"/>
              </a:spcAft>
              <a:buClrTx/>
              <a:buSzTx/>
              <a:tabLst/>
              <a:defRPr/>
            </a:pPr>
            <a:endParaRPr kumimoji="0" lang="nl-NL" sz="1200" b="0" i="0" u="none" strike="noStrike" kern="1200" cap="none" spc="0" normalizeH="0" baseline="0" noProof="0" dirty="0" smtClean="0">
              <a:ln>
                <a:noFill/>
              </a:ln>
              <a:solidFill>
                <a:schemeClr val="tx1"/>
              </a:solidFill>
              <a:effectLst/>
              <a:uLnTx/>
              <a:uFillTx/>
              <a:latin typeface="+mn-lt"/>
              <a:ea typeface="+mn-ea"/>
              <a:cs typeface="+mn-cs"/>
            </a:endParaRPr>
          </a:p>
          <a:p>
            <a:pPr marL="351000" marR="0" lvl="0" indent="-351000" algn="l" defTabSz="685800" rtl="0" eaLnBrk="1" fontAlgn="auto" latinLnBrk="0" hangingPunct="1">
              <a:lnSpc>
                <a:spcPts val="2000"/>
              </a:lnSpc>
              <a:spcBef>
                <a:spcPts val="0"/>
              </a:spcBef>
              <a:spcAft>
                <a:spcPts val="0"/>
              </a:spcAft>
              <a:buClrTx/>
              <a:buSzTx/>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Gherkin</a:t>
            </a:r>
            <a:r>
              <a:rPr kumimoji="0" lang="en-US" sz="1800" b="1" i="0" u="none" strike="noStrike" kern="1200" cap="none" spc="0" normalizeH="0" noProof="0" dirty="0" smtClean="0">
                <a:ln>
                  <a:noFill/>
                </a:ln>
                <a:solidFill>
                  <a:schemeClr val="tx1"/>
                </a:solidFill>
                <a:effectLst/>
                <a:uLnTx/>
                <a:uFillTx/>
                <a:latin typeface="+mn-lt"/>
                <a:ea typeface="+mn-ea"/>
                <a:cs typeface="+mn-cs"/>
              </a:rPr>
              <a:t> syntax</a:t>
            </a: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675000" marR="0" lvl="1" indent="-350044" algn="l" defTabSz="740569" rtl="0" eaLnBrk="1" fontAlgn="auto" latinLnBrk="0" hangingPunct="1">
              <a:lnSpc>
                <a:spcPts val="2000"/>
              </a:lnSpc>
              <a:spcBef>
                <a:spcPts val="0"/>
              </a:spcBef>
              <a:spcAft>
                <a:spcPts val="0"/>
              </a:spcAft>
              <a:buClrTx/>
              <a:buSzTx/>
              <a:buFont typeface="Wingdings 3" pitchFamily="18" charset="2"/>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Keywords</a:t>
            </a:r>
          </a:p>
          <a:p>
            <a:pPr marL="675000" marR="0" lvl="1" indent="-350044" algn="l" defTabSz="740569" rtl="0" eaLnBrk="1" fontAlgn="auto" latinLnBrk="0" hangingPunct="1">
              <a:lnSpc>
                <a:spcPts val="2000"/>
              </a:lnSpc>
              <a:spcBef>
                <a:spcPts val="0"/>
              </a:spcBef>
              <a:spcAft>
                <a:spcPts val="0"/>
              </a:spcAft>
              <a:buClrTx/>
              <a:buSzTx/>
              <a:buFont typeface="Wingdings 3" pitchFamily="18" charset="2"/>
              <a:buChar char=""/>
              <a:tabLst/>
              <a:defRPr/>
            </a:pPr>
            <a:r>
              <a:rPr lang="en-US" dirty="0" err="1" smtClean="0"/>
              <a:t>Gegeven</a:t>
            </a:r>
            <a:r>
              <a:rPr lang="en-US" dirty="0" smtClean="0"/>
              <a:t> is je begin </a:t>
            </a:r>
            <a:r>
              <a:rPr lang="en-US" dirty="0" err="1" smtClean="0"/>
              <a:t>situatie</a:t>
            </a:r>
            <a:endParaRPr lang="en-US" dirty="0" smtClean="0"/>
          </a:p>
          <a:p>
            <a:pPr marL="675000" lvl="1" indent="-350044" defTabSz="740569">
              <a:lnSpc>
                <a:spcPts val="2000"/>
              </a:lnSpc>
              <a:buFont typeface="Wingdings 3" pitchFamily="18" charset="2"/>
              <a:buChar char=""/>
            </a:pPr>
            <a:r>
              <a:rPr lang="nl-NL" dirty="0" smtClean="0"/>
              <a:t>Als is de test actie</a:t>
            </a:r>
          </a:p>
          <a:p>
            <a:pPr marL="675000" lvl="1" indent="-350044" defTabSz="740569">
              <a:lnSpc>
                <a:spcPts val="2000"/>
              </a:lnSpc>
              <a:buFont typeface="Wingdings 3" pitchFamily="18" charset="2"/>
              <a:buChar char=""/>
            </a:pPr>
            <a:r>
              <a:rPr lang="nl-NL" dirty="0" smtClean="0"/>
              <a:t>Dan is je verwachte resultaat</a:t>
            </a:r>
          </a:p>
          <a:p>
            <a:pPr marL="675000" lvl="1" indent="-350044" defTabSz="740569">
              <a:lnSpc>
                <a:spcPts val="2000"/>
              </a:lnSpc>
              <a:buFont typeface="Wingdings 3" pitchFamily="18" charset="2"/>
              <a:buChar char=""/>
            </a:pPr>
            <a:r>
              <a:rPr lang="nl-NL" dirty="0" smtClean="0"/>
              <a:t>dubbel punt, wanneer wel wanneer niet</a:t>
            </a:r>
          </a:p>
          <a:p>
            <a:pPr marL="675000" lvl="1" indent="-350044" defTabSz="740569">
              <a:lnSpc>
                <a:spcPts val="2000"/>
              </a:lnSpc>
              <a:buFont typeface="Wingdings 3" pitchFamily="18" charset="2"/>
              <a:buChar char=""/>
            </a:pPr>
            <a:r>
              <a:rPr lang="nl-NL" dirty="0" smtClean="0"/>
              <a:t>#</a:t>
            </a:r>
            <a:r>
              <a:rPr lang="nl-NL" dirty="0" err="1" smtClean="0"/>
              <a:t>language</a:t>
            </a:r>
            <a:r>
              <a:rPr lang="nl-NL" dirty="0" smtClean="0"/>
              <a:t>: NL</a:t>
            </a:r>
          </a:p>
          <a:p>
            <a:pPr marL="675000" lvl="1" indent="-350044" defTabSz="740569">
              <a:lnSpc>
                <a:spcPts val="2000"/>
              </a:lnSpc>
              <a:buFont typeface="Wingdings 3" pitchFamily="18" charset="2"/>
              <a:buChar char=""/>
            </a:pPr>
            <a:r>
              <a:rPr lang="nl-NL" dirty="0" smtClean="0"/>
              <a:t>Ik vorm</a:t>
            </a:r>
          </a:p>
          <a:p>
            <a:pPr marL="675000" lvl="1" indent="-350044" defTabSz="740569">
              <a:lnSpc>
                <a:spcPts val="2000"/>
              </a:lnSpc>
              <a:buFont typeface="Wingdings 3" pitchFamily="18" charset="2"/>
              <a:buChar char=""/>
            </a:pPr>
            <a:endParaRPr lang="nl-NL" dirty="0" smtClean="0"/>
          </a:p>
          <a:p>
            <a:pPr marL="675000" lvl="1" indent="-350044" defTabSz="740569">
              <a:lnSpc>
                <a:spcPts val="2000"/>
              </a:lnSpc>
              <a:buFont typeface="Wingdings 3" pitchFamily="18" charset="2"/>
              <a:buChar char=""/>
            </a:pPr>
            <a:r>
              <a:rPr lang="nl-NL" dirty="0" smtClean="0"/>
              <a:t>En, Maar, opmerkingen, *, #, </a:t>
            </a:r>
          </a:p>
          <a:p>
            <a:pPr marL="675000" lvl="1" indent="-350044" defTabSz="740569">
              <a:lnSpc>
                <a:spcPts val="2000"/>
              </a:lnSpc>
              <a:buFont typeface="Wingdings 3" pitchFamily="18" charset="2"/>
              <a:buChar char=""/>
            </a:pPr>
            <a:r>
              <a:rPr lang="nl-NL" dirty="0" smtClean="0"/>
              <a:t>Volgorde </a:t>
            </a:r>
            <a:r>
              <a:rPr lang="nl-NL" dirty="0" err="1" smtClean="0"/>
              <a:t>keywords</a:t>
            </a:r>
            <a:r>
              <a:rPr lang="nl-NL" dirty="0" smtClean="0"/>
              <a:t> </a:t>
            </a:r>
          </a:p>
          <a:p>
            <a:pPr>
              <a:buFont typeface="Arial" charset="0"/>
              <a:buChar char="•"/>
            </a:pPr>
            <a:endParaRPr lang="nl-NL"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9</a:t>
            </a:fld>
            <a:endParaRPr lang="en-US"/>
          </a:p>
        </p:txBody>
      </p:sp>
    </p:spTree>
    <p:extLst>
      <p:ext uri="{BB962C8B-B14F-4D97-AF65-F5344CB8AC3E}">
        <p14:creationId xmlns:p14="http://schemas.microsoft.com/office/powerpoint/2010/main" val="3512725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spTree>
      <p:nvGrpSpPr>
        <p:cNvPr id="1" name=""/>
        <p:cNvGrpSpPr/>
        <p:nvPr/>
      </p:nvGrpSpPr>
      <p:grpSpPr>
        <a:xfrm>
          <a:off x="0" y="0"/>
          <a:ext cx="0" cy="0"/>
          <a:chOff x="0" y="0"/>
          <a:chExt cx="0" cy="0"/>
        </a:xfrm>
      </p:grpSpPr>
      <p:sp>
        <p:nvSpPr>
          <p:cNvPr id="15" name="Rectangle 14"/>
          <p:cNvSpPr/>
          <p:nvPr userDrawn="1"/>
        </p:nvSpPr>
        <p:spPr bwMode="gray">
          <a:xfrm>
            <a:off x="342000" y="342001"/>
            <a:ext cx="8460000" cy="39704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nvGrpSpPr>
          <p:cNvPr id="16" name="Group 15"/>
          <p:cNvGrpSpPr/>
          <p:nvPr userDrawn="1"/>
        </p:nvGrpSpPr>
        <p:grpSpPr bwMode="gray">
          <a:xfrm>
            <a:off x="342901" y="4559215"/>
            <a:ext cx="1109903" cy="241172"/>
            <a:chOff x="2749538" y="2279310"/>
            <a:chExt cx="1479870" cy="321562"/>
          </a:xfrm>
        </p:grpSpPr>
        <p:sp>
          <p:nvSpPr>
            <p:cNvPr id="17" name="Rectangle 16"/>
            <p:cNvSpPr/>
            <p:nvPr/>
          </p:nvSpPr>
          <p:spPr bwMode="gray">
            <a:xfrm>
              <a:off x="2749538" y="2279310"/>
              <a:ext cx="488502" cy="321562"/>
            </a:xfrm>
            <a:prstGeom prst="rect">
              <a:avLst/>
            </a:prstGeom>
            <a:solidFill>
              <a:schemeClr val="bg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18" name="Rectangle 17"/>
            <p:cNvSpPr/>
            <p:nvPr/>
          </p:nvSpPr>
          <p:spPr bwMode="gray">
            <a:xfrm>
              <a:off x="3238039" y="2279310"/>
              <a:ext cx="991369" cy="321562"/>
            </a:xfrm>
            <a:prstGeom prst="rect">
              <a:avLst/>
            </a:prstGeom>
            <a:solidFill>
              <a:schemeClr val="accent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grpSp>
          <p:nvGrpSpPr>
            <p:cNvPr id="19" name="Group 21"/>
            <p:cNvGrpSpPr/>
            <p:nvPr/>
          </p:nvGrpSpPr>
          <p:grpSpPr bwMode="gray">
            <a:xfrm>
              <a:off x="3373209" y="2357164"/>
              <a:ext cx="726277" cy="153325"/>
              <a:chOff x="-1490663" y="3248025"/>
              <a:chExt cx="2857501" cy="603250"/>
            </a:xfrm>
          </p:grpSpPr>
          <p:sp>
            <p:nvSpPr>
              <p:cNvPr id="21" name="Freeform 20"/>
              <p:cNvSpPr>
                <a:spLocks/>
              </p:cNvSpPr>
              <p:nvPr/>
            </p:nvSpPr>
            <p:spPr bwMode="gray">
              <a:xfrm>
                <a:off x="-1490663" y="3248025"/>
                <a:ext cx="434975" cy="603250"/>
              </a:xfrm>
              <a:custGeom>
                <a:avLst/>
                <a:gdLst/>
                <a:ahLst/>
                <a:cxnLst>
                  <a:cxn ang="0">
                    <a:pos x="108" y="42"/>
                  </a:cxn>
                  <a:cxn ang="0">
                    <a:pos x="92" y="42"/>
                  </a:cxn>
                  <a:cxn ang="0">
                    <a:pos x="62" y="10"/>
                  </a:cxn>
                  <a:cxn ang="0">
                    <a:pos x="32" y="36"/>
                  </a:cxn>
                  <a:cxn ang="0">
                    <a:pos x="77" y="66"/>
                  </a:cxn>
                  <a:cxn ang="0">
                    <a:pos x="116" y="111"/>
                  </a:cxn>
                  <a:cxn ang="0">
                    <a:pos x="50" y="161"/>
                  </a:cxn>
                  <a:cxn ang="0">
                    <a:pos x="0" y="153"/>
                  </a:cxn>
                  <a:cxn ang="0">
                    <a:pos x="0" y="113"/>
                  </a:cxn>
                  <a:cxn ang="0">
                    <a:pos x="17" y="113"/>
                  </a:cxn>
                  <a:cxn ang="0">
                    <a:pos x="52" y="151"/>
                  </a:cxn>
                  <a:cxn ang="0">
                    <a:pos x="84" y="122"/>
                  </a:cxn>
                  <a:cxn ang="0">
                    <a:pos x="67" y="98"/>
                  </a:cxn>
                  <a:cxn ang="0">
                    <a:pos x="0" y="46"/>
                  </a:cxn>
                  <a:cxn ang="0">
                    <a:pos x="61" y="0"/>
                  </a:cxn>
                  <a:cxn ang="0">
                    <a:pos x="108" y="7"/>
                  </a:cxn>
                  <a:cxn ang="0">
                    <a:pos x="108" y="42"/>
                  </a:cxn>
                </a:cxnLst>
                <a:rect l="0" t="0" r="r" b="b"/>
                <a:pathLst>
                  <a:path w="116" h="161">
                    <a:moveTo>
                      <a:pt x="108" y="42"/>
                    </a:moveTo>
                    <a:cubicBezTo>
                      <a:pt x="92" y="42"/>
                      <a:pt x="92" y="42"/>
                      <a:pt x="92" y="42"/>
                    </a:cubicBezTo>
                    <a:cubicBezTo>
                      <a:pt x="91" y="23"/>
                      <a:pt x="84" y="10"/>
                      <a:pt x="62" y="10"/>
                    </a:cubicBezTo>
                    <a:cubicBezTo>
                      <a:pt x="45" y="10"/>
                      <a:pt x="32" y="18"/>
                      <a:pt x="32" y="36"/>
                    </a:cubicBezTo>
                    <a:cubicBezTo>
                      <a:pt x="32" y="59"/>
                      <a:pt x="60" y="61"/>
                      <a:pt x="77" y="66"/>
                    </a:cubicBezTo>
                    <a:cubicBezTo>
                      <a:pt x="101" y="74"/>
                      <a:pt x="116" y="82"/>
                      <a:pt x="116" y="111"/>
                    </a:cubicBezTo>
                    <a:cubicBezTo>
                      <a:pt x="116" y="149"/>
                      <a:pt x="83" y="161"/>
                      <a:pt x="50" y="161"/>
                    </a:cubicBezTo>
                    <a:cubicBezTo>
                      <a:pt x="32" y="161"/>
                      <a:pt x="17" y="157"/>
                      <a:pt x="0" y="153"/>
                    </a:cubicBezTo>
                    <a:cubicBezTo>
                      <a:pt x="0" y="113"/>
                      <a:pt x="0" y="113"/>
                      <a:pt x="0" y="113"/>
                    </a:cubicBezTo>
                    <a:cubicBezTo>
                      <a:pt x="17" y="113"/>
                      <a:pt x="17" y="113"/>
                      <a:pt x="17" y="113"/>
                    </a:cubicBezTo>
                    <a:cubicBezTo>
                      <a:pt x="19" y="138"/>
                      <a:pt x="25" y="151"/>
                      <a:pt x="52" y="151"/>
                    </a:cubicBezTo>
                    <a:cubicBezTo>
                      <a:pt x="70" y="151"/>
                      <a:pt x="84" y="140"/>
                      <a:pt x="84" y="122"/>
                    </a:cubicBezTo>
                    <a:cubicBezTo>
                      <a:pt x="84" y="110"/>
                      <a:pt x="79" y="102"/>
                      <a:pt x="67" y="98"/>
                    </a:cubicBezTo>
                    <a:cubicBezTo>
                      <a:pt x="38" y="87"/>
                      <a:pt x="0" y="86"/>
                      <a:pt x="0" y="46"/>
                    </a:cubicBezTo>
                    <a:cubicBezTo>
                      <a:pt x="0" y="12"/>
                      <a:pt x="32" y="0"/>
                      <a:pt x="61" y="0"/>
                    </a:cubicBezTo>
                    <a:cubicBezTo>
                      <a:pt x="75" y="0"/>
                      <a:pt x="92" y="2"/>
                      <a:pt x="108" y="7"/>
                    </a:cubicBezTo>
                    <a:lnTo>
                      <a:pt x="108" y="4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22" name="Freeform 21"/>
              <p:cNvSpPr>
                <a:spLocks/>
              </p:cNvSpPr>
              <p:nvPr/>
            </p:nvSpPr>
            <p:spPr bwMode="gray">
              <a:xfrm>
                <a:off x="-384175" y="3341688"/>
                <a:ext cx="503238" cy="504825"/>
              </a:xfrm>
              <a:custGeom>
                <a:avLst/>
                <a:gdLst/>
                <a:ahLst/>
                <a:cxnLst>
                  <a:cxn ang="0">
                    <a:pos x="70" y="74"/>
                  </a:cxn>
                  <a:cxn ang="0">
                    <a:pos x="106" y="74"/>
                  </a:cxn>
                  <a:cxn ang="0">
                    <a:pos x="134" y="74"/>
                  </a:cxn>
                  <a:cxn ang="0">
                    <a:pos x="134" y="82"/>
                  </a:cxn>
                  <a:cxn ang="0">
                    <a:pos x="120" y="97"/>
                  </a:cxn>
                  <a:cxn ang="0">
                    <a:pos x="120" y="127"/>
                  </a:cxn>
                  <a:cxn ang="0">
                    <a:pos x="82" y="134"/>
                  </a:cxn>
                  <a:cxn ang="0">
                    <a:pos x="64" y="135"/>
                  </a:cxn>
                  <a:cxn ang="0">
                    <a:pos x="0" y="70"/>
                  </a:cxn>
                  <a:cxn ang="0">
                    <a:pos x="70" y="0"/>
                  </a:cxn>
                  <a:cxn ang="0">
                    <a:pos x="117" y="5"/>
                  </a:cxn>
                  <a:cxn ang="0">
                    <a:pos x="117" y="38"/>
                  </a:cxn>
                  <a:cxn ang="0">
                    <a:pos x="103" y="38"/>
                  </a:cxn>
                  <a:cxn ang="0">
                    <a:pos x="70" y="8"/>
                  </a:cxn>
                  <a:cxn ang="0">
                    <a:pos x="31" y="71"/>
                  </a:cxn>
                  <a:cxn ang="0">
                    <a:pos x="68" y="128"/>
                  </a:cxn>
                  <a:cxn ang="0">
                    <a:pos x="91" y="119"/>
                  </a:cxn>
                  <a:cxn ang="0">
                    <a:pos x="93" y="97"/>
                  </a:cxn>
                  <a:cxn ang="0">
                    <a:pos x="70" y="82"/>
                  </a:cxn>
                  <a:cxn ang="0">
                    <a:pos x="70" y="74"/>
                  </a:cxn>
                </a:cxnLst>
                <a:rect l="0" t="0" r="r" b="b"/>
                <a:pathLst>
                  <a:path w="134" h="135">
                    <a:moveTo>
                      <a:pt x="70" y="74"/>
                    </a:moveTo>
                    <a:cubicBezTo>
                      <a:pt x="85" y="74"/>
                      <a:pt x="96" y="74"/>
                      <a:pt x="106" y="74"/>
                    </a:cubicBezTo>
                    <a:cubicBezTo>
                      <a:pt x="117" y="74"/>
                      <a:pt x="128" y="74"/>
                      <a:pt x="134" y="74"/>
                    </a:cubicBezTo>
                    <a:cubicBezTo>
                      <a:pt x="134" y="82"/>
                      <a:pt x="134" y="82"/>
                      <a:pt x="134" y="82"/>
                    </a:cubicBezTo>
                    <a:cubicBezTo>
                      <a:pt x="118" y="81"/>
                      <a:pt x="120" y="91"/>
                      <a:pt x="120" y="97"/>
                    </a:cubicBezTo>
                    <a:cubicBezTo>
                      <a:pt x="120" y="127"/>
                      <a:pt x="120" y="127"/>
                      <a:pt x="120" y="127"/>
                    </a:cubicBezTo>
                    <a:cubicBezTo>
                      <a:pt x="107" y="127"/>
                      <a:pt x="95" y="132"/>
                      <a:pt x="82" y="134"/>
                    </a:cubicBezTo>
                    <a:cubicBezTo>
                      <a:pt x="76" y="135"/>
                      <a:pt x="70" y="135"/>
                      <a:pt x="64" y="135"/>
                    </a:cubicBezTo>
                    <a:cubicBezTo>
                      <a:pt x="21" y="135"/>
                      <a:pt x="0" y="113"/>
                      <a:pt x="0" y="70"/>
                    </a:cubicBezTo>
                    <a:cubicBezTo>
                      <a:pt x="0" y="21"/>
                      <a:pt x="21" y="0"/>
                      <a:pt x="70" y="0"/>
                    </a:cubicBezTo>
                    <a:cubicBezTo>
                      <a:pt x="88" y="0"/>
                      <a:pt x="100" y="2"/>
                      <a:pt x="117" y="5"/>
                    </a:cubicBezTo>
                    <a:cubicBezTo>
                      <a:pt x="117" y="38"/>
                      <a:pt x="117" y="38"/>
                      <a:pt x="117" y="38"/>
                    </a:cubicBezTo>
                    <a:cubicBezTo>
                      <a:pt x="103" y="38"/>
                      <a:pt x="103" y="38"/>
                      <a:pt x="103" y="38"/>
                    </a:cubicBezTo>
                    <a:cubicBezTo>
                      <a:pt x="100" y="14"/>
                      <a:pt x="97" y="8"/>
                      <a:pt x="70" y="8"/>
                    </a:cubicBezTo>
                    <a:cubicBezTo>
                      <a:pt x="35" y="8"/>
                      <a:pt x="31" y="41"/>
                      <a:pt x="31" y="71"/>
                    </a:cubicBezTo>
                    <a:cubicBezTo>
                      <a:pt x="31" y="97"/>
                      <a:pt x="36" y="128"/>
                      <a:pt x="68" y="128"/>
                    </a:cubicBezTo>
                    <a:cubicBezTo>
                      <a:pt x="76" y="128"/>
                      <a:pt x="87" y="125"/>
                      <a:pt x="91" y="119"/>
                    </a:cubicBezTo>
                    <a:cubicBezTo>
                      <a:pt x="93" y="118"/>
                      <a:pt x="93" y="116"/>
                      <a:pt x="93" y="97"/>
                    </a:cubicBezTo>
                    <a:cubicBezTo>
                      <a:pt x="92" y="85"/>
                      <a:pt x="96" y="81"/>
                      <a:pt x="70" y="82"/>
                    </a:cubicBezTo>
                    <a:lnTo>
                      <a:pt x="7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23" name="Freeform 22"/>
              <p:cNvSpPr>
                <a:spLocks/>
              </p:cNvSpPr>
              <p:nvPr/>
            </p:nvSpPr>
            <p:spPr bwMode="gray">
              <a:xfrm>
                <a:off x="174625" y="3348038"/>
                <a:ext cx="390525" cy="495300"/>
              </a:xfrm>
              <a:custGeom>
                <a:avLst/>
                <a:gdLst/>
                <a:ahLst/>
                <a:cxnLst>
                  <a:cxn ang="0">
                    <a:pos x="16" y="24"/>
                  </a:cxn>
                  <a:cxn ang="0">
                    <a:pos x="0" y="8"/>
                  </a:cxn>
                  <a:cxn ang="0">
                    <a:pos x="0" y="0"/>
                  </a:cxn>
                  <a:cxn ang="0">
                    <a:pos x="104" y="0"/>
                  </a:cxn>
                  <a:cxn ang="0">
                    <a:pos x="104" y="32"/>
                  </a:cxn>
                  <a:cxn ang="0">
                    <a:pos x="90" y="32"/>
                  </a:cxn>
                  <a:cxn ang="0">
                    <a:pos x="62" y="9"/>
                  </a:cxn>
                  <a:cxn ang="0">
                    <a:pos x="43" y="9"/>
                  </a:cxn>
                  <a:cxn ang="0">
                    <a:pos x="43" y="58"/>
                  </a:cxn>
                  <a:cxn ang="0">
                    <a:pos x="55" y="58"/>
                  </a:cxn>
                  <a:cxn ang="0">
                    <a:pos x="69" y="39"/>
                  </a:cxn>
                  <a:cxn ang="0">
                    <a:pos x="79" y="39"/>
                  </a:cxn>
                  <a:cxn ang="0">
                    <a:pos x="79" y="62"/>
                  </a:cxn>
                  <a:cxn ang="0">
                    <a:pos x="79" y="84"/>
                  </a:cxn>
                  <a:cxn ang="0">
                    <a:pos x="69" y="84"/>
                  </a:cxn>
                  <a:cxn ang="0">
                    <a:pos x="55" y="66"/>
                  </a:cxn>
                  <a:cxn ang="0">
                    <a:pos x="43" y="66"/>
                  </a:cxn>
                  <a:cxn ang="0">
                    <a:pos x="43" y="123"/>
                  </a:cxn>
                  <a:cxn ang="0">
                    <a:pos x="64" y="123"/>
                  </a:cxn>
                  <a:cxn ang="0">
                    <a:pos x="90" y="96"/>
                  </a:cxn>
                  <a:cxn ang="0">
                    <a:pos x="104" y="96"/>
                  </a:cxn>
                  <a:cxn ang="0">
                    <a:pos x="104" y="132"/>
                  </a:cxn>
                  <a:cxn ang="0">
                    <a:pos x="0" y="132"/>
                  </a:cxn>
                  <a:cxn ang="0">
                    <a:pos x="0" y="124"/>
                  </a:cxn>
                  <a:cxn ang="0">
                    <a:pos x="16" y="109"/>
                  </a:cxn>
                  <a:cxn ang="0">
                    <a:pos x="16" y="24"/>
                  </a:cxn>
                </a:cxnLst>
                <a:rect l="0" t="0" r="r" b="b"/>
                <a:pathLst>
                  <a:path w="104" h="132">
                    <a:moveTo>
                      <a:pt x="16" y="24"/>
                    </a:moveTo>
                    <a:cubicBezTo>
                      <a:pt x="15" y="13"/>
                      <a:pt x="18" y="8"/>
                      <a:pt x="0" y="8"/>
                    </a:cubicBezTo>
                    <a:cubicBezTo>
                      <a:pt x="0" y="0"/>
                      <a:pt x="0" y="0"/>
                      <a:pt x="0" y="0"/>
                    </a:cubicBezTo>
                    <a:cubicBezTo>
                      <a:pt x="104" y="0"/>
                      <a:pt x="104" y="0"/>
                      <a:pt x="104" y="0"/>
                    </a:cubicBezTo>
                    <a:cubicBezTo>
                      <a:pt x="104" y="32"/>
                      <a:pt x="104" y="32"/>
                      <a:pt x="104" y="32"/>
                    </a:cubicBezTo>
                    <a:cubicBezTo>
                      <a:pt x="90" y="32"/>
                      <a:pt x="90" y="32"/>
                      <a:pt x="90" y="32"/>
                    </a:cubicBezTo>
                    <a:cubicBezTo>
                      <a:pt x="87" y="11"/>
                      <a:pt x="87" y="9"/>
                      <a:pt x="62" y="9"/>
                    </a:cubicBezTo>
                    <a:cubicBezTo>
                      <a:pt x="43" y="9"/>
                      <a:pt x="43" y="9"/>
                      <a:pt x="43" y="9"/>
                    </a:cubicBezTo>
                    <a:cubicBezTo>
                      <a:pt x="43" y="58"/>
                      <a:pt x="43" y="58"/>
                      <a:pt x="43" y="58"/>
                    </a:cubicBezTo>
                    <a:cubicBezTo>
                      <a:pt x="55" y="58"/>
                      <a:pt x="55" y="58"/>
                      <a:pt x="55" y="58"/>
                    </a:cubicBezTo>
                    <a:cubicBezTo>
                      <a:pt x="66" y="58"/>
                      <a:pt x="68" y="50"/>
                      <a:pt x="69" y="39"/>
                    </a:cubicBezTo>
                    <a:cubicBezTo>
                      <a:pt x="79" y="39"/>
                      <a:pt x="79" y="39"/>
                      <a:pt x="79" y="39"/>
                    </a:cubicBezTo>
                    <a:cubicBezTo>
                      <a:pt x="79" y="47"/>
                      <a:pt x="79" y="54"/>
                      <a:pt x="79" y="62"/>
                    </a:cubicBezTo>
                    <a:cubicBezTo>
                      <a:pt x="79" y="69"/>
                      <a:pt x="79" y="77"/>
                      <a:pt x="79" y="84"/>
                    </a:cubicBezTo>
                    <a:cubicBezTo>
                      <a:pt x="69" y="84"/>
                      <a:pt x="69" y="84"/>
                      <a:pt x="69" y="84"/>
                    </a:cubicBezTo>
                    <a:cubicBezTo>
                      <a:pt x="68" y="74"/>
                      <a:pt x="67" y="66"/>
                      <a:pt x="55" y="66"/>
                    </a:cubicBezTo>
                    <a:cubicBezTo>
                      <a:pt x="43" y="66"/>
                      <a:pt x="43" y="66"/>
                      <a:pt x="43" y="66"/>
                    </a:cubicBezTo>
                    <a:cubicBezTo>
                      <a:pt x="43" y="123"/>
                      <a:pt x="43" y="123"/>
                      <a:pt x="43" y="123"/>
                    </a:cubicBezTo>
                    <a:cubicBezTo>
                      <a:pt x="64" y="123"/>
                      <a:pt x="64" y="123"/>
                      <a:pt x="64" y="123"/>
                    </a:cubicBezTo>
                    <a:cubicBezTo>
                      <a:pt x="87" y="123"/>
                      <a:pt x="87" y="117"/>
                      <a:pt x="90" y="96"/>
                    </a:cubicBezTo>
                    <a:cubicBezTo>
                      <a:pt x="104" y="96"/>
                      <a:pt x="104" y="96"/>
                      <a:pt x="104" y="96"/>
                    </a:cubicBezTo>
                    <a:cubicBezTo>
                      <a:pt x="104" y="132"/>
                      <a:pt x="104" y="132"/>
                      <a:pt x="104" y="132"/>
                    </a:cubicBezTo>
                    <a:cubicBezTo>
                      <a:pt x="0" y="132"/>
                      <a:pt x="0" y="132"/>
                      <a:pt x="0" y="132"/>
                    </a:cubicBezTo>
                    <a:cubicBezTo>
                      <a:pt x="0" y="124"/>
                      <a:pt x="0" y="124"/>
                      <a:pt x="0" y="124"/>
                    </a:cubicBezTo>
                    <a:cubicBezTo>
                      <a:pt x="18" y="124"/>
                      <a:pt x="15" y="120"/>
                      <a:pt x="16" y="109"/>
                    </a:cubicBezTo>
                    <a:lnTo>
                      <a:pt x="16" y="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24" name="Freeform 23"/>
              <p:cNvSpPr>
                <a:spLocks/>
              </p:cNvSpPr>
              <p:nvPr/>
            </p:nvSpPr>
            <p:spPr bwMode="gray">
              <a:xfrm>
                <a:off x="625475" y="3348038"/>
                <a:ext cx="449263" cy="495300"/>
              </a:xfrm>
              <a:custGeom>
                <a:avLst/>
                <a:gdLst/>
                <a:ahLst/>
                <a:cxnLst>
                  <a:cxn ang="0">
                    <a:pos x="27" y="124"/>
                  </a:cxn>
                  <a:cxn ang="0">
                    <a:pos x="46" y="109"/>
                  </a:cxn>
                  <a:cxn ang="0">
                    <a:pos x="46" y="9"/>
                  </a:cxn>
                  <a:cxn ang="0">
                    <a:pos x="38" y="9"/>
                  </a:cxn>
                  <a:cxn ang="0">
                    <a:pos x="14" y="35"/>
                  </a:cxn>
                  <a:cxn ang="0">
                    <a:pos x="0" y="35"/>
                  </a:cxn>
                  <a:cxn ang="0">
                    <a:pos x="0" y="0"/>
                  </a:cxn>
                  <a:cxn ang="0">
                    <a:pos x="120" y="0"/>
                  </a:cxn>
                  <a:cxn ang="0">
                    <a:pos x="120" y="35"/>
                  </a:cxn>
                  <a:cxn ang="0">
                    <a:pos x="106" y="35"/>
                  </a:cxn>
                  <a:cxn ang="0">
                    <a:pos x="82" y="9"/>
                  </a:cxn>
                  <a:cxn ang="0">
                    <a:pos x="74" y="9"/>
                  </a:cxn>
                  <a:cxn ang="0">
                    <a:pos x="74" y="109"/>
                  </a:cxn>
                  <a:cxn ang="0">
                    <a:pos x="93" y="124"/>
                  </a:cxn>
                  <a:cxn ang="0">
                    <a:pos x="93" y="132"/>
                  </a:cxn>
                  <a:cxn ang="0">
                    <a:pos x="27" y="132"/>
                  </a:cxn>
                  <a:cxn ang="0">
                    <a:pos x="27" y="124"/>
                  </a:cxn>
                </a:cxnLst>
                <a:rect l="0" t="0" r="r" b="b"/>
                <a:pathLst>
                  <a:path w="120" h="132">
                    <a:moveTo>
                      <a:pt x="27" y="124"/>
                    </a:moveTo>
                    <a:cubicBezTo>
                      <a:pt x="48" y="124"/>
                      <a:pt x="46" y="122"/>
                      <a:pt x="46" y="109"/>
                    </a:cubicBezTo>
                    <a:cubicBezTo>
                      <a:pt x="46" y="9"/>
                      <a:pt x="46" y="9"/>
                      <a:pt x="46" y="9"/>
                    </a:cubicBezTo>
                    <a:cubicBezTo>
                      <a:pt x="38" y="9"/>
                      <a:pt x="38" y="9"/>
                      <a:pt x="38" y="9"/>
                    </a:cubicBezTo>
                    <a:cubicBezTo>
                      <a:pt x="17" y="9"/>
                      <a:pt x="17" y="14"/>
                      <a:pt x="14" y="35"/>
                    </a:cubicBezTo>
                    <a:cubicBezTo>
                      <a:pt x="0" y="35"/>
                      <a:pt x="0" y="35"/>
                      <a:pt x="0" y="35"/>
                    </a:cubicBezTo>
                    <a:cubicBezTo>
                      <a:pt x="0" y="0"/>
                      <a:pt x="0" y="0"/>
                      <a:pt x="0" y="0"/>
                    </a:cubicBezTo>
                    <a:cubicBezTo>
                      <a:pt x="120" y="0"/>
                      <a:pt x="120" y="0"/>
                      <a:pt x="120" y="0"/>
                    </a:cubicBezTo>
                    <a:cubicBezTo>
                      <a:pt x="120" y="35"/>
                      <a:pt x="120" y="35"/>
                      <a:pt x="120" y="35"/>
                    </a:cubicBezTo>
                    <a:cubicBezTo>
                      <a:pt x="106" y="35"/>
                      <a:pt x="106" y="35"/>
                      <a:pt x="106" y="35"/>
                    </a:cubicBezTo>
                    <a:cubicBezTo>
                      <a:pt x="103" y="14"/>
                      <a:pt x="103" y="9"/>
                      <a:pt x="82" y="9"/>
                    </a:cubicBezTo>
                    <a:cubicBezTo>
                      <a:pt x="74" y="9"/>
                      <a:pt x="74" y="9"/>
                      <a:pt x="74" y="9"/>
                    </a:cubicBezTo>
                    <a:cubicBezTo>
                      <a:pt x="74" y="109"/>
                      <a:pt x="74" y="109"/>
                      <a:pt x="74" y="109"/>
                    </a:cubicBezTo>
                    <a:cubicBezTo>
                      <a:pt x="74" y="122"/>
                      <a:pt x="72" y="124"/>
                      <a:pt x="93" y="124"/>
                    </a:cubicBezTo>
                    <a:cubicBezTo>
                      <a:pt x="93" y="132"/>
                      <a:pt x="93" y="132"/>
                      <a:pt x="93" y="132"/>
                    </a:cubicBezTo>
                    <a:cubicBezTo>
                      <a:pt x="27" y="132"/>
                      <a:pt x="27" y="132"/>
                      <a:pt x="27" y="132"/>
                    </a:cubicBezTo>
                    <a:lnTo>
                      <a:pt x="27"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25" name="Freeform 24"/>
              <p:cNvSpPr>
                <a:spLocks/>
              </p:cNvSpPr>
              <p:nvPr/>
            </p:nvSpPr>
            <p:spPr bwMode="gray">
              <a:xfrm>
                <a:off x="1123950" y="3348038"/>
                <a:ext cx="242888" cy="495300"/>
              </a:xfrm>
              <a:custGeom>
                <a:avLst/>
                <a:gdLst/>
                <a:ahLst/>
                <a:cxnLst>
                  <a:cxn ang="0">
                    <a:pos x="46" y="109"/>
                  </a:cxn>
                  <a:cxn ang="0">
                    <a:pos x="65" y="124"/>
                  </a:cxn>
                  <a:cxn ang="0">
                    <a:pos x="65" y="132"/>
                  </a:cxn>
                  <a:cxn ang="0">
                    <a:pos x="0" y="132"/>
                  </a:cxn>
                  <a:cxn ang="0">
                    <a:pos x="0" y="124"/>
                  </a:cxn>
                  <a:cxn ang="0">
                    <a:pos x="19" y="109"/>
                  </a:cxn>
                  <a:cxn ang="0">
                    <a:pos x="19" y="24"/>
                  </a:cxn>
                  <a:cxn ang="0">
                    <a:pos x="0" y="8"/>
                  </a:cxn>
                  <a:cxn ang="0">
                    <a:pos x="0" y="0"/>
                  </a:cxn>
                  <a:cxn ang="0">
                    <a:pos x="65" y="0"/>
                  </a:cxn>
                  <a:cxn ang="0">
                    <a:pos x="65" y="8"/>
                  </a:cxn>
                  <a:cxn ang="0">
                    <a:pos x="46" y="24"/>
                  </a:cxn>
                  <a:cxn ang="0">
                    <a:pos x="46" y="109"/>
                  </a:cxn>
                </a:cxnLst>
                <a:rect l="0" t="0" r="r" b="b"/>
                <a:pathLst>
                  <a:path w="65" h="132">
                    <a:moveTo>
                      <a:pt x="46" y="109"/>
                    </a:moveTo>
                    <a:cubicBezTo>
                      <a:pt x="47" y="121"/>
                      <a:pt x="44" y="124"/>
                      <a:pt x="65" y="124"/>
                    </a:cubicBezTo>
                    <a:cubicBezTo>
                      <a:pt x="65" y="132"/>
                      <a:pt x="65" y="132"/>
                      <a:pt x="65" y="132"/>
                    </a:cubicBezTo>
                    <a:cubicBezTo>
                      <a:pt x="0" y="132"/>
                      <a:pt x="0" y="132"/>
                      <a:pt x="0" y="132"/>
                    </a:cubicBezTo>
                    <a:cubicBezTo>
                      <a:pt x="0" y="124"/>
                      <a:pt x="0" y="124"/>
                      <a:pt x="0" y="124"/>
                    </a:cubicBezTo>
                    <a:cubicBezTo>
                      <a:pt x="21" y="124"/>
                      <a:pt x="18" y="121"/>
                      <a:pt x="19" y="109"/>
                    </a:cubicBezTo>
                    <a:cubicBezTo>
                      <a:pt x="19" y="24"/>
                      <a:pt x="19" y="24"/>
                      <a:pt x="19" y="24"/>
                    </a:cubicBezTo>
                    <a:cubicBezTo>
                      <a:pt x="18" y="11"/>
                      <a:pt x="21" y="8"/>
                      <a:pt x="0" y="8"/>
                    </a:cubicBezTo>
                    <a:cubicBezTo>
                      <a:pt x="0" y="0"/>
                      <a:pt x="0" y="0"/>
                      <a:pt x="0" y="0"/>
                    </a:cubicBezTo>
                    <a:cubicBezTo>
                      <a:pt x="65" y="0"/>
                      <a:pt x="65" y="0"/>
                      <a:pt x="65" y="0"/>
                    </a:cubicBezTo>
                    <a:cubicBezTo>
                      <a:pt x="65" y="8"/>
                      <a:pt x="65" y="8"/>
                      <a:pt x="65" y="8"/>
                    </a:cubicBezTo>
                    <a:cubicBezTo>
                      <a:pt x="44" y="8"/>
                      <a:pt x="47" y="11"/>
                      <a:pt x="46" y="24"/>
                    </a:cubicBezTo>
                    <a:lnTo>
                      <a:pt x="46" y="10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26" name="Freeform 25"/>
              <p:cNvSpPr>
                <a:spLocks noEditPoints="1"/>
              </p:cNvSpPr>
              <p:nvPr/>
            </p:nvSpPr>
            <p:spPr bwMode="gray">
              <a:xfrm>
                <a:off x="-968375" y="3341688"/>
                <a:ext cx="493713" cy="504825"/>
              </a:xfrm>
              <a:custGeom>
                <a:avLst/>
                <a:gdLst/>
                <a:ahLst/>
                <a:cxnLst>
                  <a:cxn ang="0">
                    <a:pos x="0" y="68"/>
                  </a:cxn>
                  <a:cxn ang="0">
                    <a:pos x="66" y="0"/>
                  </a:cxn>
                  <a:cxn ang="0">
                    <a:pos x="132" y="68"/>
                  </a:cxn>
                  <a:cxn ang="0">
                    <a:pos x="66" y="135"/>
                  </a:cxn>
                  <a:cxn ang="0">
                    <a:pos x="0" y="68"/>
                  </a:cxn>
                  <a:cxn ang="0">
                    <a:pos x="102" y="68"/>
                  </a:cxn>
                  <a:cxn ang="0">
                    <a:pos x="66" y="8"/>
                  </a:cxn>
                  <a:cxn ang="0">
                    <a:pos x="31" y="68"/>
                  </a:cxn>
                  <a:cxn ang="0">
                    <a:pos x="66" y="128"/>
                  </a:cxn>
                  <a:cxn ang="0">
                    <a:pos x="102" y="68"/>
                  </a:cxn>
                </a:cxnLst>
                <a:rect l="0" t="0" r="r" b="b"/>
                <a:pathLst>
                  <a:path w="132" h="135">
                    <a:moveTo>
                      <a:pt x="0" y="68"/>
                    </a:moveTo>
                    <a:cubicBezTo>
                      <a:pt x="0" y="22"/>
                      <a:pt x="19" y="0"/>
                      <a:pt x="66" y="0"/>
                    </a:cubicBezTo>
                    <a:cubicBezTo>
                      <a:pt x="113" y="0"/>
                      <a:pt x="132" y="22"/>
                      <a:pt x="132" y="68"/>
                    </a:cubicBezTo>
                    <a:cubicBezTo>
                      <a:pt x="132" y="114"/>
                      <a:pt x="113" y="135"/>
                      <a:pt x="66" y="135"/>
                    </a:cubicBezTo>
                    <a:cubicBezTo>
                      <a:pt x="19" y="135"/>
                      <a:pt x="0" y="114"/>
                      <a:pt x="0" y="68"/>
                    </a:cubicBezTo>
                    <a:moveTo>
                      <a:pt x="102" y="68"/>
                    </a:moveTo>
                    <a:cubicBezTo>
                      <a:pt x="102" y="33"/>
                      <a:pt x="96" y="8"/>
                      <a:pt x="66" y="8"/>
                    </a:cubicBezTo>
                    <a:cubicBezTo>
                      <a:pt x="36" y="8"/>
                      <a:pt x="31" y="33"/>
                      <a:pt x="31" y="68"/>
                    </a:cubicBezTo>
                    <a:cubicBezTo>
                      <a:pt x="31" y="103"/>
                      <a:pt x="36" y="127"/>
                      <a:pt x="66" y="128"/>
                    </a:cubicBezTo>
                    <a:cubicBezTo>
                      <a:pt x="96" y="127"/>
                      <a:pt x="102" y="103"/>
                      <a:pt x="102" y="68"/>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sp>
          <p:nvSpPr>
            <p:cNvPr id="20" name="Freeform 13"/>
            <p:cNvSpPr>
              <a:spLocks/>
            </p:cNvSpPr>
            <p:nvPr/>
          </p:nvSpPr>
          <p:spPr bwMode="gray">
            <a:xfrm>
              <a:off x="2776451" y="2301485"/>
              <a:ext cx="440608" cy="269126"/>
            </a:xfrm>
            <a:custGeom>
              <a:avLst/>
              <a:gdLst/>
              <a:ahLst/>
              <a:cxnLst>
                <a:cxn ang="0">
                  <a:pos x="115" y="282"/>
                </a:cxn>
                <a:cxn ang="0">
                  <a:pos x="117" y="276"/>
                </a:cxn>
                <a:cxn ang="0">
                  <a:pos x="195" y="209"/>
                </a:cxn>
                <a:cxn ang="0">
                  <a:pos x="194" y="207"/>
                </a:cxn>
                <a:cxn ang="0">
                  <a:pos x="116" y="243"/>
                </a:cxn>
                <a:cxn ang="0">
                  <a:pos x="63" y="237"/>
                </a:cxn>
                <a:cxn ang="0">
                  <a:pos x="6" y="182"/>
                </a:cxn>
                <a:cxn ang="0">
                  <a:pos x="6" y="133"/>
                </a:cxn>
                <a:cxn ang="0">
                  <a:pos x="26" y="103"/>
                </a:cxn>
                <a:cxn ang="0">
                  <a:pos x="87" y="74"/>
                </a:cxn>
                <a:cxn ang="0">
                  <a:pos x="124" y="66"/>
                </a:cxn>
                <a:cxn ang="0">
                  <a:pos x="124" y="66"/>
                </a:cxn>
                <a:cxn ang="0">
                  <a:pos x="231" y="0"/>
                </a:cxn>
                <a:cxn ang="0">
                  <a:pos x="339" y="66"/>
                </a:cxn>
                <a:cxn ang="0">
                  <a:pos x="338" y="66"/>
                </a:cxn>
                <a:cxn ang="0">
                  <a:pos x="376" y="74"/>
                </a:cxn>
                <a:cxn ang="0">
                  <a:pos x="437" y="103"/>
                </a:cxn>
                <a:cxn ang="0">
                  <a:pos x="457" y="133"/>
                </a:cxn>
                <a:cxn ang="0">
                  <a:pos x="457" y="182"/>
                </a:cxn>
                <a:cxn ang="0">
                  <a:pos x="399" y="237"/>
                </a:cxn>
                <a:cxn ang="0">
                  <a:pos x="347" y="243"/>
                </a:cxn>
                <a:cxn ang="0">
                  <a:pos x="269" y="207"/>
                </a:cxn>
                <a:cxn ang="0">
                  <a:pos x="267" y="209"/>
                </a:cxn>
                <a:cxn ang="0">
                  <a:pos x="345" y="276"/>
                </a:cxn>
                <a:cxn ang="0">
                  <a:pos x="347" y="282"/>
                </a:cxn>
                <a:cxn ang="0">
                  <a:pos x="115" y="282"/>
                </a:cxn>
              </a:cxnLst>
              <a:rect l="0" t="0" r="r" b="b"/>
              <a:pathLst>
                <a:path w="462" h="282">
                  <a:moveTo>
                    <a:pt x="115" y="282"/>
                  </a:moveTo>
                  <a:cubicBezTo>
                    <a:pt x="115" y="279"/>
                    <a:pt x="115" y="277"/>
                    <a:pt x="117" y="276"/>
                  </a:cubicBezTo>
                  <a:cubicBezTo>
                    <a:pt x="149" y="266"/>
                    <a:pt x="176" y="244"/>
                    <a:pt x="195" y="209"/>
                  </a:cubicBezTo>
                  <a:cubicBezTo>
                    <a:pt x="195" y="208"/>
                    <a:pt x="194" y="207"/>
                    <a:pt x="194" y="207"/>
                  </a:cubicBezTo>
                  <a:cubicBezTo>
                    <a:pt x="152" y="238"/>
                    <a:pt x="139" y="240"/>
                    <a:pt x="116" y="243"/>
                  </a:cubicBezTo>
                  <a:cubicBezTo>
                    <a:pt x="98" y="246"/>
                    <a:pt x="80" y="243"/>
                    <a:pt x="63" y="237"/>
                  </a:cubicBezTo>
                  <a:cubicBezTo>
                    <a:pt x="37" y="228"/>
                    <a:pt x="14" y="210"/>
                    <a:pt x="6" y="182"/>
                  </a:cubicBezTo>
                  <a:cubicBezTo>
                    <a:pt x="1" y="166"/>
                    <a:pt x="0" y="149"/>
                    <a:pt x="6" y="133"/>
                  </a:cubicBezTo>
                  <a:cubicBezTo>
                    <a:pt x="10" y="121"/>
                    <a:pt x="16" y="111"/>
                    <a:pt x="26" y="103"/>
                  </a:cubicBezTo>
                  <a:cubicBezTo>
                    <a:pt x="44" y="87"/>
                    <a:pt x="64" y="80"/>
                    <a:pt x="87" y="74"/>
                  </a:cubicBezTo>
                  <a:cubicBezTo>
                    <a:pt x="99" y="71"/>
                    <a:pt x="112" y="68"/>
                    <a:pt x="124" y="66"/>
                  </a:cubicBezTo>
                  <a:cubicBezTo>
                    <a:pt x="124" y="66"/>
                    <a:pt x="124" y="66"/>
                    <a:pt x="124" y="66"/>
                  </a:cubicBezTo>
                  <a:cubicBezTo>
                    <a:pt x="187" y="52"/>
                    <a:pt x="202" y="51"/>
                    <a:pt x="231" y="0"/>
                  </a:cubicBezTo>
                  <a:cubicBezTo>
                    <a:pt x="261" y="51"/>
                    <a:pt x="275" y="52"/>
                    <a:pt x="339" y="66"/>
                  </a:cubicBezTo>
                  <a:cubicBezTo>
                    <a:pt x="338" y="66"/>
                    <a:pt x="338" y="66"/>
                    <a:pt x="338" y="66"/>
                  </a:cubicBezTo>
                  <a:cubicBezTo>
                    <a:pt x="351" y="68"/>
                    <a:pt x="363" y="71"/>
                    <a:pt x="376" y="74"/>
                  </a:cubicBezTo>
                  <a:cubicBezTo>
                    <a:pt x="398" y="80"/>
                    <a:pt x="419" y="87"/>
                    <a:pt x="437" y="103"/>
                  </a:cubicBezTo>
                  <a:cubicBezTo>
                    <a:pt x="447" y="111"/>
                    <a:pt x="453" y="121"/>
                    <a:pt x="457" y="133"/>
                  </a:cubicBezTo>
                  <a:cubicBezTo>
                    <a:pt x="462" y="149"/>
                    <a:pt x="462" y="166"/>
                    <a:pt x="457" y="182"/>
                  </a:cubicBezTo>
                  <a:cubicBezTo>
                    <a:pt x="448" y="210"/>
                    <a:pt x="425" y="228"/>
                    <a:pt x="399" y="237"/>
                  </a:cubicBezTo>
                  <a:cubicBezTo>
                    <a:pt x="382" y="243"/>
                    <a:pt x="364" y="246"/>
                    <a:pt x="347" y="243"/>
                  </a:cubicBezTo>
                  <a:cubicBezTo>
                    <a:pt x="324" y="240"/>
                    <a:pt x="310" y="238"/>
                    <a:pt x="269" y="207"/>
                  </a:cubicBezTo>
                  <a:cubicBezTo>
                    <a:pt x="268" y="207"/>
                    <a:pt x="267" y="208"/>
                    <a:pt x="267" y="209"/>
                  </a:cubicBezTo>
                  <a:cubicBezTo>
                    <a:pt x="287" y="244"/>
                    <a:pt x="313" y="266"/>
                    <a:pt x="345" y="276"/>
                  </a:cubicBezTo>
                  <a:cubicBezTo>
                    <a:pt x="347" y="277"/>
                    <a:pt x="348" y="279"/>
                    <a:pt x="347" y="282"/>
                  </a:cubicBezTo>
                  <a:lnTo>
                    <a:pt x="115" y="28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sp>
        <p:nvSpPr>
          <p:cNvPr id="2" name="Title 1"/>
          <p:cNvSpPr>
            <a:spLocks noGrp="1"/>
          </p:cNvSpPr>
          <p:nvPr>
            <p:ph type="title"/>
          </p:nvPr>
        </p:nvSpPr>
        <p:spPr>
          <a:xfrm>
            <a:off x="661362" y="525904"/>
            <a:ext cx="7840326" cy="3786532"/>
          </a:xfrm>
          <a:noFill/>
        </p:spPr>
        <p:txBody>
          <a:bodyPr lIns="0" rIns="0" anchor="t" anchorCtr="0"/>
          <a:lstStyle>
            <a:lvl1pPr>
              <a:lnSpc>
                <a:spcPts val="9000"/>
              </a:lnSpc>
              <a:defRPr sz="8000"/>
            </a:lvl1pPr>
          </a:lstStyle>
          <a:p>
            <a:r>
              <a:rPr lang="en-US" noProof="0" dirty="0" smtClean="0"/>
              <a:t>Click to edit Master title style</a:t>
            </a:r>
            <a:endParaRPr lang="nl-NL" noProof="0"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fiek slide">
    <p:spTree>
      <p:nvGrpSpPr>
        <p:cNvPr id="1" name=""/>
        <p:cNvGrpSpPr/>
        <p:nvPr/>
      </p:nvGrpSpPr>
      <p:grpSpPr>
        <a:xfrm>
          <a:off x="0" y="0"/>
          <a:ext cx="0" cy="0"/>
          <a:chOff x="0" y="0"/>
          <a:chExt cx="0" cy="0"/>
        </a:xfrm>
      </p:grpSpPr>
      <p:sp>
        <p:nvSpPr>
          <p:cNvPr id="2" name="Title 1"/>
          <p:cNvSpPr>
            <a:spLocks noGrp="1"/>
          </p:cNvSpPr>
          <p:nvPr>
            <p:ph type="title"/>
          </p:nvPr>
        </p:nvSpPr>
        <p:spPr>
          <a:xfrm>
            <a:off x="342000" y="342900"/>
            <a:ext cx="8460000" cy="685800"/>
          </a:xfrm>
        </p:spPr>
        <p:txBody>
          <a:bodyPr/>
          <a:lstStyle/>
          <a:p>
            <a:r>
              <a:rPr lang="en-US" noProof="0" smtClean="0"/>
              <a:t>Click to edit Master title style</a:t>
            </a:r>
            <a:endParaRPr lang="nl-NL" noProof="0"/>
          </a:p>
        </p:txBody>
      </p:sp>
      <p:sp>
        <p:nvSpPr>
          <p:cNvPr id="6" name="Text Placeholder 3"/>
          <p:cNvSpPr>
            <a:spLocks noGrp="1"/>
          </p:cNvSpPr>
          <p:nvPr>
            <p:ph type="body" sz="half" idx="2" hasCustomPrompt="1"/>
          </p:nvPr>
        </p:nvSpPr>
        <p:spPr>
          <a:xfrm>
            <a:off x="342000" y="4223112"/>
            <a:ext cx="8460000" cy="128240"/>
          </a:xfrm>
        </p:spPr>
        <p:txBody>
          <a:bodyPr lIns="0" anchor="t" anchorCtr="0">
            <a:noAutofit/>
          </a:bodyPr>
          <a:lstStyle>
            <a:lvl1pPr marL="0" indent="0">
              <a:lnSpc>
                <a:spcPts val="1000"/>
              </a:lnSpc>
              <a:buNone/>
              <a:defRPr sz="900" b="0" baseline="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nl-NL" noProof="0" dirty="0" smtClean="0"/>
              <a:t>Klik hier om een bronvermelding toe te voegen</a:t>
            </a:r>
          </a:p>
        </p:txBody>
      </p:sp>
      <p:sp>
        <p:nvSpPr>
          <p:cNvPr id="10" name="Chart Placeholder 9"/>
          <p:cNvSpPr>
            <a:spLocks noGrp="1"/>
          </p:cNvSpPr>
          <p:nvPr>
            <p:ph type="chart" sz="quarter" idx="14"/>
          </p:nvPr>
        </p:nvSpPr>
        <p:spPr>
          <a:xfrm>
            <a:off x="342000" y="1588017"/>
            <a:ext cx="8460000" cy="2608839"/>
          </a:xfrm>
        </p:spPr>
        <p:txBody>
          <a:bodyPr/>
          <a:lstStyle>
            <a:lvl1pPr>
              <a:lnSpc>
                <a:spcPts val="1400"/>
              </a:lnSpc>
              <a:defRPr sz="1200"/>
            </a:lvl1pPr>
          </a:lstStyle>
          <a:p>
            <a:r>
              <a:rPr lang="en-US" noProof="0" smtClean="0"/>
              <a:t>Click icon to add chart</a:t>
            </a:r>
            <a:endParaRPr lang="nl-NL" noProof="0"/>
          </a:p>
        </p:txBody>
      </p:sp>
      <p:sp>
        <p:nvSpPr>
          <p:cNvPr id="11" name="Text Placeholder 60"/>
          <p:cNvSpPr>
            <a:spLocks noGrp="1"/>
          </p:cNvSpPr>
          <p:nvPr>
            <p:ph type="body" sz="quarter" idx="16" hasCustomPrompt="1"/>
          </p:nvPr>
        </p:nvSpPr>
        <p:spPr>
          <a:xfrm>
            <a:off x="342000" y="1285625"/>
            <a:ext cx="8460000" cy="266675"/>
          </a:xfrm>
          <a:noFill/>
        </p:spPr>
        <p:txBody>
          <a:bodyPr vert="horz" lIns="0" tIns="0" rIns="0" bIns="0" rtlCol="0" anchor="t" anchorCtr="0">
            <a:noAutofit/>
          </a:bodyPr>
          <a:lstStyle>
            <a:lvl1pPr marL="0" indent="0" algn="l" defTabSz="685800" rtl="0" eaLnBrk="1" latinLnBrk="0" hangingPunct="1">
              <a:lnSpc>
                <a:spcPts val="2000"/>
              </a:lnSpc>
              <a:spcBef>
                <a:spcPct val="0"/>
              </a:spcBef>
              <a:buNone/>
              <a:defRPr lang="en-US" sz="1800" b="1" kern="1200" dirty="0" smtClean="0">
                <a:solidFill>
                  <a:schemeClr val="tx1"/>
                </a:solidFill>
                <a:latin typeface="+mj-lt"/>
                <a:ea typeface="+mj-ea"/>
                <a:cs typeface="+mj-cs"/>
              </a:defRPr>
            </a:lvl1pPr>
          </a:lstStyle>
          <a:p>
            <a:pPr lvl="0"/>
            <a:r>
              <a:rPr lang="nl-NL" noProof="0" dirty="0" smtClean="0"/>
              <a:t>Klik hier om een grafiektitel te maken</a:t>
            </a:r>
          </a:p>
        </p:txBody>
      </p:sp>
      <p:sp>
        <p:nvSpPr>
          <p:cNvPr id="9" name="Slide Number Placeholder 8"/>
          <p:cNvSpPr>
            <a:spLocks noGrp="1"/>
          </p:cNvSpPr>
          <p:nvPr>
            <p:ph type="sldNum" sz="quarter" idx="17"/>
          </p:nvPr>
        </p:nvSpPr>
        <p:spPr/>
        <p:txBody>
          <a:bodyPr/>
          <a:lstStyle/>
          <a:p>
            <a:fld id="{4EACBA47-91FC-4F0F-98EF-AF8B449ABA17}" type="slidenum">
              <a:rPr lang="nl-NL" noProof="0" smtClean="0"/>
              <a:pPr/>
              <a:t>‹#›</a:t>
            </a:fld>
            <a:endParaRPr lang="nl-NL" noProof="0"/>
          </a:p>
        </p:txBody>
      </p:sp>
      <p:sp>
        <p:nvSpPr>
          <p:cNvPr id="12" name="Footer Placeholder 11"/>
          <p:cNvSpPr>
            <a:spLocks noGrp="1"/>
          </p:cNvSpPr>
          <p:nvPr>
            <p:ph type="ftr" sz="quarter" idx="18"/>
          </p:nvPr>
        </p:nvSpPr>
        <p:spPr/>
        <p:txBody>
          <a:bodyPr/>
          <a:lstStyle/>
          <a:p>
            <a:r>
              <a:rPr lang="nl-NL" noProof="0" smtClean="0"/>
              <a:t>Cucumber Workshop</a:t>
            </a:r>
            <a:endParaRPr lang="nl-NL"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co slide">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4EACBA47-91FC-4F0F-98EF-AF8B449ABA17}" type="slidenum">
              <a:rPr lang="nl-NL" noProof="0" smtClean="0"/>
              <a:pPr/>
              <a:t>‹#›</a:t>
            </a:fld>
            <a:endParaRPr lang="nl-NL" noProof="0"/>
          </a:p>
        </p:txBody>
      </p:sp>
      <p:sp>
        <p:nvSpPr>
          <p:cNvPr id="6" name="Footer Placeholder 5"/>
          <p:cNvSpPr>
            <a:spLocks noGrp="1"/>
          </p:cNvSpPr>
          <p:nvPr>
            <p:ph type="ftr" sz="quarter" idx="11"/>
          </p:nvPr>
        </p:nvSpPr>
        <p:spPr/>
        <p:txBody>
          <a:bodyPr/>
          <a:lstStyle/>
          <a:p>
            <a:r>
              <a:rPr lang="nl-NL" noProof="0" smtClean="0"/>
              <a:t>Cucumber Workshop</a:t>
            </a:r>
            <a:endParaRPr lang="nl-NL"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onderschrift - br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42000" y="345286"/>
            <a:ext cx="8460000" cy="3700483"/>
          </a:xfrm>
        </p:spPr>
        <p:txBody>
          <a:bodyPr/>
          <a:lstStyle>
            <a:lvl1pPr marL="0" indent="0">
              <a:buNone/>
              <a:defRPr sz="1050" b="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dirty="0" smtClean="0"/>
              <a:t>Click icon to add picture</a:t>
            </a:r>
            <a:endParaRPr lang="nl-NL" noProof="0" dirty="0"/>
          </a:p>
        </p:txBody>
      </p:sp>
      <p:sp>
        <p:nvSpPr>
          <p:cNvPr id="10" name="Slide Number Placeholder 9"/>
          <p:cNvSpPr>
            <a:spLocks noGrp="1"/>
          </p:cNvSpPr>
          <p:nvPr>
            <p:ph type="sldNum" sz="quarter" idx="16"/>
          </p:nvPr>
        </p:nvSpPr>
        <p:spPr/>
        <p:txBody>
          <a:bodyPr/>
          <a:lstStyle/>
          <a:p>
            <a:fld id="{4EACBA47-91FC-4F0F-98EF-AF8B449ABA17}" type="slidenum">
              <a:rPr lang="nl-NL" noProof="0" smtClean="0"/>
              <a:pPr/>
              <a:t>‹#›</a:t>
            </a:fld>
            <a:endParaRPr lang="nl-NL" noProof="0"/>
          </a:p>
        </p:txBody>
      </p:sp>
      <p:sp>
        <p:nvSpPr>
          <p:cNvPr id="11" name="Footer Placeholder 10"/>
          <p:cNvSpPr>
            <a:spLocks noGrp="1"/>
          </p:cNvSpPr>
          <p:nvPr>
            <p:ph type="ftr" sz="quarter" idx="17"/>
          </p:nvPr>
        </p:nvSpPr>
        <p:spPr/>
        <p:txBody>
          <a:bodyPr/>
          <a:lstStyle/>
          <a:p>
            <a:r>
              <a:rPr lang="nl-NL" noProof="0" smtClean="0"/>
              <a:t>Cucumber Workshop</a:t>
            </a:r>
            <a:endParaRPr lang="nl-NL" noProof="0"/>
          </a:p>
        </p:txBody>
      </p:sp>
      <p:sp>
        <p:nvSpPr>
          <p:cNvPr id="6" name="Text Placeholder 60"/>
          <p:cNvSpPr>
            <a:spLocks noGrp="1"/>
          </p:cNvSpPr>
          <p:nvPr>
            <p:ph type="body" sz="quarter" idx="14" hasCustomPrompt="1"/>
          </p:nvPr>
        </p:nvSpPr>
        <p:spPr>
          <a:xfrm>
            <a:off x="342000" y="4045769"/>
            <a:ext cx="8460000" cy="266675"/>
          </a:xfrm>
          <a:noFill/>
        </p:spPr>
        <p:txBody>
          <a:bodyPr vert="horz" lIns="0" tIns="0" rIns="0" bIns="0" rtlCol="0" anchor="b" anchorCtr="0">
            <a:noAutofit/>
          </a:bodyPr>
          <a:lstStyle>
            <a:lvl1pPr marL="0" indent="0" algn="l" defTabSz="685800" rtl="0" eaLnBrk="1" latinLnBrk="0" hangingPunct="1">
              <a:lnSpc>
                <a:spcPts val="1350"/>
              </a:lnSpc>
              <a:spcBef>
                <a:spcPct val="0"/>
              </a:spcBef>
              <a:buNone/>
              <a:defRPr lang="en-US" sz="1200" b="1" kern="1200" dirty="0" smtClean="0">
                <a:solidFill>
                  <a:schemeClr val="tx1"/>
                </a:solidFill>
                <a:latin typeface="+mj-lt"/>
                <a:ea typeface="+mj-ea"/>
                <a:cs typeface="+mj-cs"/>
              </a:defRPr>
            </a:lvl1pPr>
          </a:lstStyle>
          <a:p>
            <a:pPr lvl="0"/>
            <a:r>
              <a:rPr lang="nl-NL" noProof="0" dirty="0" smtClean="0"/>
              <a:t>Klik hier voor een onderschrift</a:t>
            </a:r>
          </a:p>
        </p:txBody>
      </p:sp>
      <p:sp>
        <p:nvSpPr>
          <p:cNvPr id="7" name="Text Placeholder 60"/>
          <p:cNvSpPr>
            <a:spLocks noGrp="1"/>
          </p:cNvSpPr>
          <p:nvPr>
            <p:ph type="body" sz="quarter" idx="15" hasCustomPrompt="1"/>
          </p:nvPr>
        </p:nvSpPr>
        <p:spPr>
          <a:xfrm>
            <a:off x="342000" y="4326155"/>
            <a:ext cx="8460000" cy="141064"/>
          </a:xfrm>
        </p:spPr>
        <p:txBody>
          <a:bodyPr vert="horz" lIns="0" tIns="0" rIns="0" bIns="0" rtlCol="0" anchor="t" anchorCtr="0">
            <a:noAutofit/>
          </a:bodyPr>
          <a:lstStyle>
            <a:lvl1pPr marL="0" algn="l" defTabSz="685800" rtl="0" eaLnBrk="1" latinLnBrk="0" hangingPunct="1">
              <a:lnSpc>
                <a:spcPts val="1000"/>
              </a:lnSpc>
              <a:spcBef>
                <a:spcPct val="0"/>
              </a:spcBef>
              <a:buNone/>
              <a:defRPr lang="en-US" sz="900" b="0" kern="1200" dirty="0" smtClean="0">
                <a:solidFill>
                  <a:schemeClr val="tx1"/>
                </a:solidFill>
                <a:latin typeface="+mn-lt"/>
                <a:ea typeface="+mn-ea"/>
                <a:cs typeface="+mn-cs"/>
              </a:defRPr>
            </a:lvl1pPr>
          </a:lstStyle>
          <a:p>
            <a:pPr lvl="0"/>
            <a:r>
              <a:rPr lang="nl-NL" noProof="0" dirty="0" smtClean="0"/>
              <a:t>Klik hier om een bronvermelding toe te voegen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Foto's - onderschrift - br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42000" y="345281"/>
            <a:ext cx="4143600" cy="3700488"/>
          </a:xfrm>
        </p:spPr>
        <p:txBody>
          <a:bodyPr/>
          <a:lstStyle>
            <a:lvl1pPr marL="0" indent="0">
              <a:buNone/>
              <a:defRPr sz="1050" b="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smtClean="0"/>
              <a:t>Click icon to add picture</a:t>
            </a:r>
            <a:endParaRPr lang="nl-NL" noProof="0"/>
          </a:p>
        </p:txBody>
      </p:sp>
      <p:sp>
        <p:nvSpPr>
          <p:cNvPr id="53" name="Picture Placeholder 2"/>
          <p:cNvSpPr>
            <a:spLocks noGrp="1"/>
          </p:cNvSpPr>
          <p:nvPr>
            <p:ph type="pic" idx="13"/>
          </p:nvPr>
        </p:nvSpPr>
        <p:spPr>
          <a:xfrm>
            <a:off x="4658400" y="345281"/>
            <a:ext cx="4143600" cy="3700488"/>
          </a:xfrm>
        </p:spPr>
        <p:txBody>
          <a:bodyPr/>
          <a:lstStyle>
            <a:lvl1pPr marL="0" indent="0">
              <a:buNone/>
              <a:defRPr sz="1050" b="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smtClean="0"/>
              <a:t>Click icon to add picture</a:t>
            </a:r>
            <a:endParaRPr lang="nl-NL" noProof="0"/>
          </a:p>
        </p:txBody>
      </p:sp>
      <p:sp>
        <p:nvSpPr>
          <p:cNvPr id="13" name="Slide Number Placeholder 12"/>
          <p:cNvSpPr>
            <a:spLocks noGrp="1"/>
          </p:cNvSpPr>
          <p:nvPr>
            <p:ph type="sldNum" sz="quarter" idx="18"/>
          </p:nvPr>
        </p:nvSpPr>
        <p:spPr/>
        <p:txBody>
          <a:bodyPr/>
          <a:lstStyle/>
          <a:p>
            <a:fld id="{4EACBA47-91FC-4F0F-98EF-AF8B449ABA17}" type="slidenum">
              <a:rPr lang="nl-NL" noProof="0" smtClean="0"/>
              <a:pPr/>
              <a:t>‹#›</a:t>
            </a:fld>
            <a:endParaRPr lang="nl-NL" noProof="0"/>
          </a:p>
        </p:txBody>
      </p:sp>
      <p:sp>
        <p:nvSpPr>
          <p:cNvPr id="14" name="Footer Placeholder 13"/>
          <p:cNvSpPr>
            <a:spLocks noGrp="1"/>
          </p:cNvSpPr>
          <p:nvPr>
            <p:ph type="ftr" sz="quarter" idx="19"/>
          </p:nvPr>
        </p:nvSpPr>
        <p:spPr/>
        <p:txBody>
          <a:bodyPr/>
          <a:lstStyle/>
          <a:p>
            <a:r>
              <a:rPr lang="nl-NL" noProof="0" smtClean="0"/>
              <a:t>Cucumber Workshop</a:t>
            </a:r>
            <a:endParaRPr lang="nl-NL" noProof="0"/>
          </a:p>
        </p:txBody>
      </p:sp>
      <p:sp>
        <p:nvSpPr>
          <p:cNvPr id="8" name="Text Placeholder 60"/>
          <p:cNvSpPr>
            <a:spLocks noGrp="1"/>
          </p:cNvSpPr>
          <p:nvPr>
            <p:ph type="body" sz="quarter" idx="14" hasCustomPrompt="1"/>
          </p:nvPr>
        </p:nvSpPr>
        <p:spPr>
          <a:xfrm>
            <a:off x="342000" y="4045769"/>
            <a:ext cx="4143600" cy="266675"/>
          </a:xfrm>
          <a:noFill/>
        </p:spPr>
        <p:txBody>
          <a:bodyPr vert="horz" lIns="0" tIns="0" rIns="0" bIns="0" rtlCol="0" anchor="b" anchorCtr="0">
            <a:noAutofit/>
          </a:bodyPr>
          <a:lstStyle>
            <a:lvl1pPr marL="0" indent="0" algn="l" defTabSz="685800" rtl="0" eaLnBrk="1" latinLnBrk="0" hangingPunct="1">
              <a:lnSpc>
                <a:spcPts val="1400"/>
              </a:lnSpc>
              <a:spcBef>
                <a:spcPct val="0"/>
              </a:spcBef>
              <a:buNone/>
              <a:defRPr lang="en-US" sz="1200" b="1" kern="1200" dirty="0" smtClean="0">
                <a:solidFill>
                  <a:schemeClr val="tx1"/>
                </a:solidFill>
                <a:latin typeface="+mj-lt"/>
                <a:ea typeface="+mj-ea"/>
                <a:cs typeface="+mj-cs"/>
              </a:defRPr>
            </a:lvl1pPr>
          </a:lstStyle>
          <a:p>
            <a:pPr lvl="0"/>
            <a:r>
              <a:rPr lang="nl-NL" noProof="0" dirty="0" smtClean="0"/>
              <a:t>Klik hier voor een onderschrift</a:t>
            </a:r>
          </a:p>
        </p:txBody>
      </p:sp>
      <p:sp>
        <p:nvSpPr>
          <p:cNvPr id="9" name="Text Placeholder 60"/>
          <p:cNvSpPr>
            <a:spLocks noGrp="1"/>
          </p:cNvSpPr>
          <p:nvPr>
            <p:ph type="body" sz="quarter" idx="15" hasCustomPrompt="1"/>
          </p:nvPr>
        </p:nvSpPr>
        <p:spPr>
          <a:xfrm>
            <a:off x="342000" y="4326155"/>
            <a:ext cx="4143600" cy="140400"/>
          </a:xfrm>
        </p:spPr>
        <p:txBody>
          <a:bodyPr vert="horz" lIns="0" tIns="0" rIns="0" bIns="0" rtlCol="0" anchor="t" anchorCtr="0">
            <a:noAutofit/>
          </a:bodyPr>
          <a:lstStyle>
            <a:lvl1pPr marL="0" indent="0" algn="l" defTabSz="685800" rtl="0" eaLnBrk="1" latinLnBrk="0" hangingPunct="1">
              <a:lnSpc>
                <a:spcPts val="1000"/>
              </a:lnSpc>
              <a:spcBef>
                <a:spcPct val="0"/>
              </a:spcBef>
              <a:buNone/>
              <a:defRPr lang="en-US" sz="900" b="0" kern="1200" dirty="0" smtClean="0">
                <a:solidFill>
                  <a:schemeClr val="tx1"/>
                </a:solidFill>
                <a:latin typeface="+mn-lt"/>
                <a:ea typeface="+mn-ea"/>
                <a:cs typeface="+mn-cs"/>
              </a:defRPr>
            </a:lvl1pPr>
          </a:lstStyle>
          <a:p>
            <a:pPr lvl="0"/>
            <a:r>
              <a:rPr lang="nl-NL" noProof="0" dirty="0" smtClean="0"/>
              <a:t>Klik hier om een bronvermelding toe te voegen</a:t>
            </a:r>
          </a:p>
        </p:txBody>
      </p:sp>
      <p:sp>
        <p:nvSpPr>
          <p:cNvPr id="10" name="Text Placeholder 60"/>
          <p:cNvSpPr>
            <a:spLocks noGrp="1"/>
          </p:cNvSpPr>
          <p:nvPr>
            <p:ph type="body" sz="quarter" idx="16" hasCustomPrompt="1"/>
          </p:nvPr>
        </p:nvSpPr>
        <p:spPr>
          <a:xfrm>
            <a:off x="4658400" y="4045769"/>
            <a:ext cx="4143600" cy="266675"/>
          </a:xfrm>
          <a:noFill/>
        </p:spPr>
        <p:txBody>
          <a:bodyPr vert="horz" lIns="0" tIns="0" rIns="0" bIns="0" rtlCol="0" anchor="b" anchorCtr="0">
            <a:noAutofit/>
          </a:bodyPr>
          <a:lstStyle>
            <a:lvl1pPr marL="0" indent="0" algn="l" defTabSz="685800" rtl="0" eaLnBrk="1" latinLnBrk="0" hangingPunct="1">
              <a:lnSpc>
                <a:spcPts val="1400"/>
              </a:lnSpc>
              <a:spcBef>
                <a:spcPct val="0"/>
              </a:spcBef>
              <a:buNone/>
              <a:defRPr lang="en-US" sz="1200" b="1" kern="1200" dirty="0" smtClean="0">
                <a:solidFill>
                  <a:schemeClr val="tx1"/>
                </a:solidFill>
                <a:latin typeface="+mj-lt"/>
                <a:ea typeface="+mj-ea"/>
                <a:cs typeface="+mj-cs"/>
              </a:defRPr>
            </a:lvl1pPr>
          </a:lstStyle>
          <a:p>
            <a:pPr lvl="0"/>
            <a:r>
              <a:rPr lang="nl-NL" noProof="0" dirty="0" smtClean="0"/>
              <a:t>Klik hier voor een onderschrift</a:t>
            </a:r>
          </a:p>
        </p:txBody>
      </p:sp>
      <p:sp>
        <p:nvSpPr>
          <p:cNvPr id="11" name="Text Placeholder 60"/>
          <p:cNvSpPr>
            <a:spLocks noGrp="1"/>
          </p:cNvSpPr>
          <p:nvPr>
            <p:ph type="body" sz="quarter" idx="17" hasCustomPrompt="1"/>
          </p:nvPr>
        </p:nvSpPr>
        <p:spPr>
          <a:xfrm>
            <a:off x="4658400" y="4326155"/>
            <a:ext cx="4143600" cy="140400"/>
          </a:xfrm>
        </p:spPr>
        <p:txBody>
          <a:bodyPr vert="horz" lIns="0" tIns="0" rIns="0" bIns="0" rtlCol="0" anchor="t" anchorCtr="0">
            <a:noAutofit/>
          </a:bodyPr>
          <a:lstStyle>
            <a:lvl1pPr marL="0" indent="0" algn="l" defTabSz="685800" rtl="0" eaLnBrk="1" latinLnBrk="0" hangingPunct="1">
              <a:lnSpc>
                <a:spcPts val="1000"/>
              </a:lnSpc>
              <a:spcBef>
                <a:spcPct val="0"/>
              </a:spcBef>
              <a:buNone/>
              <a:defRPr lang="en-US" sz="900" b="0" kern="1200" dirty="0" smtClean="0">
                <a:solidFill>
                  <a:schemeClr val="tx1"/>
                </a:solidFill>
                <a:latin typeface="+mn-lt"/>
                <a:ea typeface="+mn-ea"/>
                <a:cs typeface="+mn-cs"/>
              </a:defRPr>
            </a:lvl1pPr>
          </a:lstStyle>
          <a:p>
            <a:pPr lvl="0"/>
            <a:r>
              <a:rPr lang="nl-NL" noProof="0" dirty="0" smtClean="0"/>
              <a:t>Klik hier om een bronvermelding toe te voegen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owerslide">
    <p:spTree>
      <p:nvGrpSpPr>
        <p:cNvPr id="1" name=""/>
        <p:cNvGrpSpPr/>
        <p:nvPr/>
      </p:nvGrpSpPr>
      <p:grpSpPr>
        <a:xfrm>
          <a:off x="0" y="0"/>
          <a:ext cx="0" cy="0"/>
          <a:chOff x="0" y="0"/>
          <a:chExt cx="0" cy="0"/>
        </a:xfrm>
      </p:grpSpPr>
      <p:sp>
        <p:nvSpPr>
          <p:cNvPr id="15" name="Rectangle 14"/>
          <p:cNvSpPr/>
          <p:nvPr userDrawn="1"/>
        </p:nvSpPr>
        <p:spPr bwMode="gray">
          <a:xfrm>
            <a:off x="342000" y="342001"/>
            <a:ext cx="8460000" cy="39704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 name="Title 1"/>
          <p:cNvSpPr>
            <a:spLocks noGrp="1"/>
          </p:cNvSpPr>
          <p:nvPr>
            <p:ph type="title"/>
          </p:nvPr>
        </p:nvSpPr>
        <p:spPr>
          <a:xfrm>
            <a:off x="651837" y="525904"/>
            <a:ext cx="7840326" cy="3786532"/>
          </a:xfrm>
          <a:noFill/>
        </p:spPr>
        <p:txBody>
          <a:bodyPr lIns="0" rIns="0" anchor="t" anchorCtr="0"/>
          <a:lstStyle>
            <a:lvl1pPr>
              <a:lnSpc>
                <a:spcPts val="3600"/>
              </a:lnSpc>
              <a:defRPr sz="3000"/>
            </a:lvl1pPr>
          </a:lstStyle>
          <a:p>
            <a:r>
              <a:rPr lang="en-US" noProof="0" dirty="0" smtClean="0"/>
              <a:t>Click to edit Master title style</a:t>
            </a:r>
            <a:endParaRPr lang="nl-NL" noProof="0" dirty="0"/>
          </a:p>
        </p:txBody>
      </p:sp>
      <p:grpSp>
        <p:nvGrpSpPr>
          <p:cNvPr id="29" name="Group 28"/>
          <p:cNvGrpSpPr/>
          <p:nvPr userDrawn="1"/>
        </p:nvGrpSpPr>
        <p:grpSpPr bwMode="gray">
          <a:xfrm>
            <a:off x="342901" y="4559215"/>
            <a:ext cx="1109903" cy="241172"/>
            <a:chOff x="2749538" y="2279310"/>
            <a:chExt cx="1479870" cy="321562"/>
          </a:xfrm>
        </p:grpSpPr>
        <p:sp>
          <p:nvSpPr>
            <p:cNvPr id="30" name="Rectangle 29"/>
            <p:cNvSpPr/>
            <p:nvPr/>
          </p:nvSpPr>
          <p:spPr bwMode="gray">
            <a:xfrm>
              <a:off x="2749538" y="2279310"/>
              <a:ext cx="488502" cy="321562"/>
            </a:xfrm>
            <a:prstGeom prst="rect">
              <a:avLst/>
            </a:prstGeom>
            <a:solidFill>
              <a:schemeClr val="bg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31" name="Rectangle 30"/>
            <p:cNvSpPr/>
            <p:nvPr/>
          </p:nvSpPr>
          <p:spPr bwMode="gray">
            <a:xfrm>
              <a:off x="3238039" y="2279310"/>
              <a:ext cx="991369" cy="321562"/>
            </a:xfrm>
            <a:prstGeom prst="rect">
              <a:avLst/>
            </a:prstGeom>
            <a:solidFill>
              <a:schemeClr val="accent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grpSp>
          <p:nvGrpSpPr>
            <p:cNvPr id="32" name="Group 21"/>
            <p:cNvGrpSpPr/>
            <p:nvPr/>
          </p:nvGrpSpPr>
          <p:grpSpPr bwMode="gray">
            <a:xfrm>
              <a:off x="3373209" y="2357164"/>
              <a:ext cx="726277" cy="153325"/>
              <a:chOff x="-1490663" y="3248025"/>
              <a:chExt cx="2857501" cy="603250"/>
            </a:xfrm>
          </p:grpSpPr>
          <p:sp>
            <p:nvSpPr>
              <p:cNvPr id="34" name="Freeform 33"/>
              <p:cNvSpPr>
                <a:spLocks/>
              </p:cNvSpPr>
              <p:nvPr/>
            </p:nvSpPr>
            <p:spPr bwMode="gray">
              <a:xfrm>
                <a:off x="-1490663" y="3248025"/>
                <a:ext cx="434975" cy="603250"/>
              </a:xfrm>
              <a:custGeom>
                <a:avLst/>
                <a:gdLst/>
                <a:ahLst/>
                <a:cxnLst>
                  <a:cxn ang="0">
                    <a:pos x="108" y="42"/>
                  </a:cxn>
                  <a:cxn ang="0">
                    <a:pos x="92" y="42"/>
                  </a:cxn>
                  <a:cxn ang="0">
                    <a:pos x="62" y="10"/>
                  </a:cxn>
                  <a:cxn ang="0">
                    <a:pos x="32" y="36"/>
                  </a:cxn>
                  <a:cxn ang="0">
                    <a:pos x="77" y="66"/>
                  </a:cxn>
                  <a:cxn ang="0">
                    <a:pos x="116" y="111"/>
                  </a:cxn>
                  <a:cxn ang="0">
                    <a:pos x="50" y="161"/>
                  </a:cxn>
                  <a:cxn ang="0">
                    <a:pos x="0" y="153"/>
                  </a:cxn>
                  <a:cxn ang="0">
                    <a:pos x="0" y="113"/>
                  </a:cxn>
                  <a:cxn ang="0">
                    <a:pos x="17" y="113"/>
                  </a:cxn>
                  <a:cxn ang="0">
                    <a:pos x="52" y="151"/>
                  </a:cxn>
                  <a:cxn ang="0">
                    <a:pos x="84" y="122"/>
                  </a:cxn>
                  <a:cxn ang="0">
                    <a:pos x="67" y="98"/>
                  </a:cxn>
                  <a:cxn ang="0">
                    <a:pos x="0" y="46"/>
                  </a:cxn>
                  <a:cxn ang="0">
                    <a:pos x="61" y="0"/>
                  </a:cxn>
                  <a:cxn ang="0">
                    <a:pos x="108" y="7"/>
                  </a:cxn>
                  <a:cxn ang="0">
                    <a:pos x="108" y="42"/>
                  </a:cxn>
                </a:cxnLst>
                <a:rect l="0" t="0" r="r" b="b"/>
                <a:pathLst>
                  <a:path w="116" h="161">
                    <a:moveTo>
                      <a:pt x="108" y="42"/>
                    </a:moveTo>
                    <a:cubicBezTo>
                      <a:pt x="92" y="42"/>
                      <a:pt x="92" y="42"/>
                      <a:pt x="92" y="42"/>
                    </a:cubicBezTo>
                    <a:cubicBezTo>
                      <a:pt x="91" y="23"/>
                      <a:pt x="84" y="10"/>
                      <a:pt x="62" y="10"/>
                    </a:cubicBezTo>
                    <a:cubicBezTo>
                      <a:pt x="45" y="10"/>
                      <a:pt x="32" y="18"/>
                      <a:pt x="32" y="36"/>
                    </a:cubicBezTo>
                    <a:cubicBezTo>
                      <a:pt x="32" y="59"/>
                      <a:pt x="60" y="61"/>
                      <a:pt x="77" y="66"/>
                    </a:cubicBezTo>
                    <a:cubicBezTo>
                      <a:pt x="101" y="74"/>
                      <a:pt x="116" y="82"/>
                      <a:pt x="116" y="111"/>
                    </a:cubicBezTo>
                    <a:cubicBezTo>
                      <a:pt x="116" y="149"/>
                      <a:pt x="83" y="161"/>
                      <a:pt x="50" y="161"/>
                    </a:cubicBezTo>
                    <a:cubicBezTo>
                      <a:pt x="32" y="161"/>
                      <a:pt x="17" y="157"/>
                      <a:pt x="0" y="153"/>
                    </a:cubicBezTo>
                    <a:cubicBezTo>
                      <a:pt x="0" y="113"/>
                      <a:pt x="0" y="113"/>
                      <a:pt x="0" y="113"/>
                    </a:cubicBezTo>
                    <a:cubicBezTo>
                      <a:pt x="17" y="113"/>
                      <a:pt x="17" y="113"/>
                      <a:pt x="17" y="113"/>
                    </a:cubicBezTo>
                    <a:cubicBezTo>
                      <a:pt x="19" y="138"/>
                      <a:pt x="25" y="151"/>
                      <a:pt x="52" y="151"/>
                    </a:cubicBezTo>
                    <a:cubicBezTo>
                      <a:pt x="70" y="151"/>
                      <a:pt x="84" y="140"/>
                      <a:pt x="84" y="122"/>
                    </a:cubicBezTo>
                    <a:cubicBezTo>
                      <a:pt x="84" y="110"/>
                      <a:pt x="79" y="102"/>
                      <a:pt x="67" y="98"/>
                    </a:cubicBezTo>
                    <a:cubicBezTo>
                      <a:pt x="38" y="87"/>
                      <a:pt x="0" y="86"/>
                      <a:pt x="0" y="46"/>
                    </a:cubicBezTo>
                    <a:cubicBezTo>
                      <a:pt x="0" y="12"/>
                      <a:pt x="32" y="0"/>
                      <a:pt x="61" y="0"/>
                    </a:cubicBezTo>
                    <a:cubicBezTo>
                      <a:pt x="75" y="0"/>
                      <a:pt x="92" y="2"/>
                      <a:pt x="108" y="7"/>
                    </a:cubicBezTo>
                    <a:lnTo>
                      <a:pt x="108" y="4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35" name="Freeform 34"/>
              <p:cNvSpPr>
                <a:spLocks/>
              </p:cNvSpPr>
              <p:nvPr/>
            </p:nvSpPr>
            <p:spPr bwMode="gray">
              <a:xfrm>
                <a:off x="-384175" y="3341688"/>
                <a:ext cx="503238" cy="504825"/>
              </a:xfrm>
              <a:custGeom>
                <a:avLst/>
                <a:gdLst/>
                <a:ahLst/>
                <a:cxnLst>
                  <a:cxn ang="0">
                    <a:pos x="70" y="74"/>
                  </a:cxn>
                  <a:cxn ang="0">
                    <a:pos x="106" y="74"/>
                  </a:cxn>
                  <a:cxn ang="0">
                    <a:pos x="134" y="74"/>
                  </a:cxn>
                  <a:cxn ang="0">
                    <a:pos x="134" y="82"/>
                  </a:cxn>
                  <a:cxn ang="0">
                    <a:pos x="120" y="97"/>
                  </a:cxn>
                  <a:cxn ang="0">
                    <a:pos x="120" y="127"/>
                  </a:cxn>
                  <a:cxn ang="0">
                    <a:pos x="82" y="134"/>
                  </a:cxn>
                  <a:cxn ang="0">
                    <a:pos x="64" y="135"/>
                  </a:cxn>
                  <a:cxn ang="0">
                    <a:pos x="0" y="70"/>
                  </a:cxn>
                  <a:cxn ang="0">
                    <a:pos x="70" y="0"/>
                  </a:cxn>
                  <a:cxn ang="0">
                    <a:pos x="117" y="5"/>
                  </a:cxn>
                  <a:cxn ang="0">
                    <a:pos x="117" y="38"/>
                  </a:cxn>
                  <a:cxn ang="0">
                    <a:pos x="103" y="38"/>
                  </a:cxn>
                  <a:cxn ang="0">
                    <a:pos x="70" y="8"/>
                  </a:cxn>
                  <a:cxn ang="0">
                    <a:pos x="31" y="71"/>
                  </a:cxn>
                  <a:cxn ang="0">
                    <a:pos x="68" y="128"/>
                  </a:cxn>
                  <a:cxn ang="0">
                    <a:pos x="91" y="119"/>
                  </a:cxn>
                  <a:cxn ang="0">
                    <a:pos x="93" y="97"/>
                  </a:cxn>
                  <a:cxn ang="0">
                    <a:pos x="70" y="82"/>
                  </a:cxn>
                  <a:cxn ang="0">
                    <a:pos x="70" y="74"/>
                  </a:cxn>
                </a:cxnLst>
                <a:rect l="0" t="0" r="r" b="b"/>
                <a:pathLst>
                  <a:path w="134" h="135">
                    <a:moveTo>
                      <a:pt x="70" y="74"/>
                    </a:moveTo>
                    <a:cubicBezTo>
                      <a:pt x="85" y="74"/>
                      <a:pt x="96" y="74"/>
                      <a:pt x="106" y="74"/>
                    </a:cubicBezTo>
                    <a:cubicBezTo>
                      <a:pt x="117" y="74"/>
                      <a:pt x="128" y="74"/>
                      <a:pt x="134" y="74"/>
                    </a:cubicBezTo>
                    <a:cubicBezTo>
                      <a:pt x="134" y="82"/>
                      <a:pt x="134" y="82"/>
                      <a:pt x="134" y="82"/>
                    </a:cubicBezTo>
                    <a:cubicBezTo>
                      <a:pt x="118" y="81"/>
                      <a:pt x="120" y="91"/>
                      <a:pt x="120" y="97"/>
                    </a:cubicBezTo>
                    <a:cubicBezTo>
                      <a:pt x="120" y="127"/>
                      <a:pt x="120" y="127"/>
                      <a:pt x="120" y="127"/>
                    </a:cubicBezTo>
                    <a:cubicBezTo>
                      <a:pt x="107" y="127"/>
                      <a:pt x="95" y="132"/>
                      <a:pt x="82" y="134"/>
                    </a:cubicBezTo>
                    <a:cubicBezTo>
                      <a:pt x="76" y="135"/>
                      <a:pt x="70" y="135"/>
                      <a:pt x="64" y="135"/>
                    </a:cubicBezTo>
                    <a:cubicBezTo>
                      <a:pt x="21" y="135"/>
                      <a:pt x="0" y="113"/>
                      <a:pt x="0" y="70"/>
                    </a:cubicBezTo>
                    <a:cubicBezTo>
                      <a:pt x="0" y="21"/>
                      <a:pt x="21" y="0"/>
                      <a:pt x="70" y="0"/>
                    </a:cubicBezTo>
                    <a:cubicBezTo>
                      <a:pt x="88" y="0"/>
                      <a:pt x="100" y="2"/>
                      <a:pt x="117" y="5"/>
                    </a:cubicBezTo>
                    <a:cubicBezTo>
                      <a:pt x="117" y="38"/>
                      <a:pt x="117" y="38"/>
                      <a:pt x="117" y="38"/>
                    </a:cubicBezTo>
                    <a:cubicBezTo>
                      <a:pt x="103" y="38"/>
                      <a:pt x="103" y="38"/>
                      <a:pt x="103" y="38"/>
                    </a:cubicBezTo>
                    <a:cubicBezTo>
                      <a:pt x="100" y="14"/>
                      <a:pt x="97" y="8"/>
                      <a:pt x="70" y="8"/>
                    </a:cubicBezTo>
                    <a:cubicBezTo>
                      <a:pt x="35" y="8"/>
                      <a:pt x="31" y="41"/>
                      <a:pt x="31" y="71"/>
                    </a:cubicBezTo>
                    <a:cubicBezTo>
                      <a:pt x="31" y="97"/>
                      <a:pt x="36" y="128"/>
                      <a:pt x="68" y="128"/>
                    </a:cubicBezTo>
                    <a:cubicBezTo>
                      <a:pt x="76" y="128"/>
                      <a:pt x="87" y="125"/>
                      <a:pt x="91" y="119"/>
                    </a:cubicBezTo>
                    <a:cubicBezTo>
                      <a:pt x="93" y="118"/>
                      <a:pt x="93" y="116"/>
                      <a:pt x="93" y="97"/>
                    </a:cubicBezTo>
                    <a:cubicBezTo>
                      <a:pt x="92" y="85"/>
                      <a:pt x="96" y="81"/>
                      <a:pt x="70" y="82"/>
                    </a:cubicBezTo>
                    <a:lnTo>
                      <a:pt x="7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36" name="Freeform 35"/>
              <p:cNvSpPr>
                <a:spLocks/>
              </p:cNvSpPr>
              <p:nvPr/>
            </p:nvSpPr>
            <p:spPr bwMode="gray">
              <a:xfrm>
                <a:off x="174625" y="3348038"/>
                <a:ext cx="390525" cy="495300"/>
              </a:xfrm>
              <a:custGeom>
                <a:avLst/>
                <a:gdLst/>
                <a:ahLst/>
                <a:cxnLst>
                  <a:cxn ang="0">
                    <a:pos x="16" y="24"/>
                  </a:cxn>
                  <a:cxn ang="0">
                    <a:pos x="0" y="8"/>
                  </a:cxn>
                  <a:cxn ang="0">
                    <a:pos x="0" y="0"/>
                  </a:cxn>
                  <a:cxn ang="0">
                    <a:pos x="104" y="0"/>
                  </a:cxn>
                  <a:cxn ang="0">
                    <a:pos x="104" y="32"/>
                  </a:cxn>
                  <a:cxn ang="0">
                    <a:pos x="90" y="32"/>
                  </a:cxn>
                  <a:cxn ang="0">
                    <a:pos x="62" y="9"/>
                  </a:cxn>
                  <a:cxn ang="0">
                    <a:pos x="43" y="9"/>
                  </a:cxn>
                  <a:cxn ang="0">
                    <a:pos x="43" y="58"/>
                  </a:cxn>
                  <a:cxn ang="0">
                    <a:pos x="55" y="58"/>
                  </a:cxn>
                  <a:cxn ang="0">
                    <a:pos x="69" y="39"/>
                  </a:cxn>
                  <a:cxn ang="0">
                    <a:pos x="79" y="39"/>
                  </a:cxn>
                  <a:cxn ang="0">
                    <a:pos x="79" y="62"/>
                  </a:cxn>
                  <a:cxn ang="0">
                    <a:pos x="79" y="84"/>
                  </a:cxn>
                  <a:cxn ang="0">
                    <a:pos x="69" y="84"/>
                  </a:cxn>
                  <a:cxn ang="0">
                    <a:pos x="55" y="66"/>
                  </a:cxn>
                  <a:cxn ang="0">
                    <a:pos x="43" y="66"/>
                  </a:cxn>
                  <a:cxn ang="0">
                    <a:pos x="43" y="123"/>
                  </a:cxn>
                  <a:cxn ang="0">
                    <a:pos x="64" y="123"/>
                  </a:cxn>
                  <a:cxn ang="0">
                    <a:pos x="90" y="96"/>
                  </a:cxn>
                  <a:cxn ang="0">
                    <a:pos x="104" y="96"/>
                  </a:cxn>
                  <a:cxn ang="0">
                    <a:pos x="104" y="132"/>
                  </a:cxn>
                  <a:cxn ang="0">
                    <a:pos x="0" y="132"/>
                  </a:cxn>
                  <a:cxn ang="0">
                    <a:pos x="0" y="124"/>
                  </a:cxn>
                  <a:cxn ang="0">
                    <a:pos x="16" y="109"/>
                  </a:cxn>
                  <a:cxn ang="0">
                    <a:pos x="16" y="24"/>
                  </a:cxn>
                </a:cxnLst>
                <a:rect l="0" t="0" r="r" b="b"/>
                <a:pathLst>
                  <a:path w="104" h="132">
                    <a:moveTo>
                      <a:pt x="16" y="24"/>
                    </a:moveTo>
                    <a:cubicBezTo>
                      <a:pt x="15" y="13"/>
                      <a:pt x="18" y="8"/>
                      <a:pt x="0" y="8"/>
                    </a:cubicBezTo>
                    <a:cubicBezTo>
                      <a:pt x="0" y="0"/>
                      <a:pt x="0" y="0"/>
                      <a:pt x="0" y="0"/>
                    </a:cubicBezTo>
                    <a:cubicBezTo>
                      <a:pt x="104" y="0"/>
                      <a:pt x="104" y="0"/>
                      <a:pt x="104" y="0"/>
                    </a:cubicBezTo>
                    <a:cubicBezTo>
                      <a:pt x="104" y="32"/>
                      <a:pt x="104" y="32"/>
                      <a:pt x="104" y="32"/>
                    </a:cubicBezTo>
                    <a:cubicBezTo>
                      <a:pt x="90" y="32"/>
                      <a:pt x="90" y="32"/>
                      <a:pt x="90" y="32"/>
                    </a:cubicBezTo>
                    <a:cubicBezTo>
                      <a:pt x="87" y="11"/>
                      <a:pt x="87" y="9"/>
                      <a:pt x="62" y="9"/>
                    </a:cubicBezTo>
                    <a:cubicBezTo>
                      <a:pt x="43" y="9"/>
                      <a:pt x="43" y="9"/>
                      <a:pt x="43" y="9"/>
                    </a:cubicBezTo>
                    <a:cubicBezTo>
                      <a:pt x="43" y="58"/>
                      <a:pt x="43" y="58"/>
                      <a:pt x="43" y="58"/>
                    </a:cubicBezTo>
                    <a:cubicBezTo>
                      <a:pt x="55" y="58"/>
                      <a:pt x="55" y="58"/>
                      <a:pt x="55" y="58"/>
                    </a:cubicBezTo>
                    <a:cubicBezTo>
                      <a:pt x="66" y="58"/>
                      <a:pt x="68" y="50"/>
                      <a:pt x="69" y="39"/>
                    </a:cubicBezTo>
                    <a:cubicBezTo>
                      <a:pt x="79" y="39"/>
                      <a:pt x="79" y="39"/>
                      <a:pt x="79" y="39"/>
                    </a:cubicBezTo>
                    <a:cubicBezTo>
                      <a:pt x="79" y="47"/>
                      <a:pt x="79" y="54"/>
                      <a:pt x="79" y="62"/>
                    </a:cubicBezTo>
                    <a:cubicBezTo>
                      <a:pt x="79" y="69"/>
                      <a:pt x="79" y="77"/>
                      <a:pt x="79" y="84"/>
                    </a:cubicBezTo>
                    <a:cubicBezTo>
                      <a:pt x="69" y="84"/>
                      <a:pt x="69" y="84"/>
                      <a:pt x="69" y="84"/>
                    </a:cubicBezTo>
                    <a:cubicBezTo>
                      <a:pt x="68" y="74"/>
                      <a:pt x="67" y="66"/>
                      <a:pt x="55" y="66"/>
                    </a:cubicBezTo>
                    <a:cubicBezTo>
                      <a:pt x="43" y="66"/>
                      <a:pt x="43" y="66"/>
                      <a:pt x="43" y="66"/>
                    </a:cubicBezTo>
                    <a:cubicBezTo>
                      <a:pt x="43" y="123"/>
                      <a:pt x="43" y="123"/>
                      <a:pt x="43" y="123"/>
                    </a:cubicBezTo>
                    <a:cubicBezTo>
                      <a:pt x="64" y="123"/>
                      <a:pt x="64" y="123"/>
                      <a:pt x="64" y="123"/>
                    </a:cubicBezTo>
                    <a:cubicBezTo>
                      <a:pt x="87" y="123"/>
                      <a:pt x="87" y="117"/>
                      <a:pt x="90" y="96"/>
                    </a:cubicBezTo>
                    <a:cubicBezTo>
                      <a:pt x="104" y="96"/>
                      <a:pt x="104" y="96"/>
                      <a:pt x="104" y="96"/>
                    </a:cubicBezTo>
                    <a:cubicBezTo>
                      <a:pt x="104" y="132"/>
                      <a:pt x="104" y="132"/>
                      <a:pt x="104" y="132"/>
                    </a:cubicBezTo>
                    <a:cubicBezTo>
                      <a:pt x="0" y="132"/>
                      <a:pt x="0" y="132"/>
                      <a:pt x="0" y="132"/>
                    </a:cubicBezTo>
                    <a:cubicBezTo>
                      <a:pt x="0" y="124"/>
                      <a:pt x="0" y="124"/>
                      <a:pt x="0" y="124"/>
                    </a:cubicBezTo>
                    <a:cubicBezTo>
                      <a:pt x="18" y="124"/>
                      <a:pt x="15" y="120"/>
                      <a:pt x="16" y="109"/>
                    </a:cubicBezTo>
                    <a:lnTo>
                      <a:pt x="16" y="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37" name="Freeform 36"/>
              <p:cNvSpPr>
                <a:spLocks/>
              </p:cNvSpPr>
              <p:nvPr/>
            </p:nvSpPr>
            <p:spPr bwMode="gray">
              <a:xfrm>
                <a:off x="625475" y="3348038"/>
                <a:ext cx="449263" cy="495300"/>
              </a:xfrm>
              <a:custGeom>
                <a:avLst/>
                <a:gdLst/>
                <a:ahLst/>
                <a:cxnLst>
                  <a:cxn ang="0">
                    <a:pos x="27" y="124"/>
                  </a:cxn>
                  <a:cxn ang="0">
                    <a:pos x="46" y="109"/>
                  </a:cxn>
                  <a:cxn ang="0">
                    <a:pos x="46" y="9"/>
                  </a:cxn>
                  <a:cxn ang="0">
                    <a:pos x="38" y="9"/>
                  </a:cxn>
                  <a:cxn ang="0">
                    <a:pos x="14" y="35"/>
                  </a:cxn>
                  <a:cxn ang="0">
                    <a:pos x="0" y="35"/>
                  </a:cxn>
                  <a:cxn ang="0">
                    <a:pos x="0" y="0"/>
                  </a:cxn>
                  <a:cxn ang="0">
                    <a:pos x="120" y="0"/>
                  </a:cxn>
                  <a:cxn ang="0">
                    <a:pos x="120" y="35"/>
                  </a:cxn>
                  <a:cxn ang="0">
                    <a:pos x="106" y="35"/>
                  </a:cxn>
                  <a:cxn ang="0">
                    <a:pos x="82" y="9"/>
                  </a:cxn>
                  <a:cxn ang="0">
                    <a:pos x="74" y="9"/>
                  </a:cxn>
                  <a:cxn ang="0">
                    <a:pos x="74" y="109"/>
                  </a:cxn>
                  <a:cxn ang="0">
                    <a:pos x="93" y="124"/>
                  </a:cxn>
                  <a:cxn ang="0">
                    <a:pos x="93" y="132"/>
                  </a:cxn>
                  <a:cxn ang="0">
                    <a:pos x="27" y="132"/>
                  </a:cxn>
                  <a:cxn ang="0">
                    <a:pos x="27" y="124"/>
                  </a:cxn>
                </a:cxnLst>
                <a:rect l="0" t="0" r="r" b="b"/>
                <a:pathLst>
                  <a:path w="120" h="132">
                    <a:moveTo>
                      <a:pt x="27" y="124"/>
                    </a:moveTo>
                    <a:cubicBezTo>
                      <a:pt x="48" y="124"/>
                      <a:pt x="46" y="122"/>
                      <a:pt x="46" y="109"/>
                    </a:cubicBezTo>
                    <a:cubicBezTo>
                      <a:pt x="46" y="9"/>
                      <a:pt x="46" y="9"/>
                      <a:pt x="46" y="9"/>
                    </a:cubicBezTo>
                    <a:cubicBezTo>
                      <a:pt x="38" y="9"/>
                      <a:pt x="38" y="9"/>
                      <a:pt x="38" y="9"/>
                    </a:cubicBezTo>
                    <a:cubicBezTo>
                      <a:pt x="17" y="9"/>
                      <a:pt x="17" y="14"/>
                      <a:pt x="14" y="35"/>
                    </a:cubicBezTo>
                    <a:cubicBezTo>
                      <a:pt x="0" y="35"/>
                      <a:pt x="0" y="35"/>
                      <a:pt x="0" y="35"/>
                    </a:cubicBezTo>
                    <a:cubicBezTo>
                      <a:pt x="0" y="0"/>
                      <a:pt x="0" y="0"/>
                      <a:pt x="0" y="0"/>
                    </a:cubicBezTo>
                    <a:cubicBezTo>
                      <a:pt x="120" y="0"/>
                      <a:pt x="120" y="0"/>
                      <a:pt x="120" y="0"/>
                    </a:cubicBezTo>
                    <a:cubicBezTo>
                      <a:pt x="120" y="35"/>
                      <a:pt x="120" y="35"/>
                      <a:pt x="120" y="35"/>
                    </a:cubicBezTo>
                    <a:cubicBezTo>
                      <a:pt x="106" y="35"/>
                      <a:pt x="106" y="35"/>
                      <a:pt x="106" y="35"/>
                    </a:cubicBezTo>
                    <a:cubicBezTo>
                      <a:pt x="103" y="14"/>
                      <a:pt x="103" y="9"/>
                      <a:pt x="82" y="9"/>
                    </a:cubicBezTo>
                    <a:cubicBezTo>
                      <a:pt x="74" y="9"/>
                      <a:pt x="74" y="9"/>
                      <a:pt x="74" y="9"/>
                    </a:cubicBezTo>
                    <a:cubicBezTo>
                      <a:pt x="74" y="109"/>
                      <a:pt x="74" y="109"/>
                      <a:pt x="74" y="109"/>
                    </a:cubicBezTo>
                    <a:cubicBezTo>
                      <a:pt x="74" y="122"/>
                      <a:pt x="72" y="124"/>
                      <a:pt x="93" y="124"/>
                    </a:cubicBezTo>
                    <a:cubicBezTo>
                      <a:pt x="93" y="132"/>
                      <a:pt x="93" y="132"/>
                      <a:pt x="93" y="132"/>
                    </a:cubicBezTo>
                    <a:cubicBezTo>
                      <a:pt x="27" y="132"/>
                      <a:pt x="27" y="132"/>
                      <a:pt x="27" y="132"/>
                    </a:cubicBezTo>
                    <a:lnTo>
                      <a:pt x="27"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38" name="Freeform 37"/>
              <p:cNvSpPr>
                <a:spLocks/>
              </p:cNvSpPr>
              <p:nvPr/>
            </p:nvSpPr>
            <p:spPr bwMode="gray">
              <a:xfrm>
                <a:off x="1123950" y="3348038"/>
                <a:ext cx="242888" cy="495300"/>
              </a:xfrm>
              <a:custGeom>
                <a:avLst/>
                <a:gdLst/>
                <a:ahLst/>
                <a:cxnLst>
                  <a:cxn ang="0">
                    <a:pos x="46" y="109"/>
                  </a:cxn>
                  <a:cxn ang="0">
                    <a:pos x="65" y="124"/>
                  </a:cxn>
                  <a:cxn ang="0">
                    <a:pos x="65" y="132"/>
                  </a:cxn>
                  <a:cxn ang="0">
                    <a:pos x="0" y="132"/>
                  </a:cxn>
                  <a:cxn ang="0">
                    <a:pos x="0" y="124"/>
                  </a:cxn>
                  <a:cxn ang="0">
                    <a:pos x="19" y="109"/>
                  </a:cxn>
                  <a:cxn ang="0">
                    <a:pos x="19" y="24"/>
                  </a:cxn>
                  <a:cxn ang="0">
                    <a:pos x="0" y="8"/>
                  </a:cxn>
                  <a:cxn ang="0">
                    <a:pos x="0" y="0"/>
                  </a:cxn>
                  <a:cxn ang="0">
                    <a:pos x="65" y="0"/>
                  </a:cxn>
                  <a:cxn ang="0">
                    <a:pos x="65" y="8"/>
                  </a:cxn>
                  <a:cxn ang="0">
                    <a:pos x="46" y="24"/>
                  </a:cxn>
                  <a:cxn ang="0">
                    <a:pos x="46" y="109"/>
                  </a:cxn>
                </a:cxnLst>
                <a:rect l="0" t="0" r="r" b="b"/>
                <a:pathLst>
                  <a:path w="65" h="132">
                    <a:moveTo>
                      <a:pt x="46" y="109"/>
                    </a:moveTo>
                    <a:cubicBezTo>
                      <a:pt x="47" y="121"/>
                      <a:pt x="44" y="124"/>
                      <a:pt x="65" y="124"/>
                    </a:cubicBezTo>
                    <a:cubicBezTo>
                      <a:pt x="65" y="132"/>
                      <a:pt x="65" y="132"/>
                      <a:pt x="65" y="132"/>
                    </a:cubicBezTo>
                    <a:cubicBezTo>
                      <a:pt x="0" y="132"/>
                      <a:pt x="0" y="132"/>
                      <a:pt x="0" y="132"/>
                    </a:cubicBezTo>
                    <a:cubicBezTo>
                      <a:pt x="0" y="124"/>
                      <a:pt x="0" y="124"/>
                      <a:pt x="0" y="124"/>
                    </a:cubicBezTo>
                    <a:cubicBezTo>
                      <a:pt x="21" y="124"/>
                      <a:pt x="18" y="121"/>
                      <a:pt x="19" y="109"/>
                    </a:cubicBezTo>
                    <a:cubicBezTo>
                      <a:pt x="19" y="24"/>
                      <a:pt x="19" y="24"/>
                      <a:pt x="19" y="24"/>
                    </a:cubicBezTo>
                    <a:cubicBezTo>
                      <a:pt x="18" y="11"/>
                      <a:pt x="21" y="8"/>
                      <a:pt x="0" y="8"/>
                    </a:cubicBezTo>
                    <a:cubicBezTo>
                      <a:pt x="0" y="0"/>
                      <a:pt x="0" y="0"/>
                      <a:pt x="0" y="0"/>
                    </a:cubicBezTo>
                    <a:cubicBezTo>
                      <a:pt x="65" y="0"/>
                      <a:pt x="65" y="0"/>
                      <a:pt x="65" y="0"/>
                    </a:cubicBezTo>
                    <a:cubicBezTo>
                      <a:pt x="65" y="8"/>
                      <a:pt x="65" y="8"/>
                      <a:pt x="65" y="8"/>
                    </a:cubicBezTo>
                    <a:cubicBezTo>
                      <a:pt x="44" y="8"/>
                      <a:pt x="47" y="11"/>
                      <a:pt x="46" y="24"/>
                    </a:cubicBezTo>
                    <a:lnTo>
                      <a:pt x="46" y="10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39" name="Freeform 38"/>
              <p:cNvSpPr>
                <a:spLocks noEditPoints="1"/>
              </p:cNvSpPr>
              <p:nvPr/>
            </p:nvSpPr>
            <p:spPr bwMode="gray">
              <a:xfrm>
                <a:off x="-968375" y="3341688"/>
                <a:ext cx="493713" cy="504825"/>
              </a:xfrm>
              <a:custGeom>
                <a:avLst/>
                <a:gdLst/>
                <a:ahLst/>
                <a:cxnLst>
                  <a:cxn ang="0">
                    <a:pos x="0" y="68"/>
                  </a:cxn>
                  <a:cxn ang="0">
                    <a:pos x="66" y="0"/>
                  </a:cxn>
                  <a:cxn ang="0">
                    <a:pos x="132" y="68"/>
                  </a:cxn>
                  <a:cxn ang="0">
                    <a:pos x="66" y="135"/>
                  </a:cxn>
                  <a:cxn ang="0">
                    <a:pos x="0" y="68"/>
                  </a:cxn>
                  <a:cxn ang="0">
                    <a:pos x="102" y="68"/>
                  </a:cxn>
                  <a:cxn ang="0">
                    <a:pos x="66" y="8"/>
                  </a:cxn>
                  <a:cxn ang="0">
                    <a:pos x="31" y="68"/>
                  </a:cxn>
                  <a:cxn ang="0">
                    <a:pos x="66" y="128"/>
                  </a:cxn>
                  <a:cxn ang="0">
                    <a:pos x="102" y="68"/>
                  </a:cxn>
                </a:cxnLst>
                <a:rect l="0" t="0" r="r" b="b"/>
                <a:pathLst>
                  <a:path w="132" h="135">
                    <a:moveTo>
                      <a:pt x="0" y="68"/>
                    </a:moveTo>
                    <a:cubicBezTo>
                      <a:pt x="0" y="22"/>
                      <a:pt x="19" y="0"/>
                      <a:pt x="66" y="0"/>
                    </a:cubicBezTo>
                    <a:cubicBezTo>
                      <a:pt x="113" y="0"/>
                      <a:pt x="132" y="22"/>
                      <a:pt x="132" y="68"/>
                    </a:cubicBezTo>
                    <a:cubicBezTo>
                      <a:pt x="132" y="114"/>
                      <a:pt x="113" y="135"/>
                      <a:pt x="66" y="135"/>
                    </a:cubicBezTo>
                    <a:cubicBezTo>
                      <a:pt x="19" y="135"/>
                      <a:pt x="0" y="114"/>
                      <a:pt x="0" y="68"/>
                    </a:cubicBezTo>
                    <a:moveTo>
                      <a:pt x="102" y="68"/>
                    </a:moveTo>
                    <a:cubicBezTo>
                      <a:pt x="102" y="33"/>
                      <a:pt x="96" y="8"/>
                      <a:pt x="66" y="8"/>
                    </a:cubicBezTo>
                    <a:cubicBezTo>
                      <a:pt x="36" y="8"/>
                      <a:pt x="31" y="33"/>
                      <a:pt x="31" y="68"/>
                    </a:cubicBezTo>
                    <a:cubicBezTo>
                      <a:pt x="31" y="103"/>
                      <a:pt x="36" y="127"/>
                      <a:pt x="66" y="128"/>
                    </a:cubicBezTo>
                    <a:cubicBezTo>
                      <a:pt x="96" y="127"/>
                      <a:pt x="102" y="103"/>
                      <a:pt x="102" y="68"/>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sp>
          <p:nvSpPr>
            <p:cNvPr id="33" name="Freeform 13"/>
            <p:cNvSpPr>
              <a:spLocks/>
            </p:cNvSpPr>
            <p:nvPr/>
          </p:nvSpPr>
          <p:spPr bwMode="gray">
            <a:xfrm>
              <a:off x="2776451" y="2301485"/>
              <a:ext cx="440608" cy="269126"/>
            </a:xfrm>
            <a:custGeom>
              <a:avLst/>
              <a:gdLst/>
              <a:ahLst/>
              <a:cxnLst>
                <a:cxn ang="0">
                  <a:pos x="115" y="282"/>
                </a:cxn>
                <a:cxn ang="0">
                  <a:pos x="117" y="276"/>
                </a:cxn>
                <a:cxn ang="0">
                  <a:pos x="195" y="209"/>
                </a:cxn>
                <a:cxn ang="0">
                  <a:pos x="194" y="207"/>
                </a:cxn>
                <a:cxn ang="0">
                  <a:pos x="116" y="243"/>
                </a:cxn>
                <a:cxn ang="0">
                  <a:pos x="63" y="237"/>
                </a:cxn>
                <a:cxn ang="0">
                  <a:pos x="6" y="182"/>
                </a:cxn>
                <a:cxn ang="0">
                  <a:pos x="6" y="133"/>
                </a:cxn>
                <a:cxn ang="0">
                  <a:pos x="26" y="103"/>
                </a:cxn>
                <a:cxn ang="0">
                  <a:pos x="87" y="74"/>
                </a:cxn>
                <a:cxn ang="0">
                  <a:pos x="124" y="66"/>
                </a:cxn>
                <a:cxn ang="0">
                  <a:pos x="124" y="66"/>
                </a:cxn>
                <a:cxn ang="0">
                  <a:pos x="231" y="0"/>
                </a:cxn>
                <a:cxn ang="0">
                  <a:pos x="339" y="66"/>
                </a:cxn>
                <a:cxn ang="0">
                  <a:pos x="338" y="66"/>
                </a:cxn>
                <a:cxn ang="0">
                  <a:pos x="376" y="74"/>
                </a:cxn>
                <a:cxn ang="0">
                  <a:pos x="437" y="103"/>
                </a:cxn>
                <a:cxn ang="0">
                  <a:pos x="457" y="133"/>
                </a:cxn>
                <a:cxn ang="0">
                  <a:pos x="457" y="182"/>
                </a:cxn>
                <a:cxn ang="0">
                  <a:pos x="399" y="237"/>
                </a:cxn>
                <a:cxn ang="0">
                  <a:pos x="347" y="243"/>
                </a:cxn>
                <a:cxn ang="0">
                  <a:pos x="269" y="207"/>
                </a:cxn>
                <a:cxn ang="0">
                  <a:pos x="267" y="209"/>
                </a:cxn>
                <a:cxn ang="0">
                  <a:pos x="345" y="276"/>
                </a:cxn>
                <a:cxn ang="0">
                  <a:pos x="347" y="282"/>
                </a:cxn>
                <a:cxn ang="0">
                  <a:pos x="115" y="282"/>
                </a:cxn>
              </a:cxnLst>
              <a:rect l="0" t="0" r="r" b="b"/>
              <a:pathLst>
                <a:path w="462" h="282">
                  <a:moveTo>
                    <a:pt x="115" y="282"/>
                  </a:moveTo>
                  <a:cubicBezTo>
                    <a:pt x="115" y="279"/>
                    <a:pt x="115" y="277"/>
                    <a:pt x="117" y="276"/>
                  </a:cubicBezTo>
                  <a:cubicBezTo>
                    <a:pt x="149" y="266"/>
                    <a:pt x="176" y="244"/>
                    <a:pt x="195" y="209"/>
                  </a:cubicBezTo>
                  <a:cubicBezTo>
                    <a:pt x="195" y="208"/>
                    <a:pt x="194" y="207"/>
                    <a:pt x="194" y="207"/>
                  </a:cubicBezTo>
                  <a:cubicBezTo>
                    <a:pt x="152" y="238"/>
                    <a:pt x="139" y="240"/>
                    <a:pt x="116" y="243"/>
                  </a:cubicBezTo>
                  <a:cubicBezTo>
                    <a:pt x="98" y="246"/>
                    <a:pt x="80" y="243"/>
                    <a:pt x="63" y="237"/>
                  </a:cubicBezTo>
                  <a:cubicBezTo>
                    <a:pt x="37" y="228"/>
                    <a:pt x="14" y="210"/>
                    <a:pt x="6" y="182"/>
                  </a:cubicBezTo>
                  <a:cubicBezTo>
                    <a:pt x="1" y="166"/>
                    <a:pt x="0" y="149"/>
                    <a:pt x="6" y="133"/>
                  </a:cubicBezTo>
                  <a:cubicBezTo>
                    <a:pt x="10" y="121"/>
                    <a:pt x="16" y="111"/>
                    <a:pt x="26" y="103"/>
                  </a:cubicBezTo>
                  <a:cubicBezTo>
                    <a:pt x="44" y="87"/>
                    <a:pt x="64" y="80"/>
                    <a:pt x="87" y="74"/>
                  </a:cubicBezTo>
                  <a:cubicBezTo>
                    <a:pt x="99" y="71"/>
                    <a:pt x="112" y="68"/>
                    <a:pt x="124" y="66"/>
                  </a:cubicBezTo>
                  <a:cubicBezTo>
                    <a:pt x="124" y="66"/>
                    <a:pt x="124" y="66"/>
                    <a:pt x="124" y="66"/>
                  </a:cubicBezTo>
                  <a:cubicBezTo>
                    <a:pt x="187" y="52"/>
                    <a:pt x="202" y="51"/>
                    <a:pt x="231" y="0"/>
                  </a:cubicBezTo>
                  <a:cubicBezTo>
                    <a:pt x="261" y="51"/>
                    <a:pt x="275" y="52"/>
                    <a:pt x="339" y="66"/>
                  </a:cubicBezTo>
                  <a:cubicBezTo>
                    <a:pt x="338" y="66"/>
                    <a:pt x="338" y="66"/>
                    <a:pt x="338" y="66"/>
                  </a:cubicBezTo>
                  <a:cubicBezTo>
                    <a:pt x="351" y="68"/>
                    <a:pt x="363" y="71"/>
                    <a:pt x="376" y="74"/>
                  </a:cubicBezTo>
                  <a:cubicBezTo>
                    <a:pt x="398" y="80"/>
                    <a:pt x="419" y="87"/>
                    <a:pt x="437" y="103"/>
                  </a:cubicBezTo>
                  <a:cubicBezTo>
                    <a:pt x="447" y="111"/>
                    <a:pt x="453" y="121"/>
                    <a:pt x="457" y="133"/>
                  </a:cubicBezTo>
                  <a:cubicBezTo>
                    <a:pt x="462" y="149"/>
                    <a:pt x="462" y="166"/>
                    <a:pt x="457" y="182"/>
                  </a:cubicBezTo>
                  <a:cubicBezTo>
                    <a:pt x="448" y="210"/>
                    <a:pt x="425" y="228"/>
                    <a:pt x="399" y="237"/>
                  </a:cubicBezTo>
                  <a:cubicBezTo>
                    <a:pt x="382" y="243"/>
                    <a:pt x="364" y="246"/>
                    <a:pt x="347" y="243"/>
                  </a:cubicBezTo>
                  <a:cubicBezTo>
                    <a:pt x="324" y="240"/>
                    <a:pt x="310" y="238"/>
                    <a:pt x="269" y="207"/>
                  </a:cubicBezTo>
                  <a:cubicBezTo>
                    <a:pt x="268" y="207"/>
                    <a:pt x="267" y="208"/>
                    <a:pt x="267" y="209"/>
                  </a:cubicBezTo>
                  <a:cubicBezTo>
                    <a:pt x="287" y="244"/>
                    <a:pt x="313" y="266"/>
                    <a:pt x="345" y="276"/>
                  </a:cubicBezTo>
                  <a:cubicBezTo>
                    <a:pt x="347" y="277"/>
                    <a:pt x="348" y="279"/>
                    <a:pt x="347" y="282"/>
                  </a:cubicBezTo>
                  <a:lnTo>
                    <a:pt x="115" y="28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slide">
    <p:spTree>
      <p:nvGrpSpPr>
        <p:cNvPr id="1" name=""/>
        <p:cNvGrpSpPr/>
        <p:nvPr/>
      </p:nvGrpSpPr>
      <p:grpSpPr>
        <a:xfrm>
          <a:off x="0" y="0"/>
          <a:ext cx="0" cy="0"/>
          <a:chOff x="0" y="0"/>
          <a:chExt cx="0" cy="0"/>
        </a:xfrm>
      </p:grpSpPr>
      <p:sp>
        <p:nvSpPr>
          <p:cNvPr id="8" name="Rectangle 7"/>
          <p:cNvSpPr/>
          <p:nvPr userDrawn="1"/>
        </p:nvSpPr>
        <p:spPr bwMode="gray">
          <a:xfrm>
            <a:off x="342000" y="342001"/>
            <a:ext cx="8460000" cy="39704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 name="Title 1"/>
          <p:cNvSpPr>
            <a:spLocks noGrp="1"/>
          </p:cNvSpPr>
          <p:nvPr>
            <p:ph type="ctrTitle" hasCustomPrompt="1"/>
          </p:nvPr>
        </p:nvSpPr>
        <p:spPr>
          <a:xfrm>
            <a:off x="680412" y="531734"/>
            <a:ext cx="7840326" cy="1923604"/>
          </a:xfrm>
          <a:noFill/>
        </p:spPr>
        <p:txBody>
          <a:bodyPr lIns="0" rIns="0" anchor="t" anchorCtr="0">
            <a:noAutofit/>
          </a:bodyPr>
          <a:lstStyle>
            <a:lvl1pPr>
              <a:lnSpc>
                <a:spcPts val="5000"/>
              </a:lnSpc>
              <a:defRPr sz="4500"/>
            </a:lvl1pPr>
          </a:lstStyle>
          <a:p>
            <a:r>
              <a:rPr lang="en-US" noProof="0" dirty="0" smtClean="0"/>
              <a:t>Click to edit </a:t>
            </a:r>
            <a:br>
              <a:rPr lang="en-US" noProof="0" dirty="0" smtClean="0"/>
            </a:br>
            <a:r>
              <a:rPr lang="en-US" noProof="0" dirty="0" smtClean="0"/>
              <a:t>Master title style</a:t>
            </a:r>
            <a:endParaRPr lang="nl-NL" noProof="0" dirty="0"/>
          </a:p>
        </p:txBody>
      </p:sp>
      <p:sp>
        <p:nvSpPr>
          <p:cNvPr id="3" name="Subtitle 2"/>
          <p:cNvSpPr>
            <a:spLocks noGrp="1"/>
          </p:cNvSpPr>
          <p:nvPr>
            <p:ph type="subTitle" idx="1" hasCustomPrompt="1"/>
          </p:nvPr>
        </p:nvSpPr>
        <p:spPr bwMode="white">
          <a:xfrm>
            <a:off x="680391" y="2873354"/>
            <a:ext cx="7841273" cy="538609"/>
          </a:xfrm>
        </p:spPr>
        <p:txBody>
          <a:bodyPr/>
          <a:lstStyle>
            <a:lvl1pPr marL="0" indent="0" algn="l">
              <a:lnSpc>
                <a:spcPts val="2000"/>
              </a:lnSpc>
              <a:buNone/>
              <a:defRPr sz="1800">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noProof="0" dirty="0" smtClean="0"/>
              <a:t>Click to edit Master </a:t>
            </a:r>
            <a:br>
              <a:rPr lang="en-US" noProof="0" dirty="0" smtClean="0"/>
            </a:br>
            <a:r>
              <a:rPr lang="en-US" noProof="0" dirty="0" smtClean="0"/>
              <a:t>subtitle style</a:t>
            </a:r>
            <a:endParaRPr lang="nl-NL" noProof="0" dirty="0"/>
          </a:p>
        </p:txBody>
      </p:sp>
      <p:sp>
        <p:nvSpPr>
          <p:cNvPr id="13" name="Content Placeholder 12"/>
          <p:cNvSpPr>
            <a:spLocks noGrp="1"/>
          </p:cNvSpPr>
          <p:nvPr>
            <p:ph sz="quarter" idx="13" hasCustomPrompt="1"/>
          </p:nvPr>
        </p:nvSpPr>
        <p:spPr bwMode="white">
          <a:xfrm>
            <a:off x="680412" y="3632897"/>
            <a:ext cx="7840325" cy="179536"/>
          </a:xfrm>
        </p:spPr>
        <p:txBody>
          <a:bodyPr>
            <a:noAutofit/>
          </a:bodyPr>
          <a:lstStyle>
            <a:lvl1pPr marL="0" indent="0">
              <a:lnSpc>
                <a:spcPts val="1400"/>
              </a:lnSpc>
              <a:buNone/>
              <a:defRPr sz="1200" baseline="0">
                <a:solidFill>
                  <a:schemeClr val="bg1"/>
                </a:solidFill>
              </a:defRPr>
            </a:lvl1pPr>
          </a:lstStyle>
          <a:p>
            <a:pPr lvl="0"/>
            <a:r>
              <a:rPr lang="nl-NL" noProof="0" dirty="0" smtClean="0"/>
              <a:t>Type </a:t>
            </a:r>
            <a:r>
              <a:rPr lang="nl-NL" noProof="0" dirty="0" err="1" smtClean="0"/>
              <a:t>your</a:t>
            </a:r>
            <a:r>
              <a:rPr lang="nl-NL" noProof="0" dirty="0" smtClean="0"/>
              <a:t> </a:t>
            </a:r>
            <a:r>
              <a:rPr lang="nl-NL" noProof="0" dirty="0" err="1" smtClean="0"/>
              <a:t>Location</a:t>
            </a:r>
            <a:r>
              <a:rPr lang="nl-NL" noProof="0" dirty="0" smtClean="0"/>
              <a:t> </a:t>
            </a:r>
            <a:r>
              <a:rPr lang="nl-NL" noProof="0" dirty="0" err="1" smtClean="0"/>
              <a:t>and</a:t>
            </a:r>
            <a:r>
              <a:rPr lang="nl-NL" noProof="0" dirty="0" smtClean="0"/>
              <a:t> date</a:t>
            </a:r>
            <a:endParaRPr lang="nl-NL" noProof="0" dirty="0"/>
          </a:p>
        </p:txBody>
      </p:sp>
      <p:sp>
        <p:nvSpPr>
          <p:cNvPr id="9" name="Slide Number Placeholder 8"/>
          <p:cNvSpPr>
            <a:spLocks noGrp="1"/>
          </p:cNvSpPr>
          <p:nvPr>
            <p:ph type="sldNum" sz="quarter" idx="14"/>
          </p:nvPr>
        </p:nvSpPr>
        <p:spPr/>
        <p:txBody>
          <a:bodyPr/>
          <a:lstStyle/>
          <a:p>
            <a:fld id="{4EACBA47-91FC-4F0F-98EF-AF8B449ABA17}" type="slidenum">
              <a:rPr lang="nl-NL" noProof="0" smtClean="0"/>
              <a:pPr/>
              <a:t>‹#›</a:t>
            </a:fld>
            <a:endParaRPr lang="nl-NL" noProof="0"/>
          </a:p>
        </p:txBody>
      </p:sp>
      <p:sp>
        <p:nvSpPr>
          <p:cNvPr id="10" name="Footer Placeholder 9"/>
          <p:cNvSpPr>
            <a:spLocks noGrp="1"/>
          </p:cNvSpPr>
          <p:nvPr>
            <p:ph type="ftr" sz="quarter" idx="15"/>
          </p:nvPr>
        </p:nvSpPr>
        <p:spPr/>
        <p:txBody>
          <a:bodyPr/>
          <a:lstStyle/>
          <a:p>
            <a:r>
              <a:rPr lang="nl-NL" noProof="0" smtClean="0"/>
              <a:t>Cucumber Workshop</a:t>
            </a:r>
            <a:endParaRPr lang="nl-NL"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kst slide">
    <p:spTree>
      <p:nvGrpSpPr>
        <p:cNvPr id="1" name=""/>
        <p:cNvGrpSpPr/>
        <p:nvPr/>
      </p:nvGrpSpPr>
      <p:grpSpPr>
        <a:xfrm>
          <a:off x="0" y="0"/>
          <a:ext cx="0" cy="0"/>
          <a:chOff x="0" y="0"/>
          <a:chExt cx="0" cy="0"/>
        </a:xfrm>
      </p:grpSpPr>
      <p:sp>
        <p:nvSpPr>
          <p:cNvPr id="2" name="Title 1"/>
          <p:cNvSpPr>
            <a:spLocks noGrp="1"/>
          </p:cNvSpPr>
          <p:nvPr>
            <p:ph type="title"/>
          </p:nvPr>
        </p:nvSpPr>
        <p:spPr>
          <a:xfrm>
            <a:off x="342000" y="342900"/>
            <a:ext cx="8460000" cy="685800"/>
          </a:xfrm>
        </p:spPr>
        <p:txBody>
          <a:bodyPr/>
          <a:lstStyle/>
          <a:p>
            <a:r>
              <a:rPr lang="en-US" noProof="0" dirty="0" smtClean="0"/>
              <a:t>Click to edit Master title style</a:t>
            </a:r>
            <a:endParaRPr lang="nl-NL" noProof="0" dirty="0"/>
          </a:p>
        </p:txBody>
      </p:sp>
      <p:sp>
        <p:nvSpPr>
          <p:cNvPr id="3" name="Content Placeholder 2"/>
          <p:cNvSpPr>
            <a:spLocks noGrp="1"/>
          </p:cNvSpPr>
          <p:nvPr>
            <p:ph idx="1"/>
          </p:nvPr>
        </p:nvSpPr>
        <p:spPr>
          <a:xfrm>
            <a:off x="342000" y="1285624"/>
            <a:ext cx="8460000" cy="3026851"/>
          </a:xfrm>
        </p:spPr>
        <p:txBody>
          <a:bodyPr/>
          <a:lstStyle>
            <a:lvl1pPr marL="0" indent="0">
              <a:spcBef>
                <a:spcPts val="0"/>
              </a:spcBef>
              <a:buNone/>
              <a:defRPr/>
            </a:lvl1pPr>
            <a:lvl2pPr marL="0" indent="0">
              <a:spcBef>
                <a:spcPts val="0"/>
              </a:spcBef>
              <a:buNone/>
              <a:defRPr/>
            </a:lvl2pPr>
          </a:lstStyle>
          <a:p>
            <a:pPr lvl="0"/>
            <a:r>
              <a:rPr lang="en-US" noProof="0" dirty="0" smtClean="0"/>
              <a:t>Click to edit Master text styles</a:t>
            </a:r>
          </a:p>
          <a:p>
            <a:pPr lvl="1"/>
            <a:r>
              <a:rPr lang="en-US" noProof="0" dirty="0" smtClean="0"/>
              <a:t>Second level</a:t>
            </a:r>
          </a:p>
        </p:txBody>
      </p:sp>
      <p:sp>
        <p:nvSpPr>
          <p:cNvPr id="7" name="Slide Number Placeholder 6"/>
          <p:cNvSpPr>
            <a:spLocks noGrp="1"/>
          </p:cNvSpPr>
          <p:nvPr>
            <p:ph type="sldNum" sz="quarter" idx="10"/>
          </p:nvPr>
        </p:nvSpPr>
        <p:spPr/>
        <p:txBody>
          <a:bodyPr/>
          <a:lstStyle/>
          <a:p>
            <a:fld id="{4EACBA47-91FC-4F0F-98EF-AF8B449ABA17}" type="slidenum">
              <a:rPr lang="nl-NL" noProof="0" smtClean="0"/>
              <a:pPr/>
              <a:t>‹#›</a:t>
            </a:fld>
            <a:endParaRPr lang="nl-NL" noProof="0"/>
          </a:p>
        </p:txBody>
      </p:sp>
      <p:sp>
        <p:nvSpPr>
          <p:cNvPr id="8" name="Footer Placeholder 7"/>
          <p:cNvSpPr>
            <a:spLocks noGrp="1"/>
          </p:cNvSpPr>
          <p:nvPr>
            <p:ph type="ftr" sz="quarter" idx="11"/>
          </p:nvPr>
        </p:nvSpPr>
        <p:spPr/>
        <p:txBody>
          <a:bodyPr/>
          <a:lstStyle/>
          <a:p>
            <a:r>
              <a:rPr lang="nl-NL" noProof="0" smtClean="0"/>
              <a:t>Cucumber Workshop</a:t>
            </a:r>
            <a:endParaRPr lang="nl-NL"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ekst met bullets">
    <p:spTree>
      <p:nvGrpSpPr>
        <p:cNvPr id="1" name=""/>
        <p:cNvGrpSpPr/>
        <p:nvPr/>
      </p:nvGrpSpPr>
      <p:grpSpPr>
        <a:xfrm>
          <a:off x="0" y="0"/>
          <a:ext cx="0" cy="0"/>
          <a:chOff x="0" y="0"/>
          <a:chExt cx="0" cy="0"/>
        </a:xfrm>
      </p:grpSpPr>
      <p:sp>
        <p:nvSpPr>
          <p:cNvPr id="2" name="Title 1"/>
          <p:cNvSpPr>
            <a:spLocks noGrp="1"/>
          </p:cNvSpPr>
          <p:nvPr>
            <p:ph type="title"/>
          </p:nvPr>
        </p:nvSpPr>
        <p:spPr>
          <a:xfrm>
            <a:off x="342000" y="342900"/>
            <a:ext cx="8460000" cy="685800"/>
          </a:xfrm>
        </p:spPr>
        <p:txBody>
          <a:bodyPr/>
          <a:lstStyle/>
          <a:p>
            <a:r>
              <a:rPr lang="en-US" noProof="0" smtClean="0"/>
              <a:t>Click to edit Master title style</a:t>
            </a:r>
            <a:endParaRPr lang="nl-NL" noProof="0"/>
          </a:p>
        </p:txBody>
      </p:sp>
      <p:sp>
        <p:nvSpPr>
          <p:cNvPr id="3" name="Content Placeholder 2"/>
          <p:cNvSpPr>
            <a:spLocks noGrp="1"/>
          </p:cNvSpPr>
          <p:nvPr>
            <p:ph idx="1"/>
          </p:nvPr>
        </p:nvSpPr>
        <p:spPr>
          <a:xfrm>
            <a:off x="342000" y="1285624"/>
            <a:ext cx="8460000" cy="3026851"/>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nl-NL" noProof="0" dirty="0"/>
          </a:p>
        </p:txBody>
      </p:sp>
      <p:sp>
        <p:nvSpPr>
          <p:cNvPr id="7" name="Slide Number Placeholder 6"/>
          <p:cNvSpPr>
            <a:spLocks noGrp="1"/>
          </p:cNvSpPr>
          <p:nvPr>
            <p:ph type="sldNum" sz="quarter" idx="10"/>
          </p:nvPr>
        </p:nvSpPr>
        <p:spPr/>
        <p:txBody>
          <a:bodyPr/>
          <a:lstStyle/>
          <a:p>
            <a:fld id="{4EACBA47-91FC-4F0F-98EF-AF8B449ABA17}" type="slidenum">
              <a:rPr lang="nl-NL" noProof="0" smtClean="0"/>
              <a:pPr/>
              <a:t>‹#›</a:t>
            </a:fld>
            <a:endParaRPr lang="nl-NL" noProof="0"/>
          </a:p>
        </p:txBody>
      </p:sp>
      <p:sp>
        <p:nvSpPr>
          <p:cNvPr id="8" name="Footer Placeholder 7"/>
          <p:cNvSpPr>
            <a:spLocks noGrp="1"/>
          </p:cNvSpPr>
          <p:nvPr>
            <p:ph type="ftr" sz="quarter" idx="11"/>
          </p:nvPr>
        </p:nvSpPr>
        <p:spPr/>
        <p:txBody>
          <a:bodyPr/>
          <a:lstStyle/>
          <a:p>
            <a:r>
              <a:rPr lang="nl-NL" noProof="0" smtClean="0"/>
              <a:t>Cucumber Workshop</a:t>
            </a:r>
            <a:endParaRPr lang="nl-NL"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ekst met numm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3" name="Content Placeholder 2"/>
          <p:cNvSpPr>
            <a:spLocks noGrp="1"/>
          </p:cNvSpPr>
          <p:nvPr>
            <p:ph idx="1"/>
          </p:nvPr>
        </p:nvSpPr>
        <p:spPr/>
        <p:txBody>
          <a:bodyPr/>
          <a:lstStyle>
            <a:lvl1pPr>
              <a:buFont typeface="+mj-lt"/>
              <a:buAutoNum type="arabicPeriod"/>
              <a:defRPr/>
            </a:lvl1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nl-NL" noProof="0" dirty="0"/>
          </a:p>
        </p:txBody>
      </p:sp>
      <p:sp>
        <p:nvSpPr>
          <p:cNvPr id="7" name="Slide Number Placeholder 6"/>
          <p:cNvSpPr>
            <a:spLocks noGrp="1"/>
          </p:cNvSpPr>
          <p:nvPr>
            <p:ph type="sldNum" sz="quarter" idx="10"/>
          </p:nvPr>
        </p:nvSpPr>
        <p:spPr/>
        <p:txBody>
          <a:bodyPr/>
          <a:lstStyle/>
          <a:p>
            <a:fld id="{4EACBA47-91FC-4F0F-98EF-AF8B449ABA17}" type="slidenum">
              <a:rPr lang="nl-NL" noProof="0" smtClean="0"/>
              <a:pPr/>
              <a:t>‹#›</a:t>
            </a:fld>
            <a:endParaRPr lang="nl-NL" noProof="0"/>
          </a:p>
        </p:txBody>
      </p:sp>
      <p:sp>
        <p:nvSpPr>
          <p:cNvPr id="8" name="Footer Placeholder 7"/>
          <p:cNvSpPr>
            <a:spLocks noGrp="1"/>
          </p:cNvSpPr>
          <p:nvPr>
            <p:ph type="ftr" sz="quarter" idx="11"/>
          </p:nvPr>
        </p:nvSpPr>
        <p:spPr/>
        <p:txBody>
          <a:bodyPr/>
          <a:lstStyle/>
          <a:p>
            <a:r>
              <a:rPr lang="nl-NL" noProof="0" smtClean="0"/>
              <a:t>Cucumber Workshop</a:t>
            </a:r>
            <a:endParaRPr lang="nl-NL"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Kolomme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42000" y="1285624"/>
            <a:ext cx="4143285" cy="3026851"/>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nl-NL" noProof="0" dirty="0"/>
          </a:p>
        </p:txBody>
      </p:sp>
      <p:sp>
        <p:nvSpPr>
          <p:cNvPr id="15" name="Content Placeholder 8"/>
          <p:cNvSpPr>
            <a:spLocks noGrp="1"/>
          </p:cNvSpPr>
          <p:nvPr>
            <p:ph sz="quarter" idx="14"/>
          </p:nvPr>
        </p:nvSpPr>
        <p:spPr>
          <a:xfrm>
            <a:off x="4658400" y="1285624"/>
            <a:ext cx="4143600" cy="3026851"/>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nl-NL" noProof="0" dirty="0"/>
          </a:p>
        </p:txBody>
      </p:sp>
      <p:sp>
        <p:nvSpPr>
          <p:cNvPr id="8" name="Slide Number Placeholder 7"/>
          <p:cNvSpPr>
            <a:spLocks noGrp="1"/>
          </p:cNvSpPr>
          <p:nvPr>
            <p:ph type="sldNum" sz="quarter" idx="15"/>
          </p:nvPr>
        </p:nvSpPr>
        <p:spPr/>
        <p:txBody>
          <a:bodyPr/>
          <a:lstStyle/>
          <a:p>
            <a:fld id="{4EACBA47-91FC-4F0F-98EF-AF8B449ABA17}" type="slidenum">
              <a:rPr lang="nl-NL" noProof="0" smtClean="0"/>
              <a:pPr/>
              <a:t>‹#›</a:t>
            </a:fld>
            <a:endParaRPr lang="nl-NL" noProof="0"/>
          </a:p>
        </p:txBody>
      </p:sp>
      <p:sp>
        <p:nvSpPr>
          <p:cNvPr id="10" name="Footer Placeholder 9"/>
          <p:cNvSpPr>
            <a:spLocks noGrp="1"/>
          </p:cNvSpPr>
          <p:nvPr>
            <p:ph type="ftr" sz="quarter" idx="16"/>
          </p:nvPr>
        </p:nvSpPr>
        <p:spPr/>
        <p:txBody>
          <a:bodyPr/>
          <a:lstStyle/>
          <a:p>
            <a:r>
              <a:rPr lang="nl-NL" noProof="0" smtClean="0"/>
              <a:t>Cucumber Workshop</a:t>
            </a:r>
            <a:endParaRPr lang="nl-NL" noProof="0"/>
          </a:p>
        </p:txBody>
      </p:sp>
      <p:sp>
        <p:nvSpPr>
          <p:cNvPr id="3" name="Title 2"/>
          <p:cNvSpPr>
            <a:spLocks noGrp="1"/>
          </p:cNvSpPr>
          <p:nvPr>
            <p:ph type="title"/>
          </p:nvPr>
        </p:nvSpPr>
        <p:spPr>
          <a:xfrm>
            <a:off x="342000" y="342900"/>
            <a:ext cx="8460000" cy="685800"/>
          </a:xfrm>
        </p:spPr>
        <p:txBody>
          <a:bodyPr/>
          <a:lstStyle/>
          <a:p>
            <a:r>
              <a:rPr lang="en-US" smtClean="0"/>
              <a:t>Click to edit Master title style</a:t>
            </a:r>
            <a:endParaRPr lang="en-GB"/>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Kolommen met nummers">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42000" y="1285625"/>
            <a:ext cx="4143600" cy="3026850"/>
          </a:xfrm>
        </p:spPr>
        <p:txBody>
          <a:bodyPr/>
          <a:lstStyle>
            <a:lvl1pPr>
              <a:buFont typeface="+mj-lt"/>
              <a:buAutoNum type="arabicPeriod"/>
              <a:defRPr/>
            </a:lvl1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nl-NL" noProof="0" dirty="0"/>
          </a:p>
        </p:txBody>
      </p:sp>
      <p:sp>
        <p:nvSpPr>
          <p:cNvPr id="15" name="Content Placeholder 8"/>
          <p:cNvSpPr>
            <a:spLocks noGrp="1"/>
          </p:cNvSpPr>
          <p:nvPr>
            <p:ph sz="quarter" idx="14"/>
          </p:nvPr>
        </p:nvSpPr>
        <p:spPr>
          <a:xfrm>
            <a:off x="4658400" y="1285625"/>
            <a:ext cx="4143600" cy="3026850"/>
          </a:xfrm>
        </p:spPr>
        <p:txBody>
          <a:bodyPr/>
          <a:lstStyle>
            <a:lvl1pPr>
              <a:buFont typeface="+mj-lt"/>
              <a:buAutoNum type="arabicPeriod"/>
              <a:defRPr/>
            </a:lvl1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nl-NL" noProof="0" dirty="0"/>
          </a:p>
        </p:txBody>
      </p:sp>
      <p:sp>
        <p:nvSpPr>
          <p:cNvPr id="8" name="Slide Number Placeholder 7"/>
          <p:cNvSpPr>
            <a:spLocks noGrp="1"/>
          </p:cNvSpPr>
          <p:nvPr>
            <p:ph type="sldNum" sz="quarter" idx="15"/>
          </p:nvPr>
        </p:nvSpPr>
        <p:spPr/>
        <p:txBody>
          <a:bodyPr/>
          <a:lstStyle/>
          <a:p>
            <a:fld id="{4EACBA47-91FC-4F0F-98EF-AF8B449ABA17}" type="slidenum">
              <a:rPr lang="nl-NL" noProof="0" smtClean="0"/>
              <a:pPr/>
              <a:t>‹#›</a:t>
            </a:fld>
            <a:endParaRPr lang="nl-NL" noProof="0"/>
          </a:p>
        </p:txBody>
      </p:sp>
      <p:sp>
        <p:nvSpPr>
          <p:cNvPr id="10" name="Footer Placeholder 9"/>
          <p:cNvSpPr>
            <a:spLocks noGrp="1"/>
          </p:cNvSpPr>
          <p:nvPr>
            <p:ph type="ftr" sz="quarter" idx="16"/>
          </p:nvPr>
        </p:nvSpPr>
        <p:spPr/>
        <p:txBody>
          <a:bodyPr/>
          <a:lstStyle/>
          <a:p>
            <a:r>
              <a:rPr lang="nl-NL" noProof="0" smtClean="0"/>
              <a:t>Cucumber Workshop</a:t>
            </a:r>
            <a:endParaRPr lang="nl-NL" noProof="0"/>
          </a:p>
        </p:txBody>
      </p:sp>
      <p:sp>
        <p:nvSpPr>
          <p:cNvPr id="3" name="Title 2"/>
          <p:cNvSpPr>
            <a:spLocks noGrp="1"/>
          </p:cNvSpPr>
          <p:nvPr>
            <p:ph type="title"/>
          </p:nvPr>
        </p:nvSpPr>
        <p:spPr>
          <a:xfrm>
            <a:off x="342000" y="342900"/>
            <a:ext cx="8460000" cy="685800"/>
          </a:xfrm>
        </p:spPr>
        <p:txBody>
          <a:bodyPr/>
          <a:lstStyle/>
          <a:p>
            <a:r>
              <a:rPr lang="en-US" smtClean="0"/>
              <a:t>Click to edit Master title style</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6" name="Slide Number Placeholder 5"/>
          <p:cNvSpPr>
            <a:spLocks noGrp="1"/>
          </p:cNvSpPr>
          <p:nvPr>
            <p:ph type="sldNum" sz="quarter" idx="10"/>
          </p:nvPr>
        </p:nvSpPr>
        <p:spPr/>
        <p:txBody>
          <a:bodyPr/>
          <a:lstStyle/>
          <a:p>
            <a:fld id="{4EACBA47-91FC-4F0F-98EF-AF8B449ABA17}" type="slidenum">
              <a:rPr lang="nl-NL" noProof="0" smtClean="0"/>
              <a:pPr/>
              <a:t>‹#›</a:t>
            </a:fld>
            <a:endParaRPr lang="nl-NL" noProof="0"/>
          </a:p>
        </p:txBody>
      </p:sp>
      <p:sp>
        <p:nvSpPr>
          <p:cNvPr id="7" name="Footer Placeholder 6"/>
          <p:cNvSpPr>
            <a:spLocks noGrp="1"/>
          </p:cNvSpPr>
          <p:nvPr>
            <p:ph type="ftr" sz="quarter" idx="11"/>
          </p:nvPr>
        </p:nvSpPr>
        <p:spPr/>
        <p:txBody>
          <a:bodyPr/>
          <a:lstStyle/>
          <a:p>
            <a:r>
              <a:rPr lang="nl-NL" noProof="0" smtClean="0"/>
              <a:t>Cucumber Workshop</a:t>
            </a:r>
            <a:endParaRPr lang="nl-NL"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slide">
    <p:spTree>
      <p:nvGrpSpPr>
        <p:cNvPr id="1" name=""/>
        <p:cNvGrpSpPr/>
        <p:nvPr/>
      </p:nvGrpSpPr>
      <p:grpSpPr>
        <a:xfrm>
          <a:off x="0" y="0"/>
          <a:ext cx="0" cy="0"/>
          <a:chOff x="0" y="0"/>
          <a:chExt cx="0" cy="0"/>
        </a:xfrm>
      </p:grpSpPr>
      <p:sp>
        <p:nvSpPr>
          <p:cNvPr id="2" name="Title 1"/>
          <p:cNvSpPr>
            <a:spLocks noGrp="1"/>
          </p:cNvSpPr>
          <p:nvPr>
            <p:ph type="title"/>
          </p:nvPr>
        </p:nvSpPr>
        <p:spPr>
          <a:xfrm>
            <a:off x="342000" y="342900"/>
            <a:ext cx="8460000" cy="685800"/>
          </a:xfrm>
        </p:spPr>
        <p:txBody>
          <a:bodyPr/>
          <a:lstStyle/>
          <a:p>
            <a:r>
              <a:rPr lang="en-US" noProof="0" smtClean="0"/>
              <a:t>Click to edit Master title style</a:t>
            </a:r>
            <a:endParaRPr lang="nl-NL" noProof="0"/>
          </a:p>
        </p:txBody>
      </p:sp>
      <p:sp>
        <p:nvSpPr>
          <p:cNvPr id="9" name="Table Placeholder 8"/>
          <p:cNvSpPr>
            <a:spLocks noGrp="1"/>
          </p:cNvSpPr>
          <p:nvPr>
            <p:ph type="tbl" sz="quarter" idx="13"/>
          </p:nvPr>
        </p:nvSpPr>
        <p:spPr>
          <a:xfrm>
            <a:off x="342000" y="1285625"/>
            <a:ext cx="8460000" cy="2911231"/>
          </a:xfrm>
        </p:spPr>
        <p:txBody>
          <a:bodyPr/>
          <a:lstStyle>
            <a:lvl1pPr>
              <a:lnSpc>
                <a:spcPts val="1600"/>
              </a:lnSpc>
              <a:defRPr sz="1400"/>
            </a:lvl1pPr>
          </a:lstStyle>
          <a:p>
            <a:r>
              <a:rPr lang="en-US" noProof="0" dirty="0" smtClean="0"/>
              <a:t>Click icon to add table</a:t>
            </a:r>
            <a:endParaRPr lang="nl-NL" noProof="0" dirty="0"/>
          </a:p>
        </p:txBody>
      </p:sp>
      <p:sp>
        <p:nvSpPr>
          <p:cNvPr id="8" name="Slide Number Placeholder 7"/>
          <p:cNvSpPr>
            <a:spLocks noGrp="1"/>
          </p:cNvSpPr>
          <p:nvPr>
            <p:ph type="sldNum" sz="quarter" idx="14"/>
          </p:nvPr>
        </p:nvSpPr>
        <p:spPr/>
        <p:txBody>
          <a:bodyPr/>
          <a:lstStyle/>
          <a:p>
            <a:fld id="{4EACBA47-91FC-4F0F-98EF-AF8B449ABA17}" type="slidenum">
              <a:rPr lang="nl-NL" noProof="0" smtClean="0"/>
              <a:pPr/>
              <a:t>‹#›</a:t>
            </a:fld>
            <a:endParaRPr lang="nl-NL" noProof="0"/>
          </a:p>
        </p:txBody>
      </p:sp>
      <p:sp>
        <p:nvSpPr>
          <p:cNvPr id="10" name="Footer Placeholder 9"/>
          <p:cNvSpPr>
            <a:spLocks noGrp="1"/>
          </p:cNvSpPr>
          <p:nvPr>
            <p:ph type="ftr" sz="quarter" idx="15"/>
          </p:nvPr>
        </p:nvSpPr>
        <p:spPr/>
        <p:txBody>
          <a:bodyPr/>
          <a:lstStyle/>
          <a:p>
            <a:r>
              <a:rPr lang="nl-NL" noProof="0" smtClean="0"/>
              <a:t>Cucumber Workshop</a:t>
            </a:r>
            <a:endParaRPr lang="nl-NL" noProof="0" dirty="0"/>
          </a:p>
        </p:txBody>
      </p:sp>
      <p:sp>
        <p:nvSpPr>
          <p:cNvPr id="6" name="Text Placeholder 3"/>
          <p:cNvSpPr>
            <a:spLocks noGrp="1"/>
          </p:cNvSpPr>
          <p:nvPr>
            <p:ph type="body" sz="half" idx="2" hasCustomPrompt="1"/>
          </p:nvPr>
        </p:nvSpPr>
        <p:spPr>
          <a:xfrm>
            <a:off x="342000" y="4220155"/>
            <a:ext cx="8460000" cy="128240"/>
          </a:xfrm>
        </p:spPr>
        <p:txBody>
          <a:bodyPr anchor="t" anchorCtr="0">
            <a:noAutofit/>
          </a:bodyPr>
          <a:lstStyle>
            <a:lvl1pPr marL="0" indent="0">
              <a:lnSpc>
                <a:spcPts val="1000"/>
              </a:lnSpc>
              <a:buNone/>
              <a:defRPr sz="900" b="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nl-NL" noProof="0" dirty="0" smtClean="0"/>
              <a:t>Klik hier om een bronvermelding toe te voegen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42000" y="342900"/>
            <a:ext cx="8460000" cy="685800"/>
          </a:xfrm>
          <a:prstGeom prst="rect">
            <a:avLst/>
          </a:prstGeom>
          <a:solidFill>
            <a:schemeClr val="accent2"/>
          </a:solidFill>
        </p:spPr>
        <p:txBody>
          <a:bodyPr vert="horz" lIns="180000" tIns="0" rIns="180000" bIns="0" rtlCol="0" anchor="ctr">
            <a:noAutofit/>
          </a:bodyPr>
          <a:lstStyle/>
          <a:p>
            <a:r>
              <a:rPr lang="en-US" noProof="0" dirty="0" smtClean="0"/>
              <a:t>Click to edit Master title style</a:t>
            </a:r>
            <a:endParaRPr lang="nl-NL" noProof="0" dirty="0"/>
          </a:p>
        </p:txBody>
      </p:sp>
      <p:sp>
        <p:nvSpPr>
          <p:cNvPr id="3" name="Text Placeholder 2"/>
          <p:cNvSpPr>
            <a:spLocks noGrp="1"/>
          </p:cNvSpPr>
          <p:nvPr>
            <p:ph type="body" idx="1"/>
          </p:nvPr>
        </p:nvSpPr>
        <p:spPr>
          <a:xfrm>
            <a:off x="342000" y="1285624"/>
            <a:ext cx="8460000" cy="3026851"/>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nl-NL" noProof="0" dirty="0"/>
          </a:p>
        </p:txBody>
      </p:sp>
      <p:sp>
        <p:nvSpPr>
          <p:cNvPr id="5" name="Footer Placeholder 4"/>
          <p:cNvSpPr>
            <a:spLocks noGrp="1"/>
          </p:cNvSpPr>
          <p:nvPr>
            <p:ph type="ftr" sz="quarter" idx="3"/>
          </p:nvPr>
        </p:nvSpPr>
        <p:spPr>
          <a:xfrm>
            <a:off x="1884624" y="4608027"/>
            <a:ext cx="6621144" cy="192360"/>
          </a:xfrm>
          <a:prstGeom prst="rect">
            <a:avLst/>
          </a:prstGeom>
          <a:noFill/>
        </p:spPr>
        <p:txBody>
          <a:bodyPr wrap="square" lIns="0" tIns="0" rIns="0" bIns="0" rtlCol="0">
            <a:noAutofit/>
          </a:bodyPr>
          <a:lstStyle>
            <a:lvl1pPr marL="0" algn="r" defTabSz="685800" rtl="0" eaLnBrk="1" latinLnBrk="0" hangingPunct="1">
              <a:lnSpc>
                <a:spcPts val="1400"/>
              </a:lnSpc>
              <a:defRPr lang="en-US" sz="900" kern="1200" dirty="0" smtClean="0">
                <a:solidFill>
                  <a:schemeClr val="tx1"/>
                </a:solidFill>
                <a:latin typeface="+mn-lt"/>
                <a:ea typeface="+mn-ea"/>
                <a:cs typeface="+mn-cs"/>
              </a:defRPr>
            </a:lvl1pPr>
          </a:lstStyle>
          <a:p>
            <a:r>
              <a:rPr lang="nl-NL" smtClean="0"/>
              <a:t>Cucumber Workshop</a:t>
            </a:r>
            <a:endParaRPr lang="nl-NL" dirty="0"/>
          </a:p>
        </p:txBody>
      </p:sp>
      <p:sp>
        <p:nvSpPr>
          <p:cNvPr id="6" name="Slide Number Placeholder 5"/>
          <p:cNvSpPr>
            <a:spLocks noGrp="1"/>
          </p:cNvSpPr>
          <p:nvPr>
            <p:ph type="sldNum" sz="quarter" idx="4"/>
          </p:nvPr>
        </p:nvSpPr>
        <p:spPr>
          <a:xfrm>
            <a:off x="8586000" y="4608027"/>
            <a:ext cx="216000" cy="192360"/>
          </a:xfrm>
          <a:prstGeom prst="rect">
            <a:avLst/>
          </a:prstGeom>
          <a:noFill/>
        </p:spPr>
        <p:txBody>
          <a:bodyPr wrap="square" lIns="0" tIns="0" rIns="0" bIns="0" rtlCol="0">
            <a:noAutofit/>
          </a:bodyPr>
          <a:lstStyle>
            <a:lvl1pPr marL="0" algn="r" defTabSz="685800" rtl="0" eaLnBrk="1" latinLnBrk="0" hangingPunct="1">
              <a:lnSpc>
                <a:spcPts val="1400"/>
              </a:lnSpc>
              <a:defRPr lang="en-US" sz="900" kern="1200" smtClean="0">
                <a:solidFill>
                  <a:schemeClr val="accent1"/>
                </a:solidFill>
                <a:latin typeface="+mn-lt"/>
                <a:ea typeface="+mn-ea"/>
                <a:cs typeface="+mn-cs"/>
              </a:defRPr>
            </a:lvl1pPr>
          </a:lstStyle>
          <a:p>
            <a:fld id="{4EACBA47-91FC-4F0F-98EF-AF8B449ABA17}" type="slidenum">
              <a:rPr lang="nl-NL" smtClean="0"/>
              <a:pPr/>
              <a:t>‹#›</a:t>
            </a:fld>
            <a:endParaRPr lang="nl-NL" dirty="0"/>
          </a:p>
        </p:txBody>
      </p:sp>
      <p:sp>
        <p:nvSpPr>
          <p:cNvPr id="35" name="TextBox 34"/>
          <p:cNvSpPr txBox="1"/>
          <p:nvPr/>
        </p:nvSpPr>
        <p:spPr>
          <a:xfrm>
            <a:off x="8505768" y="4608027"/>
            <a:ext cx="162000" cy="192360"/>
          </a:xfrm>
          <a:prstGeom prst="rect">
            <a:avLst/>
          </a:prstGeom>
          <a:noFill/>
        </p:spPr>
        <p:txBody>
          <a:bodyPr wrap="square" lIns="0" tIns="0" rIns="0" bIns="0" rtlCol="0">
            <a:noAutofit/>
          </a:bodyPr>
          <a:lstStyle/>
          <a:p>
            <a:pPr algn="ctr">
              <a:lnSpc>
                <a:spcPts val="1400"/>
              </a:lnSpc>
            </a:pPr>
            <a:r>
              <a:rPr lang="nl-NL" sz="900" noProof="0" dirty="0" smtClean="0"/>
              <a:t>|</a:t>
            </a:r>
            <a:endParaRPr lang="nl-NL" sz="900" noProof="0" dirty="0"/>
          </a:p>
        </p:txBody>
      </p:sp>
      <p:grpSp>
        <p:nvGrpSpPr>
          <p:cNvPr id="100" name="Group 99"/>
          <p:cNvGrpSpPr/>
          <p:nvPr userDrawn="1"/>
        </p:nvGrpSpPr>
        <p:grpSpPr bwMode="gray">
          <a:xfrm>
            <a:off x="342000" y="4559215"/>
            <a:ext cx="1109903" cy="241172"/>
            <a:chOff x="2749538" y="2279310"/>
            <a:chExt cx="1479870" cy="321562"/>
          </a:xfrm>
        </p:grpSpPr>
        <p:sp>
          <p:nvSpPr>
            <p:cNvPr id="101" name="Rectangle 100"/>
            <p:cNvSpPr/>
            <p:nvPr/>
          </p:nvSpPr>
          <p:spPr bwMode="gray">
            <a:xfrm>
              <a:off x="2749538" y="2279310"/>
              <a:ext cx="488502" cy="321562"/>
            </a:xfrm>
            <a:prstGeom prst="rect">
              <a:avLst/>
            </a:prstGeom>
            <a:solidFill>
              <a:schemeClr val="bg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102" name="Rectangle 101"/>
            <p:cNvSpPr/>
            <p:nvPr/>
          </p:nvSpPr>
          <p:spPr bwMode="gray">
            <a:xfrm>
              <a:off x="3238039" y="2279310"/>
              <a:ext cx="991369" cy="321562"/>
            </a:xfrm>
            <a:prstGeom prst="rect">
              <a:avLst/>
            </a:prstGeom>
            <a:solidFill>
              <a:schemeClr val="accent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grpSp>
          <p:nvGrpSpPr>
            <p:cNvPr id="103" name="Group 21"/>
            <p:cNvGrpSpPr/>
            <p:nvPr/>
          </p:nvGrpSpPr>
          <p:grpSpPr bwMode="gray">
            <a:xfrm>
              <a:off x="3373209" y="2357164"/>
              <a:ext cx="726277" cy="153325"/>
              <a:chOff x="-1490663" y="3248025"/>
              <a:chExt cx="2857501" cy="603250"/>
            </a:xfrm>
          </p:grpSpPr>
          <p:sp>
            <p:nvSpPr>
              <p:cNvPr id="105" name="Freeform 104"/>
              <p:cNvSpPr>
                <a:spLocks/>
              </p:cNvSpPr>
              <p:nvPr/>
            </p:nvSpPr>
            <p:spPr bwMode="gray">
              <a:xfrm>
                <a:off x="-1490663" y="3248025"/>
                <a:ext cx="434975" cy="603250"/>
              </a:xfrm>
              <a:custGeom>
                <a:avLst/>
                <a:gdLst/>
                <a:ahLst/>
                <a:cxnLst>
                  <a:cxn ang="0">
                    <a:pos x="108" y="42"/>
                  </a:cxn>
                  <a:cxn ang="0">
                    <a:pos x="92" y="42"/>
                  </a:cxn>
                  <a:cxn ang="0">
                    <a:pos x="62" y="10"/>
                  </a:cxn>
                  <a:cxn ang="0">
                    <a:pos x="32" y="36"/>
                  </a:cxn>
                  <a:cxn ang="0">
                    <a:pos x="77" y="66"/>
                  </a:cxn>
                  <a:cxn ang="0">
                    <a:pos x="116" y="111"/>
                  </a:cxn>
                  <a:cxn ang="0">
                    <a:pos x="50" y="161"/>
                  </a:cxn>
                  <a:cxn ang="0">
                    <a:pos x="0" y="153"/>
                  </a:cxn>
                  <a:cxn ang="0">
                    <a:pos x="0" y="113"/>
                  </a:cxn>
                  <a:cxn ang="0">
                    <a:pos x="17" y="113"/>
                  </a:cxn>
                  <a:cxn ang="0">
                    <a:pos x="52" y="151"/>
                  </a:cxn>
                  <a:cxn ang="0">
                    <a:pos x="84" y="122"/>
                  </a:cxn>
                  <a:cxn ang="0">
                    <a:pos x="67" y="98"/>
                  </a:cxn>
                  <a:cxn ang="0">
                    <a:pos x="0" y="46"/>
                  </a:cxn>
                  <a:cxn ang="0">
                    <a:pos x="61" y="0"/>
                  </a:cxn>
                  <a:cxn ang="0">
                    <a:pos x="108" y="7"/>
                  </a:cxn>
                  <a:cxn ang="0">
                    <a:pos x="108" y="42"/>
                  </a:cxn>
                </a:cxnLst>
                <a:rect l="0" t="0" r="r" b="b"/>
                <a:pathLst>
                  <a:path w="116" h="161">
                    <a:moveTo>
                      <a:pt x="108" y="42"/>
                    </a:moveTo>
                    <a:cubicBezTo>
                      <a:pt x="92" y="42"/>
                      <a:pt x="92" y="42"/>
                      <a:pt x="92" y="42"/>
                    </a:cubicBezTo>
                    <a:cubicBezTo>
                      <a:pt x="91" y="23"/>
                      <a:pt x="84" y="10"/>
                      <a:pt x="62" y="10"/>
                    </a:cubicBezTo>
                    <a:cubicBezTo>
                      <a:pt x="45" y="10"/>
                      <a:pt x="32" y="18"/>
                      <a:pt x="32" y="36"/>
                    </a:cubicBezTo>
                    <a:cubicBezTo>
                      <a:pt x="32" y="59"/>
                      <a:pt x="60" y="61"/>
                      <a:pt x="77" y="66"/>
                    </a:cubicBezTo>
                    <a:cubicBezTo>
                      <a:pt x="101" y="74"/>
                      <a:pt x="116" y="82"/>
                      <a:pt x="116" y="111"/>
                    </a:cubicBezTo>
                    <a:cubicBezTo>
                      <a:pt x="116" y="149"/>
                      <a:pt x="83" y="161"/>
                      <a:pt x="50" y="161"/>
                    </a:cubicBezTo>
                    <a:cubicBezTo>
                      <a:pt x="32" y="161"/>
                      <a:pt x="17" y="157"/>
                      <a:pt x="0" y="153"/>
                    </a:cubicBezTo>
                    <a:cubicBezTo>
                      <a:pt x="0" y="113"/>
                      <a:pt x="0" y="113"/>
                      <a:pt x="0" y="113"/>
                    </a:cubicBezTo>
                    <a:cubicBezTo>
                      <a:pt x="17" y="113"/>
                      <a:pt x="17" y="113"/>
                      <a:pt x="17" y="113"/>
                    </a:cubicBezTo>
                    <a:cubicBezTo>
                      <a:pt x="19" y="138"/>
                      <a:pt x="25" y="151"/>
                      <a:pt x="52" y="151"/>
                    </a:cubicBezTo>
                    <a:cubicBezTo>
                      <a:pt x="70" y="151"/>
                      <a:pt x="84" y="140"/>
                      <a:pt x="84" y="122"/>
                    </a:cubicBezTo>
                    <a:cubicBezTo>
                      <a:pt x="84" y="110"/>
                      <a:pt x="79" y="102"/>
                      <a:pt x="67" y="98"/>
                    </a:cubicBezTo>
                    <a:cubicBezTo>
                      <a:pt x="38" y="87"/>
                      <a:pt x="0" y="86"/>
                      <a:pt x="0" y="46"/>
                    </a:cubicBezTo>
                    <a:cubicBezTo>
                      <a:pt x="0" y="12"/>
                      <a:pt x="32" y="0"/>
                      <a:pt x="61" y="0"/>
                    </a:cubicBezTo>
                    <a:cubicBezTo>
                      <a:pt x="75" y="0"/>
                      <a:pt x="92" y="2"/>
                      <a:pt x="108" y="7"/>
                    </a:cubicBezTo>
                    <a:lnTo>
                      <a:pt x="108" y="4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106" name="Freeform 105"/>
              <p:cNvSpPr>
                <a:spLocks/>
              </p:cNvSpPr>
              <p:nvPr/>
            </p:nvSpPr>
            <p:spPr bwMode="gray">
              <a:xfrm>
                <a:off x="-384175" y="3341688"/>
                <a:ext cx="503238" cy="504825"/>
              </a:xfrm>
              <a:custGeom>
                <a:avLst/>
                <a:gdLst/>
                <a:ahLst/>
                <a:cxnLst>
                  <a:cxn ang="0">
                    <a:pos x="70" y="74"/>
                  </a:cxn>
                  <a:cxn ang="0">
                    <a:pos x="106" y="74"/>
                  </a:cxn>
                  <a:cxn ang="0">
                    <a:pos x="134" y="74"/>
                  </a:cxn>
                  <a:cxn ang="0">
                    <a:pos x="134" y="82"/>
                  </a:cxn>
                  <a:cxn ang="0">
                    <a:pos x="120" y="97"/>
                  </a:cxn>
                  <a:cxn ang="0">
                    <a:pos x="120" y="127"/>
                  </a:cxn>
                  <a:cxn ang="0">
                    <a:pos x="82" y="134"/>
                  </a:cxn>
                  <a:cxn ang="0">
                    <a:pos x="64" y="135"/>
                  </a:cxn>
                  <a:cxn ang="0">
                    <a:pos x="0" y="70"/>
                  </a:cxn>
                  <a:cxn ang="0">
                    <a:pos x="70" y="0"/>
                  </a:cxn>
                  <a:cxn ang="0">
                    <a:pos x="117" y="5"/>
                  </a:cxn>
                  <a:cxn ang="0">
                    <a:pos x="117" y="38"/>
                  </a:cxn>
                  <a:cxn ang="0">
                    <a:pos x="103" y="38"/>
                  </a:cxn>
                  <a:cxn ang="0">
                    <a:pos x="70" y="8"/>
                  </a:cxn>
                  <a:cxn ang="0">
                    <a:pos x="31" y="71"/>
                  </a:cxn>
                  <a:cxn ang="0">
                    <a:pos x="68" y="128"/>
                  </a:cxn>
                  <a:cxn ang="0">
                    <a:pos x="91" y="119"/>
                  </a:cxn>
                  <a:cxn ang="0">
                    <a:pos x="93" y="97"/>
                  </a:cxn>
                  <a:cxn ang="0">
                    <a:pos x="70" y="82"/>
                  </a:cxn>
                  <a:cxn ang="0">
                    <a:pos x="70" y="74"/>
                  </a:cxn>
                </a:cxnLst>
                <a:rect l="0" t="0" r="r" b="b"/>
                <a:pathLst>
                  <a:path w="134" h="135">
                    <a:moveTo>
                      <a:pt x="70" y="74"/>
                    </a:moveTo>
                    <a:cubicBezTo>
                      <a:pt x="85" y="74"/>
                      <a:pt x="96" y="74"/>
                      <a:pt x="106" y="74"/>
                    </a:cubicBezTo>
                    <a:cubicBezTo>
                      <a:pt x="117" y="74"/>
                      <a:pt x="128" y="74"/>
                      <a:pt x="134" y="74"/>
                    </a:cubicBezTo>
                    <a:cubicBezTo>
                      <a:pt x="134" y="82"/>
                      <a:pt x="134" y="82"/>
                      <a:pt x="134" y="82"/>
                    </a:cubicBezTo>
                    <a:cubicBezTo>
                      <a:pt x="118" y="81"/>
                      <a:pt x="120" y="91"/>
                      <a:pt x="120" y="97"/>
                    </a:cubicBezTo>
                    <a:cubicBezTo>
                      <a:pt x="120" y="127"/>
                      <a:pt x="120" y="127"/>
                      <a:pt x="120" y="127"/>
                    </a:cubicBezTo>
                    <a:cubicBezTo>
                      <a:pt x="107" y="127"/>
                      <a:pt x="95" y="132"/>
                      <a:pt x="82" y="134"/>
                    </a:cubicBezTo>
                    <a:cubicBezTo>
                      <a:pt x="76" y="135"/>
                      <a:pt x="70" y="135"/>
                      <a:pt x="64" y="135"/>
                    </a:cubicBezTo>
                    <a:cubicBezTo>
                      <a:pt x="21" y="135"/>
                      <a:pt x="0" y="113"/>
                      <a:pt x="0" y="70"/>
                    </a:cubicBezTo>
                    <a:cubicBezTo>
                      <a:pt x="0" y="21"/>
                      <a:pt x="21" y="0"/>
                      <a:pt x="70" y="0"/>
                    </a:cubicBezTo>
                    <a:cubicBezTo>
                      <a:pt x="88" y="0"/>
                      <a:pt x="100" y="2"/>
                      <a:pt x="117" y="5"/>
                    </a:cubicBezTo>
                    <a:cubicBezTo>
                      <a:pt x="117" y="38"/>
                      <a:pt x="117" y="38"/>
                      <a:pt x="117" y="38"/>
                    </a:cubicBezTo>
                    <a:cubicBezTo>
                      <a:pt x="103" y="38"/>
                      <a:pt x="103" y="38"/>
                      <a:pt x="103" y="38"/>
                    </a:cubicBezTo>
                    <a:cubicBezTo>
                      <a:pt x="100" y="14"/>
                      <a:pt x="97" y="8"/>
                      <a:pt x="70" y="8"/>
                    </a:cubicBezTo>
                    <a:cubicBezTo>
                      <a:pt x="35" y="8"/>
                      <a:pt x="31" y="41"/>
                      <a:pt x="31" y="71"/>
                    </a:cubicBezTo>
                    <a:cubicBezTo>
                      <a:pt x="31" y="97"/>
                      <a:pt x="36" y="128"/>
                      <a:pt x="68" y="128"/>
                    </a:cubicBezTo>
                    <a:cubicBezTo>
                      <a:pt x="76" y="128"/>
                      <a:pt x="87" y="125"/>
                      <a:pt x="91" y="119"/>
                    </a:cubicBezTo>
                    <a:cubicBezTo>
                      <a:pt x="93" y="118"/>
                      <a:pt x="93" y="116"/>
                      <a:pt x="93" y="97"/>
                    </a:cubicBezTo>
                    <a:cubicBezTo>
                      <a:pt x="92" y="85"/>
                      <a:pt x="96" y="81"/>
                      <a:pt x="70" y="82"/>
                    </a:cubicBezTo>
                    <a:lnTo>
                      <a:pt x="7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107" name="Freeform 106"/>
              <p:cNvSpPr>
                <a:spLocks/>
              </p:cNvSpPr>
              <p:nvPr/>
            </p:nvSpPr>
            <p:spPr bwMode="gray">
              <a:xfrm>
                <a:off x="174625" y="3348038"/>
                <a:ext cx="390525" cy="495300"/>
              </a:xfrm>
              <a:custGeom>
                <a:avLst/>
                <a:gdLst/>
                <a:ahLst/>
                <a:cxnLst>
                  <a:cxn ang="0">
                    <a:pos x="16" y="24"/>
                  </a:cxn>
                  <a:cxn ang="0">
                    <a:pos x="0" y="8"/>
                  </a:cxn>
                  <a:cxn ang="0">
                    <a:pos x="0" y="0"/>
                  </a:cxn>
                  <a:cxn ang="0">
                    <a:pos x="104" y="0"/>
                  </a:cxn>
                  <a:cxn ang="0">
                    <a:pos x="104" y="32"/>
                  </a:cxn>
                  <a:cxn ang="0">
                    <a:pos x="90" y="32"/>
                  </a:cxn>
                  <a:cxn ang="0">
                    <a:pos x="62" y="9"/>
                  </a:cxn>
                  <a:cxn ang="0">
                    <a:pos x="43" y="9"/>
                  </a:cxn>
                  <a:cxn ang="0">
                    <a:pos x="43" y="58"/>
                  </a:cxn>
                  <a:cxn ang="0">
                    <a:pos x="55" y="58"/>
                  </a:cxn>
                  <a:cxn ang="0">
                    <a:pos x="69" y="39"/>
                  </a:cxn>
                  <a:cxn ang="0">
                    <a:pos x="79" y="39"/>
                  </a:cxn>
                  <a:cxn ang="0">
                    <a:pos x="79" y="62"/>
                  </a:cxn>
                  <a:cxn ang="0">
                    <a:pos x="79" y="84"/>
                  </a:cxn>
                  <a:cxn ang="0">
                    <a:pos x="69" y="84"/>
                  </a:cxn>
                  <a:cxn ang="0">
                    <a:pos x="55" y="66"/>
                  </a:cxn>
                  <a:cxn ang="0">
                    <a:pos x="43" y="66"/>
                  </a:cxn>
                  <a:cxn ang="0">
                    <a:pos x="43" y="123"/>
                  </a:cxn>
                  <a:cxn ang="0">
                    <a:pos x="64" y="123"/>
                  </a:cxn>
                  <a:cxn ang="0">
                    <a:pos x="90" y="96"/>
                  </a:cxn>
                  <a:cxn ang="0">
                    <a:pos x="104" y="96"/>
                  </a:cxn>
                  <a:cxn ang="0">
                    <a:pos x="104" y="132"/>
                  </a:cxn>
                  <a:cxn ang="0">
                    <a:pos x="0" y="132"/>
                  </a:cxn>
                  <a:cxn ang="0">
                    <a:pos x="0" y="124"/>
                  </a:cxn>
                  <a:cxn ang="0">
                    <a:pos x="16" y="109"/>
                  </a:cxn>
                  <a:cxn ang="0">
                    <a:pos x="16" y="24"/>
                  </a:cxn>
                </a:cxnLst>
                <a:rect l="0" t="0" r="r" b="b"/>
                <a:pathLst>
                  <a:path w="104" h="132">
                    <a:moveTo>
                      <a:pt x="16" y="24"/>
                    </a:moveTo>
                    <a:cubicBezTo>
                      <a:pt x="15" y="13"/>
                      <a:pt x="18" y="8"/>
                      <a:pt x="0" y="8"/>
                    </a:cubicBezTo>
                    <a:cubicBezTo>
                      <a:pt x="0" y="0"/>
                      <a:pt x="0" y="0"/>
                      <a:pt x="0" y="0"/>
                    </a:cubicBezTo>
                    <a:cubicBezTo>
                      <a:pt x="104" y="0"/>
                      <a:pt x="104" y="0"/>
                      <a:pt x="104" y="0"/>
                    </a:cubicBezTo>
                    <a:cubicBezTo>
                      <a:pt x="104" y="32"/>
                      <a:pt x="104" y="32"/>
                      <a:pt x="104" y="32"/>
                    </a:cubicBezTo>
                    <a:cubicBezTo>
                      <a:pt x="90" y="32"/>
                      <a:pt x="90" y="32"/>
                      <a:pt x="90" y="32"/>
                    </a:cubicBezTo>
                    <a:cubicBezTo>
                      <a:pt x="87" y="11"/>
                      <a:pt x="87" y="9"/>
                      <a:pt x="62" y="9"/>
                    </a:cubicBezTo>
                    <a:cubicBezTo>
                      <a:pt x="43" y="9"/>
                      <a:pt x="43" y="9"/>
                      <a:pt x="43" y="9"/>
                    </a:cubicBezTo>
                    <a:cubicBezTo>
                      <a:pt x="43" y="58"/>
                      <a:pt x="43" y="58"/>
                      <a:pt x="43" y="58"/>
                    </a:cubicBezTo>
                    <a:cubicBezTo>
                      <a:pt x="55" y="58"/>
                      <a:pt x="55" y="58"/>
                      <a:pt x="55" y="58"/>
                    </a:cubicBezTo>
                    <a:cubicBezTo>
                      <a:pt x="66" y="58"/>
                      <a:pt x="68" y="50"/>
                      <a:pt x="69" y="39"/>
                    </a:cubicBezTo>
                    <a:cubicBezTo>
                      <a:pt x="79" y="39"/>
                      <a:pt x="79" y="39"/>
                      <a:pt x="79" y="39"/>
                    </a:cubicBezTo>
                    <a:cubicBezTo>
                      <a:pt x="79" y="47"/>
                      <a:pt x="79" y="54"/>
                      <a:pt x="79" y="62"/>
                    </a:cubicBezTo>
                    <a:cubicBezTo>
                      <a:pt x="79" y="69"/>
                      <a:pt x="79" y="77"/>
                      <a:pt x="79" y="84"/>
                    </a:cubicBezTo>
                    <a:cubicBezTo>
                      <a:pt x="69" y="84"/>
                      <a:pt x="69" y="84"/>
                      <a:pt x="69" y="84"/>
                    </a:cubicBezTo>
                    <a:cubicBezTo>
                      <a:pt x="68" y="74"/>
                      <a:pt x="67" y="66"/>
                      <a:pt x="55" y="66"/>
                    </a:cubicBezTo>
                    <a:cubicBezTo>
                      <a:pt x="43" y="66"/>
                      <a:pt x="43" y="66"/>
                      <a:pt x="43" y="66"/>
                    </a:cubicBezTo>
                    <a:cubicBezTo>
                      <a:pt x="43" y="123"/>
                      <a:pt x="43" y="123"/>
                      <a:pt x="43" y="123"/>
                    </a:cubicBezTo>
                    <a:cubicBezTo>
                      <a:pt x="64" y="123"/>
                      <a:pt x="64" y="123"/>
                      <a:pt x="64" y="123"/>
                    </a:cubicBezTo>
                    <a:cubicBezTo>
                      <a:pt x="87" y="123"/>
                      <a:pt x="87" y="117"/>
                      <a:pt x="90" y="96"/>
                    </a:cubicBezTo>
                    <a:cubicBezTo>
                      <a:pt x="104" y="96"/>
                      <a:pt x="104" y="96"/>
                      <a:pt x="104" y="96"/>
                    </a:cubicBezTo>
                    <a:cubicBezTo>
                      <a:pt x="104" y="132"/>
                      <a:pt x="104" y="132"/>
                      <a:pt x="104" y="132"/>
                    </a:cubicBezTo>
                    <a:cubicBezTo>
                      <a:pt x="0" y="132"/>
                      <a:pt x="0" y="132"/>
                      <a:pt x="0" y="132"/>
                    </a:cubicBezTo>
                    <a:cubicBezTo>
                      <a:pt x="0" y="124"/>
                      <a:pt x="0" y="124"/>
                      <a:pt x="0" y="124"/>
                    </a:cubicBezTo>
                    <a:cubicBezTo>
                      <a:pt x="18" y="124"/>
                      <a:pt x="15" y="120"/>
                      <a:pt x="16" y="109"/>
                    </a:cubicBezTo>
                    <a:lnTo>
                      <a:pt x="16" y="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108" name="Freeform 107"/>
              <p:cNvSpPr>
                <a:spLocks/>
              </p:cNvSpPr>
              <p:nvPr/>
            </p:nvSpPr>
            <p:spPr bwMode="gray">
              <a:xfrm>
                <a:off x="625475" y="3348038"/>
                <a:ext cx="449263" cy="495300"/>
              </a:xfrm>
              <a:custGeom>
                <a:avLst/>
                <a:gdLst/>
                <a:ahLst/>
                <a:cxnLst>
                  <a:cxn ang="0">
                    <a:pos x="27" y="124"/>
                  </a:cxn>
                  <a:cxn ang="0">
                    <a:pos x="46" y="109"/>
                  </a:cxn>
                  <a:cxn ang="0">
                    <a:pos x="46" y="9"/>
                  </a:cxn>
                  <a:cxn ang="0">
                    <a:pos x="38" y="9"/>
                  </a:cxn>
                  <a:cxn ang="0">
                    <a:pos x="14" y="35"/>
                  </a:cxn>
                  <a:cxn ang="0">
                    <a:pos x="0" y="35"/>
                  </a:cxn>
                  <a:cxn ang="0">
                    <a:pos x="0" y="0"/>
                  </a:cxn>
                  <a:cxn ang="0">
                    <a:pos x="120" y="0"/>
                  </a:cxn>
                  <a:cxn ang="0">
                    <a:pos x="120" y="35"/>
                  </a:cxn>
                  <a:cxn ang="0">
                    <a:pos x="106" y="35"/>
                  </a:cxn>
                  <a:cxn ang="0">
                    <a:pos x="82" y="9"/>
                  </a:cxn>
                  <a:cxn ang="0">
                    <a:pos x="74" y="9"/>
                  </a:cxn>
                  <a:cxn ang="0">
                    <a:pos x="74" y="109"/>
                  </a:cxn>
                  <a:cxn ang="0">
                    <a:pos x="93" y="124"/>
                  </a:cxn>
                  <a:cxn ang="0">
                    <a:pos x="93" y="132"/>
                  </a:cxn>
                  <a:cxn ang="0">
                    <a:pos x="27" y="132"/>
                  </a:cxn>
                  <a:cxn ang="0">
                    <a:pos x="27" y="124"/>
                  </a:cxn>
                </a:cxnLst>
                <a:rect l="0" t="0" r="r" b="b"/>
                <a:pathLst>
                  <a:path w="120" h="132">
                    <a:moveTo>
                      <a:pt x="27" y="124"/>
                    </a:moveTo>
                    <a:cubicBezTo>
                      <a:pt x="48" y="124"/>
                      <a:pt x="46" y="122"/>
                      <a:pt x="46" y="109"/>
                    </a:cubicBezTo>
                    <a:cubicBezTo>
                      <a:pt x="46" y="9"/>
                      <a:pt x="46" y="9"/>
                      <a:pt x="46" y="9"/>
                    </a:cubicBezTo>
                    <a:cubicBezTo>
                      <a:pt x="38" y="9"/>
                      <a:pt x="38" y="9"/>
                      <a:pt x="38" y="9"/>
                    </a:cubicBezTo>
                    <a:cubicBezTo>
                      <a:pt x="17" y="9"/>
                      <a:pt x="17" y="14"/>
                      <a:pt x="14" y="35"/>
                    </a:cubicBezTo>
                    <a:cubicBezTo>
                      <a:pt x="0" y="35"/>
                      <a:pt x="0" y="35"/>
                      <a:pt x="0" y="35"/>
                    </a:cubicBezTo>
                    <a:cubicBezTo>
                      <a:pt x="0" y="0"/>
                      <a:pt x="0" y="0"/>
                      <a:pt x="0" y="0"/>
                    </a:cubicBezTo>
                    <a:cubicBezTo>
                      <a:pt x="120" y="0"/>
                      <a:pt x="120" y="0"/>
                      <a:pt x="120" y="0"/>
                    </a:cubicBezTo>
                    <a:cubicBezTo>
                      <a:pt x="120" y="35"/>
                      <a:pt x="120" y="35"/>
                      <a:pt x="120" y="35"/>
                    </a:cubicBezTo>
                    <a:cubicBezTo>
                      <a:pt x="106" y="35"/>
                      <a:pt x="106" y="35"/>
                      <a:pt x="106" y="35"/>
                    </a:cubicBezTo>
                    <a:cubicBezTo>
                      <a:pt x="103" y="14"/>
                      <a:pt x="103" y="9"/>
                      <a:pt x="82" y="9"/>
                    </a:cubicBezTo>
                    <a:cubicBezTo>
                      <a:pt x="74" y="9"/>
                      <a:pt x="74" y="9"/>
                      <a:pt x="74" y="9"/>
                    </a:cubicBezTo>
                    <a:cubicBezTo>
                      <a:pt x="74" y="109"/>
                      <a:pt x="74" y="109"/>
                      <a:pt x="74" y="109"/>
                    </a:cubicBezTo>
                    <a:cubicBezTo>
                      <a:pt x="74" y="122"/>
                      <a:pt x="72" y="124"/>
                      <a:pt x="93" y="124"/>
                    </a:cubicBezTo>
                    <a:cubicBezTo>
                      <a:pt x="93" y="132"/>
                      <a:pt x="93" y="132"/>
                      <a:pt x="93" y="132"/>
                    </a:cubicBezTo>
                    <a:cubicBezTo>
                      <a:pt x="27" y="132"/>
                      <a:pt x="27" y="132"/>
                      <a:pt x="27" y="132"/>
                    </a:cubicBezTo>
                    <a:lnTo>
                      <a:pt x="27"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109" name="Freeform 108"/>
              <p:cNvSpPr>
                <a:spLocks/>
              </p:cNvSpPr>
              <p:nvPr/>
            </p:nvSpPr>
            <p:spPr bwMode="gray">
              <a:xfrm>
                <a:off x="1123950" y="3348038"/>
                <a:ext cx="242888" cy="495300"/>
              </a:xfrm>
              <a:custGeom>
                <a:avLst/>
                <a:gdLst/>
                <a:ahLst/>
                <a:cxnLst>
                  <a:cxn ang="0">
                    <a:pos x="46" y="109"/>
                  </a:cxn>
                  <a:cxn ang="0">
                    <a:pos x="65" y="124"/>
                  </a:cxn>
                  <a:cxn ang="0">
                    <a:pos x="65" y="132"/>
                  </a:cxn>
                  <a:cxn ang="0">
                    <a:pos x="0" y="132"/>
                  </a:cxn>
                  <a:cxn ang="0">
                    <a:pos x="0" y="124"/>
                  </a:cxn>
                  <a:cxn ang="0">
                    <a:pos x="19" y="109"/>
                  </a:cxn>
                  <a:cxn ang="0">
                    <a:pos x="19" y="24"/>
                  </a:cxn>
                  <a:cxn ang="0">
                    <a:pos x="0" y="8"/>
                  </a:cxn>
                  <a:cxn ang="0">
                    <a:pos x="0" y="0"/>
                  </a:cxn>
                  <a:cxn ang="0">
                    <a:pos x="65" y="0"/>
                  </a:cxn>
                  <a:cxn ang="0">
                    <a:pos x="65" y="8"/>
                  </a:cxn>
                  <a:cxn ang="0">
                    <a:pos x="46" y="24"/>
                  </a:cxn>
                  <a:cxn ang="0">
                    <a:pos x="46" y="109"/>
                  </a:cxn>
                </a:cxnLst>
                <a:rect l="0" t="0" r="r" b="b"/>
                <a:pathLst>
                  <a:path w="65" h="132">
                    <a:moveTo>
                      <a:pt x="46" y="109"/>
                    </a:moveTo>
                    <a:cubicBezTo>
                      <a:pt x="47" y="121"/>
                      <a:pt x="44" y="124"/>
                      <a:pt x="65" y="124"/>
                    </a:cubicBezTo>
                    <a:cubicBezTo>
                      <a:pt x="65" y="132"/>
                      <a:pt x="65" y="132"/>
                      <a:pt x="65" y="132"/>
                    </a:cubicBezTo>
                    <a:cubicBezTo>
                      <a:pt x="0" y="132"/>
                      <a:pt x="0" y="132"/>
                      <a:pt x="0" y="132"/>
                    </a:cubicBezTo>
                    <a:cubicBezTo>
                      <a:pt x="0" y="124"/>
                      <a:pt x="0" y="124"/>
                      <a:pt x="0" y="124"/>
                    </a:cubicBezTo>
                    <a:cubicBezTo>
                      <a:pt x="21" y="124"/>
                      <a:pt x="18" y="121"/>
                      <a:pt x="19" y="109"/>
                    </a:cubicBezTo>
                    <a:cubicBezTo>
                      <a:pt x="19" y="24"/>
                      <a:pt x="19" y="24"/>
                      <a:pt x="19" y="24"/>
                    </a:cubicBezTo>
                    <a:cubicBezTo>
                      <a:pt x="18" y="11"/>
                      <a:pt x="21" y="8"/>
                      <a:pt x="0" y="8"/>
                    </a:cubicBezTo>
                    <a:cubicBezTo>
                      <a:pt x="0" y="0"/>
                      <a:pt x="0" y="0"/>
                      <a:pt x="0" y="0"/>
                    </a:cubicBezTo>
                    <a:cubicBezTo>
                      <a:pt x="65" y="0"/>
                      <a:pt x="65" y="0"/>
                      <a:pt x="65" y="0"/>
                    </a:cubicBezTo>
                    <a:cubicBezTo>
                      <a:pt x="65" y="8"/>
                      <a:pt x="65" y="8"/>
                      <a:pt x="65" y="8"/>
                    </a:cubicBezTo>
                    <a:cubicBezTo>
                      <a:pt x="44" y="8"/>
                      <a:pt x="47" y="11"/>
                      <a:pt x="46" y="24"/>
                    </a:cubicBezTo>
                    <a:lnTo>
                      <a:pt x="46" y="10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110" name="Freeform 109"/>
              <p:cNvSpPr>
                <a:spLocks noEditPoints="1"/>
              </p:cNvSpPr>
              <p:nvPr/>
            </p:nvSpPr>
            <p:spPr bwMode="gray">
              <a:xfrm>
                <a:off x="-968375" y="3341688"/>
                <a:ext cx="493713" cy="504825"/>
              </a:xfrm>
              <a:custGeom>
                <a:avLst/>
                <a:gdLst/>
                <a:ahLst/>
                <a:cxnLst>
                  <a:cxn ang="0">
                    <a:pos x="0" y="68"/>
                  </a:cxn>
                  <a:cxn ang="0">
                    <a:pos x="66" y="0"/>
                  </a:cxn>
                  <a:cxn ang="0">
                    <a:pos x="132" y="68"/>
                  </a:cxn>
                  <a:cxn ang="0">
                    <a:pos x="66" y="135"/>
                  </a:cxn>
                  <a:cxn ang="0">
                    <a:pos x="0" y="68"/>
                  </a:cxn>
                  <a:cxn ang="0">
                    <a:pos x="102" y="68"/>
                  </a:cxn>
                  <a:cxn ang="0">
                    <a:pos x="66" y="8"/>
                  </a:cxn>
                  <a:cxn ang="0">
                    <a:pos x="31" y="68"/>
                  </a:cxn>
                  <a:cxn ang="0">
                    <a:pos x="66" y="128"/>
                  </a:cxn>
                  <a:cxn ang="0">
                    <a:pos x="102" y="68"/>
                  </a:cxn>
                </a:cxnLst>
                <a:rect l="0" t="0" r="r" b="b"/>
                <a:pathLst>
                  <a:path w="132" h="135">
                    <a:moveTo>
                      <a:pt x="0" y="68"/>
                    </a:moveTo>
                    <a:cubicBezTo>
                      <a:pt x="0" y="22"/>
                      <a:pt x="19" y="0"/>
                      <a:pt x="66" y="0"/>
                    </a:cubicBezTo>
                    <a:cubicBezTo>
                      <a:pt x="113" y="0"/>
                      <a:pt x="132" y="22"/>
                      <a:pt x="132" y="68"/>
                    </a:cubicBezTo>
                    <a:cubicBezTo>
                      <a:pt x="132" y="114"/>
                      <a:pt x="113" y="135"/>
                      <a:pt x="66" y="135"/>
                    </a:cubicBezTo>
                    <a:cubicBezTo>
                      <a:pt x="19" y="135"/>
                      <a:pt x="0" y="114"/>
                      <a:pt x="0" y="68"/>
                    </a:cubicBezTo>
                    <a:moveTo>
                      <a:pt x="102" y="68"/>
                    </a:moveTo>
                    <a:cubicBezTo>
                      <a:pt x="102" y="33"/>
                      <a:pt x="96" y="8"/>
                      <a:pt x="66" y="8"/>
                    </a:cubicBezTo>
                    <a:cubicBezTo>
                      <a:pt x="36" y="8"/>
                      <a:pt x="31" y="33"/>
                      <a:pt x="31" y="68"/>
                    </a:cubicBezTo>
                    <a:cubicBezTo>
                      <a:pt x="31" y="103"/>
                      <a:pt x="36" y="127"/>
                      <a:pt x="66" y="128"/>
                    </a:cubicBezTo>
                    <a:cubicBezTo>
                      <a:pt x="96" y="127"/>
                      <a:pt x="102" y="103"/>
                      <a:pt x="102" y="68"/>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sp>
          <p:nvSpPr>
            <p:cNvPr id="104" name="Freeform 13"/>
            <p:cNvSpPr>
              <a:spLocks/>
            </p:cNvSpPr>
            <p:nvPr/>
          </p:nvSpPr>
          <p:spPr bwMode="gray">
            <a:xfrm>
              <a:off x="2776451" y="2301485"/>
              <a:ext cx="440608" cy="269126"/>
            </a:xfrm>
            <a:custGeom>
              <a:avLst/>
              <a:gdLst/>
              <a:ahLst/>
              <a:cxnLst>
                <a:cxn ang="0">
                  <a:pos x="115" y="282"/>
                </a:cxn>
                <a:cxn ang="0">
                  <a:pos x="117" y="276"/>
                </a:cxn>
                <a:cxn ang="0">
                  <a:pos x="195" y="209"/>
                </a:cxn>
                <a:cxn ang="0">
                  <a:pos x="194" y="207"/>
                </a:cxn>
                <a:cxn ang="0">
                  <a:pos x="116" y="243"/>
                </a:cxn>
                <a:cxn ang="0">
                  <a:pos x="63" y="237"/>
                </a:cxn>
                <a:cxn ang="0">
                  <a:pos x="6" y="182"/>
                </a:cxn>
                <a:cxn ang="0">
                  <a:pos x="6" y="133"/>
                </a:cxn>
                <a:cxn ang="0">
                  <a:pos x="26" y="103"/>
                </a:cxn>
                <a:cxn ang="0">
                  <a:pos x="87" y="74"/>
                </a:cxn>
                <a:cxn ang="0">
                  <a:pos x="124" y="66"/>
                </a:cxn>
                <a:cxn ang="0">
                  <a:pos x="124" y="66"/>
                </a:cxn>
                <a:cxn ang="0">
                  <a:pos x="231" y="0"/>
                </a:cxn>
                <a:cxn ang="0">
                  <a:pos x="339" y="66"/>
                </a:cxn>
                <a:cxn ang="0">
                  <a:pos x="338" y="66"/>
                </a:cxn>
                <a:cxn ang="0">
                  <a:pos x="376" y="74"/>
                </a:cxn>
                <a:cxn ang="0">
                  <a:pos x="437" y="103"/>
                </a:cxn>
                <a:cxn ang="0">
                  <a:pos x="457" y="133"/>
                </a:cxn>
                <a:cxn ang="0">
                  <a:pos x="457" y="182"/>
                </a:cxn>
                <a:cxn ang="0">
                  <a:pos x="399" y="237"/>
                </a:cxn>
                <a:cxn ang="0">
                  <a:pos x="347" y="243"/>
                </a:cxn>
                <a:cxn ang="0">
                  <a:pos x="269" y="207"/>
                </a:cxn>
                <a:cxn ang="0">
                  <a:pos x="267" y="209"/>
                </a:cxn>
                <a:cxn ang="0">
                  <a:pos x="345" y="276"/>
                </a:cxn>
                <a:cxn ang="0">
                  <a:pos x="347" y="282"/>
                </a:cxn>
                <a:cxn ang="0">
                  <a:pos x="115" y="282"/>
                </a:cxn>
              </a:cxnLst>
              <a:rect l="0" t="0" r="r" b="b"/>
              <a:pathLst>
                <a:path w="462" h="282">
                  <a:moveTo>
                    <a:pt x="115" y="282"/>
                  </a:moveTo>
                  <a:cubicBezTo>
                    <a:pt x="115" y="279"/>
                    <a:pt x="115" y="277"/>
                    <a:pt x="117" y="276"/>
                  </a:cubicBezTo>
                  <a:cubicBezTo>
                    <a:pt x="149" y="266"/>
                    <a:pt x="176" y="244"/>
                    <a:pt x="195" y="209"/>
                  </a:cubicBezTo>
                  <a:cubicBezTo>
                    <a:pt x="195" y="208"/>
                    <a:pt x="194" y="207"/>
                    <a:pt x="194" y="207"/>
                  </a:cubicBezTo>
                  <a:cubicBezTo>
                    <a:pt x="152" y="238"/>
                    <a:pt x="139" y="240"/>
                    <a:pt x="116" y="243"/>
                  </a:cubicBezTo>
                  <a:cubicBezTo>
                    <a:pt x="98" y="246"/>
                    <a:pt x="80" y="243"/>
                    <a:pt x="63" y="237"/>
                  </a:cubicBezTo>
                  <a:cubicBezTo>
                    <a:pt x="37" y="228"/>
                    <a:pt x="14" y="210"/>
                    <a:pt x="6" y="182"/>
                  </a:cubicBezTo>
                  <a:cubicBezTo>
                    <a:pt x="1" y="166"/>
                    <a:pt x="0" y="149"/>
                    <a:pt x="6" y="133"/>
                  </a:cubicBezTo>
                  <a:cubicBezTo>
                    <a:pt x="10" y="121"/>
                    <a:pt x="16" y="111"/>
                    <a:pt x="26" y="103"/>
                  </a:cubicBezTo>
                  <a:cubicBezTo>
                    <a:pt x="44" y="87"/>
                    <a:pt x="64" y="80"/>
                    <a:pt x="87" y="74"/>
                  </a:cubicBezTo>
                  <a:cubicBezTo>
                    <a:pt x="99" y="71"/>
                    <a:pt x="112" y="68"/>
                    <a:pt x="124" y="66"/>
                  </a:cubicBezTo>
                  <a:cubicBezTo>
                    <a:pt x="124" y="66"/>
                    <a:pt x="124" y="66"/>
                    <a:pt x="124" y="66"/>
                  </a:cubicBezTo>
                  <a:cubicBezTo>
                    <a:pt x="187" y="52"/>
                    <a:pt x="202" y="51"/>
                    <a:pt x="231" y="0"/>
                  </a:cubicBezTo>
                  <a:cubicBezTo>
                    <a:pt x="261" y="51"/>
                    <a:pt x="275" y="52"/>
                    <a:pt x="339" y="66"/>
                  </a:cubicBezTo>
                  <a:cubicBezTo>
                    <a:pt x="338" y="66"/>
                    <a:pt x="338" y="66"/>
                    <a:pt x="338" y="66"/>
                  </a:cubicBezTo>
                  <a:cubicBezTo>
                    <a:pt x="351" y="68"/>
                    <a:pt x="363" y="71"/>
                    <a:pt x="376" y="74"/>
                  </a:cubicBezTo>
                  <a:cubicBezTo>
                    <a:pt x="398" y="80"/>
                    <a:pt x="419" y="87"/>
                    <a:pt x="437" y="103"/>
                  </a:cubicBezTo>
                  <a:cubicBezTo>
                    <a:pt x="447" y="111"/>
                    <a:pt x="453" y="121"/>
                    <a:pt x="457" y="133"/>
                  </a:cubicBezTo>
                  <a:cubicBezTo>
                    <a:pt x="462" y="149"/>
                    <a:pt x="462" y="166"/>
                    <a:pt x="457" y="182"/>
                  </a:cubicBezTo>
                  <a:cubicBezTo>
                    <a:pt x="448" y="210"/>
                    <a:pt x="425" y="228"/>
                    <a:pt x="399" y="237"/>
                  </a:cubicBezTo>
                  <a:cubicBezTo>
                    <a:pt x="382" y="243"/>
                    <a:pt x="364" y="246"/>
                    <a:pt x="347" y="243"/>
                  </a:cubicBezTo>
                  <a:cubicBezTo>
                    <a:pt x="324" y="240"/>
                    <a:pt x="310" y="238"/>
                    <a:pt x="269" y="207"/>
                  </a:cubicBezTo>
                  <a:cubicBezTo>
                    <a:pt x="268" y="207"/>
                    <a:pt x="267" y="208"/>
                    <a:pt x="267" y="209"/>
                  </a:cubicBezTo>
                  <a:cubicBezTo>
                    <a:pt x="287" y="244"/>
                    <a:pt x="313" y="266"/>
                    <a:pt x="345" y="276"/>
                  </a:cubicBezTo>
                  <a:cubicBezTo>
                    <a:pt x="347" y="277"/>
                    <a:pt x="348" y="279"/>
                    <a:pt x="347" y="282"/>
                  </a:cubicBezTo>
                  <a:lnTo>
                    <a:pt x="115" y="28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spTree>
  </p:cSld>
  <p:clrMap bg1="lt1" tx1="dk1" bg2="lt2" tx2="dk2" accent1="accent1" accent2="accent2" accent3="accent3" accent4="accent4" accent5="accent5" accent6="accent6" hlink="hlink" folHlink="folHlink"/>
  <p:sldLayoutIdLst>
    <p:sldLayoutId id="2147483669" r:id="rId1"/>
    <p:sldLayoutId id="2147483649" r:id="rId2"/>
    <p:sldLayoutId id="2147483661" r:id="rId3"/>
    <p:sldLayoutId id="2147483650" r:id="rId4"/>
    <p:sldLayoutId id="2147483671" r:id="rId5"/>
    <p:sldLayoutId id="2147483652" r:id="rId6"/>
    <p:sldLayoutId id="2147483670" r:id="rId7"/>
    <p:sldLayoutId id="2147483654" r:id="rId8"/>
    <p:sldLayoutId id="2147483666" r:id="rId9"/>
    <p:sldLayoutId id="2147483667" r:id="rId10"/>
    <p:sldLayoutId id="2147483655" r:id="rId11"/>
    <p:sldLayoutId id="2147483668" r:id="rId12"/>
    <p:sldLayoutId id="2147483664" r:id="rId13"/>
    <p:sldLayoutId id="2147483660" r:id="rId14"/>
  </p:sldLayoutIdLst>
  <p:hf hdr="0" dt="0"/>
  <p:txStyles>
    <p:titleStyle>
      <a:lvl1pPr algn="l" defTabSz="685800" rtl="0" eaLnBrk="1" latinLnBrk="0" hangingPunct="1">
        <a:lnSpc>
          <a:spcPts val="3200"/>
        </a:lnSpc>
        <a:spcBef>
          <a:spcPct val="0"/>
        </a:spcBef>
        <a:buNone/>
        <a:defRPr sz="2800" b="1" kern="1200">
          <a:solidFill>
            <a:schemeClr val="bg1"/>
          </a:solidFill>
          <a:latin typeface="+mj-lt"/>
          <a:ea typeface="+mj-ea"/>
          <a:cs typeface="+mj-cs"/>
        </a:defRPr>
      </a:lvl1pPr>
    </p:titleStyle>
    <p:bodyStyle>
      <a:lvl1pPr marL="351000" indent="-351000" algn="l" defTabSz="685800" rtl="0" eaLnBrk="1" latinLnBrk="0" hangingPunct="1">
        <a:lnSpc>
          <a:spcPts val="2000"/>
        </a:lnSpc>
        <a:spcBef>
          <a:spcPts val="0"/>
        </a:spcBef>
        <a:buFont typeface="Wingdings 3" pitchFamily="18" charset="2"/>
        <a:buChar char=""/>
        <a:tabLst/>
        <a:defRPr sz="1800" b="1" kern="1200">
          <a:solidFill>
            <a:schemeClr val="tx1"/>
          </a:solidFill>
          <a:latin typeface="+mn-lt"/>
          <a:ea typeface="+mn-ea"/>
          <a:cs typeface="+mn-cs"/>
        </a:defRPr>
      </a:lvl1pPr>
      <a:lvl2pPr marL="675000" indent="-350044" algn="l" defTabSz="740569" rtl="0" eaLnBrk="1" latinLnBrk="0" hangingPunct="1">
        <a:lnSpc>
          <a:spcPts val="2000"/>
        </a:lnSpc>
        <a:spcBef>
          <a:spcPts val="0"/>
        </a:spcBef>
        <a:buFont typeface="Wingdings 3" pitchFamily="18" charset="2"/>
        <a:buChar char=""/>
        <a:tabLst/>
        <a:defRPr sz="1800" b="1" kern="1200">
          <a:solidFill>
            <a:schemeClr val="tx1"/>
          </a:solidFill>
          <a:latin typeface="+mn-lt"/>
          <a:ea typeface="+mn-ea"/>
          <a:cs typeface="+mn-cs"/>
        </a:defRPr>
      </a:lvl2pPr>
      <a:lvl3pPr marL="1010841" indent="-350044" algn="l" defTabSz="740569" rtl="0" eaLnBrk="1" latinLnBrk="0" hangingPunct="1">
        <a:lnSpc>
          <a:spcPts val="2000"/>
        </a:lnSpc>
        <a:spcBef>
          <a:spcPts val="0"/>
        </a:spcBef>
        <a:buFont typeface="Century Gothic" pitchFamily="34" charset="0"/>
        <a:buChar char="•"/>
        <a:tabLst/>
        <a:defRPr sz="1800" b="1" kern="1200">
          <a:solidFill>
            <a:schemeClr val="tx1"/>
          </a:solidFill>
          <a:latin typeface="+mn-lt"/>
          <a:ea typeface="+mn-ea"/>
          <a:cs typeface="+mn-cs"/>
        </a:defRPr>
      </a:lvl3pPr>
      <a:lvl4pPr marL="1345406" indent="-350044" algn="l" defTabSz="685800" rtl="0" eaLnBrk="1" latinLnBrk="0" hangingPunct="1">
        <a:lnSpc>
          <a:spcPts val="1800"/>
        </a:lnSpc>
        <a:spcBef>
          <a:spcPts val="0"/>
        </a:spcBef>
        <a:buFont typeface="Century Gothic" pitchFamily="34" charset="0"/>
        <a:buChar char="•"/>
        <a:defRPr sz="1400" b="1" kern="1200">
          <a:solidFill>
            <a:schemeClr val="tx1"/>
          </a:solidFill>
          <a:latin typeface="+mn-lt"/>
          <a:ea typeface="+mn-ea"/>
          <a:cs typeface="+mn-cs"/>
        </a:defRPr>
      </a:lvl4pPr>
      <a:lvl5pPr marL="1687116" indent="-350044" algn="l" defTabSz="501254" rtl="0" eaLnBrk="1" latinLnBrk="0" hangingPunct="1">
        <a:lnSpc>
          <a:spcPts val="1800"/>
        </a:lnSpc>
        <a:spcBef>
          <a:spcPts val="0"/>
        </a:spcBef>
        <a:buFont typeface="Century Gothic" pitchFamily="34" charset="0"/>
        <a:buChar char="•"/>
        <a:defRPr sz="1400" b="1"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19.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362" y="525904"/>
            <a:ext cx="7840326" cy="2141622"/>
          </a:xfrm>
        </p:spPr>
        <p:txBody>
          <a:bodyPr/>
          <a:lstStyle/>
          <a:p>
            <a:r>
              <a:rPr lang="nl-NL" dirty="0" smtClean="0"/>
              <a:t>Cucumber </a:t>
            </a:r>
            <a:br>
              <a:rPr lang="nl-NL" dirty="0" smtClean="0"/>
            </a:br>
            <a:r>
              <a:rPr lang="nl-NL" dirty="0" smtClean="0"/>
              <a:t>Workshop </a:t>
            </a:r>
          </a:p>
        </p:txBody>
      </p:sp>
      <p:sp>
        <p:nvSpPr>
          <p:cNvPr id="3" name="TextBox 2"/>
          <p:cNvSpPr txBox="1"/>
          <p:nvPr/>
        </p:nvSpPr>
        <p:spPr>
          <a:xfrm>
            <a:off x="337578" y="3440033"/>
            <a:ext cx="8462929" cy="1015630"/>
          </a:xfrm>
          <a:prstGeom prst="rect">
            <a:avLst/>
          </a:prstGeom>
          <a:solidFill>
            <a:schemeClr val="accent6">
              <a:lumMod val="50000"/>
            </a:schemeClr>
          </a:solidFill>
        </p:spPr>
        <p:txBody>
          <a:bodyPr wrap="square" lIns="36000" tIns="36000" rIns="36000" bIns="36000" rtlCol="0">
            <a:noAutofit/>
          </a:bodyPr>
          <a:lstStyle/>
          <a:p>
            <a:r>
              <a:rPr lang="en-US" sz="500" dirty="0" smtClean="0">
                <a:solidFill>
                  <a:schemeClr val="bg1"/>
                </a:solidFill>
              </a:rPr>
              <a:t> </a:t>
            </a:r>
            <a:endParaRPr lang="en-US" sz="1400" dirty="0" smtClean="0">
              <a:solidFill>
                <a:schemeClr val="bg1"/>
              </a:solidFill>
            </a:endParaRPr>
          </a:p>
          <a:p>
            <a:r>
              <a:rPr lang="en-US" dirty="0" smtClean="0">
                <a:solidFill>
                  <a:schemeClr val="bg1"/>
                </a:solidFill>
              </a:rPr>
              <a:t>	Bart Veerman</a:t>
            </a:r>
            <a:r>
              <a:rPr lang="en-US" dirty="0">
                <a:solidFill>
                  <a:schemeClr val="bg1"/>
                </a:solidFill>
              </a:rPr>
              <a:t>,</a:t>
            </a:r>
            <a:r>
              <a:rPr lang="en-US" dirty="0" smtClean="0">
                <a:solidFill>
                  <a:schemeClr val="bg1"/>
                </a:solidFill>
              </a:rPr>
              <a:t> </a:t>
            </a:r>
            <a:r>
              <a:rPr lang="en-US" dirty="0">
                <a:solidFill>
                  <a:schemeClr val="bg1"/>
                </a:solidFill>
              </a:rPr>
              <a:t>Justin van der </a:t>
            </a:r>
            <a:r>
              <a:rPr lang="en-US" dirty="0" smtClean="0">
                <a:solidFill>
                  <a:schemeClr val="bg1"/>
                </a:solidFill>
              </a:rPr>
              <a:t>Zee en Marcel de Jong</a:t>
            </a:r>
          </a:p>
          <a:p>
            <a:r>
              <a:rPr lang="nl-NL" sz="1400" dirty="0" smtClean="0">
                <a:solidFill>
                  <a:schemeClr val="bg1"/>
                </a:solidFill>
              </a:rPr>
              <a:t>	</a:t>
            </a:r>
          </a:p>
          <a:p>
            <a:r>
              <a:rPr lang="nl-NL" sz="1400" dirty="0">
                <a:solidFill>
                  <a:schemeClr val="bg1"/>
                </a:solidFill>
              </a:rPr>
              <a:t>	</a:t>
            </a:r>
            <a:r>
              <a:rPr lang="nl-NL" sz="1400" dirty="0" smtClean="0">
                <a:solidFill>
                  <a:schemeClr val="bg1"/>
                </a:solidFill>
              </a:rPr>
              <a:t>Vianen</a:t>
            </a:r>
            <a:r>
              <a:rPr lang="nl-NL" sz="1400" dirty="0">
                <a:solidFill>
                  <a:schemeClr val="bg1"/>
                </a:solidFill>
              </a:rPr>
              <a:t>, </a:t>
            </a:r>
            <a:r>
              <a:rPr lang="nl-NL" sz="1400" dirty="0" smtClean="0">
                <a:solidFill>
                  <a:schemeClr val="bg1"/>
                </a:solidFill>
              </a:rPr>
              <a:t>06-02-2017</a:t>
            </a:r>
            <a:endParaRPr lang="nl-NL" sz="1400" dirty="0">
              <a:solidFill>
                <a:schemeClr val="bg1"/>
              </a:solidFill>
            </a:endParaRPr>
          </a:p>
          <a:p>
            <a:endParaRPr lang="nl-NL" sz="1400" dirty="0">
              <a:solidFill>
                <a:schemeClr val="bg1"/>
              </a:solidFill>
            </a:endParaRPr>
          </a:p>
        </p:txBody>
      </p:sp>
      <p:sp>
        <p:nvSpPr>
          <p:cNvPr id="5" name="Content Placeholder 5"/>
          <p:cNvSpPr txBox="1">
            <a:spLocks/>
          </p:cNvSpPr>
          <p:nvPr/>
        </p:nvSpPr>
        <p:spPr>
          <a:xfrm>
            <a:off x="390327" y="4143700"/>
            <a:ext cx="7840325" cy="179536"/>
          </a:xfrm>
          <a:prstGeom prst="rect">
            <a:avLst/>
          </a:prstGeom>
        </p:spPr>
        <p:txBody>
          <a:bodyPr/>
          <a:lstStyle>
            <a:lvl1pPr marL="351000" indent="-351000" algn="l" defTabSz="685800" rtl="0" eaLnBrk="1" latinLnBrk="0" hangingPunct="1">
              <a:lnSpc>
                <a:spcPts val="2000"/>
              </a:lnSpc>
              <a:spcBef>
                <a:spcPts val="0"/>
              </a:spcBef>
              <a:buFont typeface="Wingdings 3" pitchFamily="18" charset="2"/>
              <a:buChar char=""/>
              <a:tabLst/>
              <a:defRPr sz="1800" b="1" kern="1200">
                <a:solidFill>
                  <a:schemeClr val="tx1"/>
                </a:solidFill>
                <a:latin typeface="+mn-lt"/>
                <a:ea typeface="+mn-ea"/>
                <a:cs typeface="+mn-cs"/>
              </a:defRPr>
            </a:lvl1pPr>
            <a:lvl2pPr marL="675000" indent="-350044" algn="l" defTabSz="740569" rtl="0" eaLnBrk="1" latinLnBrk="0" hangingPunct="1">
              <a:lnSpc>
                <a:spcPts val="2000"/>
              </a:lnSpc>
              <a:spcBef>
                <a:spcPts val="0"/>
              </a:spcBef>
              <a:buFont typeface="Wingdings 3" pitchFamily="18" charset="2"/>
              <a:buChar char=""/>
              <a:tabLst/>
              <a:defRPr sz="1800" b="1" kern="1200">
                <a:solidFill>
                  <a:schemeClr val="tx1"/>
                </a:solidFill>
                <a:latin typeface="+mn-lt"/>
                <a:ea typeface="+mn-ea"/>
                <a:cs typeface="+mn-cs"/>
              </a:defRPr>
            </a:lvl2pPr>
            <a:lvl3pPr marL="1010841" indent="-350044" algn="l" defTabSz="740569" rtl="0" eaLnBrk="1" latinLnBrk="0" hangingPunct="1">
              <a:lnSpc>
                <a:spcPts val="2000"/>
              </a:lnSpc>
              <a:spcBef>
                <a:spcPts val="0"/>
              </a:spcBef>
              <a:buFont typeface="Century Gothic" pitchFamily="34" charset="0"/>
              <a:buChar char="•"/>
              <a:tabLst/>
              <a:defRPr sz="1800" b="1" kern="1200">
                <a:solidFill>
                  <a:schemeClr val="tx1"/>
                </a:solidFill>
                <a:latin typeface="+mn-lt"/>
                <a:ea typeface="+mn-ea"/>
                <a:cs typeface="+mn-cs"/>
              </a:defRPr>
            </a:lvl3pPr>
            <a:lvl4pPr marL="1345406" indent="-350044" algn="l" defTabSz="685800" rtl="0" eaLnBrk="1" latinLnBrk="0" hangingPunct="1">
              <a:lnSpc>
                <a:spcPts val="1800"/>
              </a:lnSpc>
              <a:spcBef>
                <a:spcPts val="0"/>
              </a:spcBef>
              <a:buFont typeface="Century Gothic" pitchFamily="34" charset="0"/>
              <a:buChar char="•"/>
              <a:defRPr sz="1400" b="1" kern="1200">
                <a:solidFill>
                  <a:schemeClr val="tx1"/>
                </a:solidFill>
                <a:latin typeface="+mn-lt"/>
                <a:ea typeface="+mn-ea"/>
                <a:cs typeface="+mn-cs"/>
              </a:defRPr>
            </a:lvl4pPr>
            <a:lvl5pPr marL="1687116" indent="-350044" algn="l" defTabSz="501254" rtl="0" eaLnBrk="1" latinLnBrk="0" hangingPunct="1">
              <a:lnSpc>
                <a:spcPts val="1800"/>
              </a:lnSpc>
              <a:spcBef>
                <a:spcPts val="0"/>
              </a:spcBef>
              <a:buFont typeface="Century Gothic" pitchFamily="34" charset="0"/>
              <a:buChar char="•"/>
              <a:defRPr sz="1400" b="1"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endParaRPr lang="nl-NL" sz="1400" b="0" dirty="0" smtClean="0">
              <a:solidFill>
                <a:schemeClr val="bg1"/>
              </a:solidFill>
            </a:endParaRPr>
          </a:p>
        </p:txBody>
      </p:sp>
      <p:sp>
        <p:nvSpPr>
          <p:cNvPr id="4" name="TextBox 3"/>
          <p:cNvSpPr txBox="1"/>
          <p:nvPr/>
        </p:nvSpPr>
        <p:spPr>
          <a:xfrm>
            <a:off x="337578" y="2976530"/>
            <a:ext cx="8462929" cy="463503"/>
          </a:xfrm>
          <a:prstGeom prst="rect">
            <a:avLst/>
          </a:prstGeom>
          <a:solidFill>
            <a:schemeClr val="bg1"/>
          </a:solidFill>
        </p:spPr>
        <p:txBody>
          <a:bodyPr wrap="square" lIns="36000" tIns="36000" rIns="36000" bIns="36000" rtlCol="0">
            <a:noAutofit/>
          </a:bodyPr>
          <a:lstStyle/>
          <a:p>
            <a:pPr>
              <a:lnSpc>
                <a:spcPts val="2400"/>
              </a:lnSpc>
            </a:pPr>
            <a:endParaRPr lang="nl-NL" dirty="0" err="1"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4"/>
          <a:srcRect/>
          <a:stretch>
            <a:fillRect/>
          </a:stretch>
        </p:blipFill>
        <p:spPr bwMode="auto">
          <a:xfrm>
            <a:off x="1665288" y="1104900"/>
            <a:ext cx="5433103" cy="3752849"/>
          </a:xfrm>
          <a:prstGeom prst="rect">
            <a:avLst/>
          </a:prstGeom>
          <a:noFill/>
          <a:ln w="9525">
            <a:noFill/>
            <a:miter lim="800000"/>
            <a:headEnd/>
            <a:tailEnd/>
          </a:ln>
        </p:spPr>
      </p:pic>
      <p:sp>
        <p:nvSpPr>
          <p:cNvPr id="9" name="Slide Number Placeholder 8"/>
          <p:cNvSpPr>
            <a:spLocks noGrp="1"/>
          </p:cNvSpPr>
          <p:nvPr>
            <p:ph type="sldNum" sz="quarter" idx="15"/>
          </p:nvPr>
        </p:nvSpPr>
        <p:spPr/>
        <p:txBody>
          <a:bodyPr/>
          <a:lstStyle/>
          <a:p>
            <a:fld id="{4EACBA47-91FC-4F0F-98EF-AF8B449ABA17}" type="slidenum">
              <a:rPr lang="nl-NL" smtClean="0"/>
              <a:pPr/>
              <a:t>10</a:t>
            </a:fld>
            <a:endParaRPr lang="nl-NL"/>
          </a:p>
        </p:txBody>
      </p:sp>
      <p:sp>
        <p:nvSpPr>
          <p:cNvPr id="10" name="Footer Placeholder 9"/>
          <p:cNvSpPr>
            <a:spLocks noGrp="1"/>
          </p:cNvSpPr>
          <p:nvPr>
            <p:ph type="ftr" sz="quarter" idx="16"/>
          </p:nvPr>
        </p:nvSpPr>
        <p:spPr/>
        <p:txBody>
          <a:bodyPr/>
          <a:lstStyle/>
          <a:p>
            <a:r>
              <a:rPr lang="nl-NL" smtClean="0"/>
              <a:t>Cucumber Workshop</a:t>
            </a:r>
            <a:endParaRPr lang="nl-NL"/>
          </a:p>
        </p:txBody>
      </p:sp>
      <p:sp>
        <p:nvSpPr>
          <p:cNvPr id="2" name="Title 1"/>
          <p:cNvSpPr>
            <a:spLocks noGrp="1"/>
          </p:cNvSpPr>
          <p:nvPr>
            <p:ph type="title"/>
          </p:nvPr>
        </p:nvSpPr>
        <p:spPr/>
        <p:txBody>
          <a:bodyPr/>
          <a:lstStyle/>
          <a:p>
            <a:r>
              <a:rPr lang="nl-NL" dirty="0" smtClean="0"/>
              <a:t>Step </a:t>
            </a:r>
            <a:r>
              <a:rPr lang="nl-NL" dirty="0" err="1" smtClean="0"/>
              <a:t>Definitions</a:t>
            </a:r>
            <a:endParaRPr lang="nl-NL" dirty="0"/>
          </a:p>
        </p:txBody>
      </p:sp>
      <p:sp>
        <p:nvSpPr>
          <p:cNvPr id="6" name="Rectangle 5"/>
          <p:cNvSpPr/>
          <p:nvPr/>
        </p:nvSpPr>
        <p:spPr>
          <a:xfrm rot="1033652">
            <a:off x="814518" y="2560578"/>
            <a:ext cx="7728399" cy="584775"/>
          </a:xfrm>
          <a:prstGeom prst="rect">
            <a:avLst/>
          </a:prstGeom>
          <a:noFill/>
        </p:spPr>
        <p:txBody>
          <a:bodyPr wrap="none" lIns="91440" tIns="45720" rIns="91440" bIns="45720">
            <a:spAutoFit/>
          </a:bodyPr>
          <a:lstStyle/>
          <a:p>
            <a:pPr algn="ctr"/>
            <a:r>
              <a:rPr lang="en-US" sz="3200" b="1" cap="none" spc="0" dirty="0" err="1" smtClean="0">
                <a:ln w="10541" cmpd="sng">
                  <a:noFill/>
                  <a:prstDash val="solid"/>
                </a:ln>
                <a:solidFill>
                  <a:srgbClr val="FF0000"/>
                </a:solidFill>
                <a:effectLst/>
              </a:rPr>
              <a:t>Hoef</a:t>
            </a:r>
            <a:r>
              <a:rPr lang="en-US" sz="3200" b="1" cap="none" spc="0" dirty="0" smtClean="0">
                <a:ln w="10541" cmpd="sng">
                  <a:noFill/>
                  <a:prstDash val="solid"/>
                </a:ln>
                <a:solidFill>
                  <a:srgbClr val="FF0000"/>
                </a:solidFill>
                <a:effectLst/>
              </a:rPr>
              <a:t> je </a:t>
            </a:r>
            <a:r>
              <a:rPr lang="en-US" sz="3200" b="1" cap="none" spc="0" dirty="0" err="1" smtClean="0">
                <a:ln w="10541" cmpd="sng">
                  <a:noFill/>
                  <a:prstDash val="solid"/>
                </a:ln>
                <a:solidFill>
                  <a:srgbClr val="FF0000"/>
                </a:solidFill>
                <a:effectLst/>
              </a:rPr>
              <a:t>niet</a:t>
            </a:r>
            <a:r>
              <a:rPr lang="en-US" sz="3200" b="1" cap="none" spc="0" dirty="0" smtClean="0">
                <a:ln w="10541" cmpd="sng">
                  <a:noFill/>
                  <a:prstDash val="solid"/>
                </a:ln>
                <a:solidFill>
                  <a:srgbClr val="FF0000"/>
                </a:solidFill>
                <a:effectLst/>
              </a:rPr>
              <a:t> </a:t>
            </a:r>
            <a:r>
              <a:rPr lang="en-US" sz="3200" b="1" cap="none" spc="0" dirty="0" err="1" smtClean="0">
                <a:ln w="10541" cmpd="sng">
                  <a:noFill/>
                  <a:prstDash val="solid"/>
                </a:ln>
                <a:solidFill>
                  <a:srgbClr val="FF0000"/>
                </a:solidFill>
                <a:effectLst/>
              </a:rPr>
              <a:t>helemaal</a:t>
            </a:r>
            <a:r>
              <a:rPr lang="en-US" sz="3200" b="1" cap="none" spc="0" dirty="0" smtClean="0">
                <a:ln w="10541" cmpd="sng">
                  <a:noFill/>
                  <a:prstDash val="solid"/>
                </a:ln>
                <a:solidFill>
                  <a:srgbClr val="FF0000"/>
                </a:solidFill>
                <a:effectLst/>
              </a:rPr>
              <a:t> </a:t>
            </a:r>
            <a:r>
              <a:rPr lang="en-US" sz="3200" b="1" cap="none" spc="0" dirty="0" err="1" smtClean="0">
                <a:ln w="10541" cmpd="sng">
                  <a:noFill/>
                  <a:prstDash val="solid"/>
                </a:ln>
                <a:solidFill>
                  <a:srgbClr val="FF0000"/>
                </a:solidFill>
                <a:effectLst/>
              </a:rPr>
              <a:t>zelf</a:t>
            </a:r>
            <a:r>
              <a:rPr lang="en-US" sz="3200" b="1" cap="none" spc="0" dirty="0" smtClean="0">
                <a:ln w="10541" cmpd="sng">
                  <a:noFill/>
                  <a:prstDash val="solid"/>
                </a:ln>
                <a:solidFill>
                  <a:srgbClr val="FF0000"/>
                </a:solidFill>
                <a:effectLst/>
              </a:rPr>
              <a:t> </a:t>
            </a:r>
            <a:r>
              <a:rPr lang="en-US" sz="3200" b="1" cap="none" spc="0" dirty="0" err="1" smtClean="0">
                <a:ln w="10541" cmpd="sng">
                  <a:noFill/>
                  <a:prstDash val="solid"/>
                </a:ln>
                <a:solidFill>
                  <a:srgbClr val="FF0000"/>
                </a:solidFill>
                <a:effectLst/>
              </a:rPr>
              <a:t>te</a:t>
            </a:r>
            <a:r>
              <a:rPr lang="en-US" sz="3200" b="1" cap="none" spc="0" dirty="0" smtClean="0">
                <a:ln w="10541" cmpd="sng">
                  <a:noFill/>
                  <a:prstDash val="solid"/>
                </a:ln>
                <a:solidFill>
                  <a:srgbClr val="FF0000"/>
                </a:solidFill>
                <a:effectLst/>
              </a:rPr>
              <a:t> </a:t>
            </a:r>
            <a:r>
              <a:rPr lang="en-US" sz="3200" b="1" cap="none" spc="0" dirty="0" err="1" smtClean="0">
                <a:ln w="10541" cmpd="sng">
                  <a:noFill/>
                  <a:prstDash val="solid"/>
                </a:ln>
                <a:solidFill>
                  <a:srgbClr val="FF0000"/>
                </a:solidFill>
                <a:effectLst/>
              </a:rPr>
              <a:t>schrijven</a:t>
            </a:r>
            <a:r>
              <a:rPr lang="en-US" sz="3200" b="1" cap="none" spc="0" dirty="0" smtClean="0">
                <a:ln w="10541" cmpd="sng">
                  <a:noFill/>
                  <a:prstDash val="solid"/>
                </a:ln>
                <a:solidFill>
                  <a:srgbClr val="FF0000"/>
                </a:solidFill>
                <a:effectLst/>
              </a:rPr>
              <a:t>!</a:t>
            </a:r>
            <a:endParaRPr lang="en-US" sz="3200" b="1" cap="none" spc="0" dirty="0">
              <a:ln w="10541" cmpd="sng">
                <a:noFill/>
                <a:prstDash val="solid"/>
              </a:ln>
              <a:solidFill>
                <a:srgbClr val="FF0000"/>
              </a:solidFill>
              <a:effectLst/>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audio>
                                      <p:cMediaNode vol="100000">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10 min pauze</a:t>
            </a:r>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11</a:t>
            </a:fld>
            <a:endParaRPr lang="nl-NL" noProof="0"/>
          </a:p>
        </p:txBody>
      </p:sp>
      <p:sp>
        <p:nvSpPr>
          <p:cNvPr id="5" name="Footer Placeholder 4"/>
          <p:cNvSpPr>
            <a:spLocks noGrp="1"/>
          </p:cNvSpPr>
          <p:nvPr>
            <p:ph type="ftr" sz="quarter" idx="11"/>
          </p:nvPr>
        </p:nvSpPr>
        <p:spPr/>
        <p:txBody>
          <a:bodyPr/>
          <a:lstStyle/>
          <a:p>
            <a:r>
              <a:rPr lang="nl-NL" noProof="0" smtClean="0"/>
              <a:t>Cucumber Workshop</a:t>
            </a:r>
            <a:endParaRPr lang="nl-NL" noProof="0"/>
          </a:p>
        </p:txBody>
      </p:sp>
      <p:pic>
        <p:nvPicPr>
          <p:cNvPr id="1026" name="Picture 2" descr="http://www.edensprings.co.uk/blog/wp-content/uploads/CoffeeBreakCulture.jpg"/>
          <p:cNvPicPr>
            <a:picLocks noChangeAspect="1" noChangeArrowheads="1"/>
          </p:cNvPicPr>
          <p:nvPr/>
        </p:nvPicPr>
        <p:blipFill>
          <a:blip r:embed="rId3"/>
          <a:srcRect/>
          <a:stretch>
            <a:fillRect/>
          </a:stretch>
        </p:blipFill>
        <p:spPr bwMode="auto">
          <a:xfrm>
            <a:off x="1730375" y="1117600"/>
            <a:ext cx="5543749" cy="346484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ltLang="nl-NL" dirty="0"/>
              <a:t>Een user story</a:t>
            </a:r>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12</a:t>
            </a:fld>
            <a:endParaRPr lang="nl-NL" noProof="0"/>
          </a:p>
        </p:txBody>
      </p:sp>
      <p:sp>
        <p:nvSpPr>
          <p:cNvPr id="5" name="Footer Placeholder 4"/>
          <p:cNvSpPr>
            <a:spLocks noGrp="1"/>
          </p:cNvSpPr>
          <p:nvPr>
            <p:ph type="ftr" sz="quarter" idx="11"/>
          </p:nvPr>
        </p:nvSpPr>
        <p:spPr/>
        <p:txBody>
          <a:bodyPr/>
          <a:lstStyle/>
          <a:p>
            <a:r>
              <a:rPr lang="nl-NL" noProof="0" smtClean="0"/>
              <a:t>Cucumber Workshop</a:t>
            </a:r>
            <a:endParaRPr lang="nl-NL" noProof="0"/>
          </a:p>
        </p:txBody>
      </p:sp>
      <p:sp>
        <p:nvSpPr>
          <p:cNvPr id="7" name="Tekstvak 15"/>
          <p:cNvSpPr txBox="1">
            <a:spLocks noChangeArrowheads="1"/>
          </p:cNvSpPr>
          <p:nvPr/>
        </p:nvSpPr>
        <p:spPr bwMode="auto">
          <a:xfrm>
            <a:off x="341313" y="1439863"/>
            <a:ext cx="8461375" cy="290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nl-NL" b="1" dirty="0" smtClean="0">
              <a:latin typeface="Century Gothic" panose="020B0502020202020204" pitchFamily="34" charset="0"/>
            </a:endParaRPr>
          </a:p>
          <a:p>
            <a:pPr eaLnBrk="1" hangingPunct="1"/>
            <a:endParaRPr lang="en-US" altLang="nl-NL" b="1" dirty="0">
              <a:latin typeface="Century Gothic" panose="020B0502020202020204" pitchFamily="34" charset="0"/>
            </a:endParaRPr>
          </a:p>
          <a:p>
            <a:pPr eaLnBrk="1" hangingPunct="1"/>
            <a:endParaRPr lang="nl-NL" altLang="nl-NL" b="1" dirty="0">
              <a:latin typeface="Century Gothic" panose="020B0502020202020204" pitchFamily="34" charset="0"/>
            </a:endParaRPr>
          </a:p>
          <a:p>
            <a:pPr eaLnBrk="1" hangingPunct="1"/>
            <a:r>
              <a:rPr lang="nl-NL" altLang="nl-NL" b="1" dirty="0">
                <a:latin typeface="Century Gothic" panose="020B0502020202020204" pitchFamily="34" charset="0"/>
              </a:rPr>
              <a:t>Als beheerder van </a:t>
            </a:r>
            <a:r>
              <a:rPr lang="nl-NL" altLang="nl-NL" b="1" dirty="0" smtClean="0">
                <a:latin typeface="Century Gothic" panose="020B0502020202020204" pitchFamily="34" charset="0"/>
              </a:rPr>
              <a:t>rdw.nl wil </a:t>
            </a:r>
            <a:r>
              <a:rPr lang="nl-NL" altLang="nl-NL" b="1" dirty="0">
                <a:latin typeface="Century Gothic" panose="020B0502020202020204" pitchFamily="34" charset="0"/>
              </a:rPr>
              <a:t>ik dat de gebruikers zich moet aanmelden voordat ze informatie kunnen </a:t>
            </a:r>
            <a:r>
              <a:rPr lang="nl-NL" altLang="nl-NL" b="1" dirty="0" smtClean="0">
                <a:latin typeface="Century Gothic" panose="020B0502020202020204" pitchFamily="34" charset="0"/>
              </a:rPr>
              <a:t>opvragen. </a:t>
            </a:r>
            <a:endParaRPr lang="nl-NL" altLang="nl-NL" b="1" dirty="0">
              <a:latin typeface="Century Gothic" panose="020B0502020202020204" pitchFamily="34" charset="0"/>
            </a:endParaRPr>
          </a:p>
          <a:p>
            <a:pPr eaLnBrk="1" hangingPunct="1"/>
            <a:r>
              <a:rPr lang="nl-NL" altLang="nl-NL" b="1" dirty="0">
                <a:latin typeface="Century Gothic" panose="020B0502020202020204" pitchFamily="34" charset="0"/>
              </a:rPr>
              <a:t>Z</a:t>
            </a:r>
            <a:r>
              <a:rPr lang="nl-NL" altLang="nl-NL" b="1" dirty="0" smtClean="0">
                <a:latin typeface="Century Gothic" panose="020B0502020202020204" pitchFamily="34" charset="0"/>
              </a:rPr>
              <a:t>odat </a:t>
            </a:r>
            <a:r>
              <a:rPr lang="nl-NL" altLang="nl-NL" b="1" dirty="0">
                <a:latin typeface="Century Gothic" panose="020B0502020202020204" pitchFamily="34" charset="0"/>
              </a:rPr>
              <a:t>alleen gebruikers die gauthoriseerd zijn toegang krijgen.</a:t>
            </a:r>
          </a:p>
        </p:txBody>
      </p:sp>
    </p:spTree>
    <p:extLst>
      <p:ext uri="{BB962C8B-B14F-4D97-AF65-F5344CB8AC3E}">
        <p14:creationId xmlns:p14="http://schemas.microsoft.com/office/powerpoint/2010/main" val="1827703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ltLang="nl-NL" dirty="0"/>
              <a:t>Scenario’s</a:t>
            </a:r>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13</a:t>
            </a:fld>
            <a:endParaRPr lang="nl-NL" noProof="0"/>
          </a:p>
        </p:txBody>
      </p:sp>
      <p:sp>
        <p:nvSpPr>
          <p:cNvPr id="5" name="Footer Placeholder 4"/>
          <p:cNvSpPr>
            <a:spLocks noGrp="1"/>
          </p:cNvSpPr>
          <p:nvPr>
            <p:ph type="ftr" sz="quarter" idx="11"/>
          </p:nvPr>
        </p:nvSpPr>
        <p:spPr/>
        <p:txBody>
          <a:bodyPr/>
          <a:lstStyle/>
          <a:p>
            <a:r>
              <a:rPr lang="nl-NL" noProof="0" smtClean="0"/>
              <a:t>Cucumber Workshop</a:t>
            </a:r>
            <a:endParaRPr lang="nl-NL" noProof="0"/>
          </a:p>
        </p:txBody>
      </p:sp>
      <p:sp>
        <p:nvSpPr>
          <p:cNvPr id="6" name="Tekstvak 15"/>
          <p:cNvSpPr txBox="1">
            <a:spLocks noChangeArrowheads="1"/>
          </p:cNvSpPr>
          <p:nvPr/>
        </p:nvSpPr>
        <p:spPr bwMode="auto">
          <a:xfrm>
            <a:off x="342000" y="1310234"/>
            <a:ext cx="8461375" cy="290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nl-NL" altLang="nl-NL" sz="1400" b="1" dirty="0" smtClean="0">
                <a:latin typeface="Century Gothic" panose="020B0502020202020204" pitchFamily="34" charset="0"/>
              </a:rPr>
              <a:t>Scenario</a:t>
            </a:r>
            <a:r>
              <a:rPr lang="nl-NL" altLang="nl-NL" sz="1400" dirty="0">
                <a:latin typeface="Century Gothic" panose="020B0502020202020204" pitchFamily="34" charset="0"/>
              </a:rPr>
              <a:t>: Inloggen met geldige credentials</a:t>
            </a:r>
          </a:p>
          <a:p>
            <a:pPr eaLnBrk="1" hangingPunct="1"/>
            <a:r>
              <a:rPr lang="nl-NL" altLang="nl-NL" sz="1400" dirty="0">
                <a:latin typeface="Century Gothic" panose="020B0502020202020204" pitchFamily="34" charset="0"/>
              </a:rPr>
              <a:t>Als een gebruiker met geldige credentials inlogt, dan wordt de homepagina getoond</a:t>
            </a:r>
          </a:p>
          <a:p>
            <a:pPr eaLnBrk="1" hangingPunct="1"/>
            <a:r>
              <a:rPr lang="nl-NL" altLang="nl-NL" sz="1400" dirty="0">
                <a:latin typeface="Century Gothic" panose="020B0502020202020204" pitchFamily="34" charset="0"/>
              </a:rPr>
              <a:t> </a:t>
            </a:r>
          </a:p>
          <a:p>
            <a:pPr eaLnBrk="1" hangingPunct="1"/>
            <a:r>
              <a:rPr lang="nl-NL" altLang="nl-NL" sz="1400" b="1" dirty="0">
                <a:latin typeface="Century Gothic" panose="020B0502020202020204" pitchFamily="34" charset="0"/>
              </a:rPr>
              <a:t>Scenario</a:t>
            </a:r>
            <a:r>
              <a:rPr lang="nl-NL" altLang="nl-NL" sz="1400" dirty="0">
                <a:latin typeface="Century Gothic" panose="020B0502020202020204" pitchFamily="34" charset="0"/>
              </a:rPr>
              <a:t>: Inloggen met ongeldige credentials</a:t>
            </a:r>
          </a:p>
          <a:p>
            <a:pPr eaLnBrk="1" hangingPunct="1"/>
            <a:r>
              <a:rPr lang="nl-NL" altLang="nl-NL" sz="1400" dirty="0">
                <a:latin typeface="Century Gothic" panose="020B0502020202020204" pitchFamily="34" charset="0"/>
              </a:rPr>
              <a:t>Als een gebruiker met ongeldige credentials inlogt, dan wordt een foutboodschap getoond</a:t>
            </a:r>
          </a:p>
          <a:p>
            <a:pPr eaLnBrk="1" hangingPunct="1"/>
            <a:endParaRPr lang="nl-NL" altLang="nl-NL" sz="1400" dirty="0">
              <a:latin typeface="Century Gothic" panose="020B0502020202020204" pitchFamily="34" charset="0"/>
            </a:endParaRPr>
          </a:p>
          <a:p>
            <a:pPr eaLnBrk="1" hangingPunct="1"/>
            <a:r>
              <a:rPr lang="nl-NL" altLang="nl-NL" sz="1400" b="1" dirty="0">
                <a:latin typeface="Century Gothic" panose="020B0502020202020204" pitchFamily="34" charset="0"/>
              </a:rPr>
              <a:t>Scenario: </a:t>
            </a:r>
            <a:r>
              <a:rPr lang="nl-NL" altLang="nl-NL" sz="1400" dirty="0">
                <a:latin typeface="Century Gothic" panose="020B0502020202020204" pitchFamily="34" charset="0"/>
              </a:rPr>
              <a:t>Vaker dan het maximaal toegestane aantal verkeerd inloggen</a:t>
            </a:r>
          </a:p>
          <a:p>
            <a:pPr eaLnBrk="1" hangingPunct="1"/>
            <a:r>
              <a:rPr lang="nl-NL" altLang="nl-NL" sz="1400" dirty="0">
                <a:latin typeface="Century Gothic" panose="020B0502020202020204" pitchFamily="34" charset="0"/>
              </a:rPr>
              <a:t>Als een gebruiker, meer dan het maximaal aantal toegestane aantal, inlogt met ongeldige credentials dan wordt het account geblokkeerd</a:t>
            </a:r>
          </a:p>
          <a:p>
            <a:pPr eaLnBrk="1" hangingPunct="1"/>
            <a:endParaRPr lang="nl-NL" altLang="nl-NL" sz="1400" dirty="0">
              <a:latin typeface="Century Gothic" panose="020B0502020202020204" pitchFamily="34" charset="0"/>
            </a:endParaRPr>
          </a:p>
          <a:p>
            <a:pPr eaLnBrk="1" hangingPunct="1"/>
            <a:r>
              <a:rPr lang="nl-NL" altLang="nl-NL" sz="1400" b="1" dirty="0">
                <a:latin typeface="Century Gothic" panose="020B0502020202020204" pitchFamily="34" charset="0"/>
              </a:rPr>
              <a:t>Scenario: </a:t>
            </a:r>
            <a:r>
              <a:rPr lang="nl-NL" altLang="nl-NL" sz="1400" dirty="0">
                <a:latin typeface="Century Gothic" panose="020B0502020202020204" pitchFamily="34" charset="0"/>
              </a:rPr>
              <a:t>Gebruiker annuleert het inloggen</a:t>
            </a:r>
            <a:endParaRPr lang="nl-NL" altLang="nl-NL" sz="1400" b="1" dirty="0">
              <a:latin typeface="Century Gothic" panose="020B0502020202020204" pitchFamily="34" charset="0"/>
            </a:endParaRPr>
          </a:p>
          <a:p>
            <a:pPr eaLnBrk="1" hangingPunct="1">
              <a:lnSpc>
                <a:spcPts val="2400"/>
              </a:lnSpc>
            </a:pPr>
            <a:r>
              <a:rPr lang="nl-NL" altLang="nl-NL" sz="1400" dirty="0">
                <a:latin typeface="Century Gothic" panose="020B0502020202020204" pitchFamily="34" charset="0"/>
              </a:rPr>
              <a:t>Als een gebruiker het inloggen annuleert dan wordt de vorige pagina getoond</a:t>
            </a:r>
          </a:p>
        </p:txBody>
      </p:sp>
    </p:spTree>
    <p:extLst>
      <p:ext uri="{BB962C8B-B14F-4D97-AF65-F5344CB8AC3E}">
        <p14:creationId xmlns:p14="http://schemas.microsoft.com/office/powerpoint/2010/main" val="3818908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ltLang="nl-NL" dirty="0" smtClean="0"/>
              <a:t>Rollenspel</a:t>
            </a:r>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14</a:t>
            </a:fld>
            <a:endParaRPr lang="nl-NL" noProof="0"/>
          </a:p>
        </p:txBody>
      </p:sp>
      <p:sp>
        <p:nvSpPr>
          <p:cNvPr id="5" name="Footer Placeholder 4"/>
          <p:cNvSpPr>
            <a:spLocks noGrp="1"/>
          </p:cNvSpPr>
          <p:nvPr>
            <p:ph type="ftr" sz="quarter" idx="11"/>
          </p:nvPr>
        </p:nvSpPr>
        <p:spPr/>
        <p:txBody>
          <a:bodyPr/>
          <a:lstStyle/>
          <a:p>
            <a:r>
              <a:rPr lang="nl-NL" noProof="0" smtClean="0"/>
              <a:t>Cucumber Workshop</a:t>
            </a:r>
            <a:endParaRPr lang="nl-NL" noProof="0"/>
          </a:p>
        </p:txBody>
      </p:sp>
      <p:sp>
        <p:nvSpPr>
          <p:cNvPr id="6" name="Tekstvak 6"/>
          <p:cNvSpPr txBox="1">
            <a:spLocks noChangeArrowheads="1"/>
          </p:cNvSpPr>
          <p:nvPr/>
        </p:nvSpPr>
        <p:spPr bwMode="auto">
          <a:xfrm>
            <a:off x="341313" y="1393825"/>
            <a:ext cx="8245475"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742950" lvl="1" indent="-285750" eaLnBrk="1" hangingPunct="1">
              <a:lnSpc>
                <a:spcPts val="2000"/>
              </a:lnSpc>
              <a:buFont typeface="Wingdings 3" pitchFamily="18" charset="2"/>
              <a:buChar char=""/>
            </a:pPr>
            <a:r>
              <a:rPr lang="nl-NL" altLang="nl-NL" b="1" dirty="0">
                <a:latin typeface="+mn-lt"/>
                <a:cs typeface="+mn-cs"/>
              </a:rPr>
              <a:t>In groepen van drie</a:t>
            </a:r>
          </a:p>
          <a:p>
            <a:pPr marL="742950" lvl="1" indent="-285750" eaLnBrk="1" hangingPunct="1">
              <a:lnSpc>
                <a:spcPts val="2000"/>
              </a:lnSpc>
              <a:buFont typeface="Wingdings 3" pitchFamily="18" charset="2"/>
              <a:buChar char=""/>
            </a:pPr>
            <a:endParaRPr lang="nl-NL" altLang="nl-NL" b="1" dirty="0">
              <a:latin typeface="+mn-lt"/>
              <a:cs typeface="+mn-cs"/>
            </a:endParaRPr>
          </a:p>
          <a:p>
            <a:pPr marL="742950" lvl="1" indent="-285750" eaLnBrk="1" hangingPunct="1">
              <a:lnSpc>
                <a:spcPts val="2000"/>
              </a:lnSpc>
              <a:buFont typeface="Wingdings 3" pitchFamily="18" charset="2"/>
              <a:buChar char=""/>
            </a:pPr>
            <a:r>
              <a:rPr lang="nl-NL" altLang="nl-NL" b="1" dirty="0">
                <a:latin typeface="+mn-lt"/>
                <a:cs typeface="+mn-cs"/>
              </a:rPr>
              <a:t>Aan de hand van een user story</a:t>
            </a:r>
          </a:p>
          <a:p>
            <a:pPr marL="742950" lvl="1" indent="-285750" eaLnBrk="1" hangingPunct="1">
              <a:lnSpc>
                <a:spcPts val="2000"/>
              </a:lnSpc>
              <a:buFont typeface="Wingdings 3" pitchFamily="18" charset="2"/>
              <a:buChar char=""/>
            </a:pPr>
            <a:endParaRPr lang="nl-NL" altLang="nl-NL" b="1" dirty="0">
              <a:latin typeface="+mn-lt"/>
              <a:cs typeface="+mn-cs"/>
            </a:endParaRPr>
          </a:p>
          <a:p>
            <a:pPr marL="742950" lvl="1" indent="-285750" eaLnBrk="1" hangingPunct="1">
              <a:lnSpc>
                <a:spcPts val="2000"/>
              </a:lnSpc>
              <a:buFont typeface="Wingdings 3" pitchFamily="18" charset="2"/>
              <a:buChar char=""/>
            </a:pPr>
            <a:r>
              <a:rPr lang="nl-NL" altLang="nl-NL" b="1" dirty="0">
                <a:latin typeface="+mn-lt"/>
                <a:cs typeface="+mn-cs"/>
              </a:rPr>
              <a:t>Opstellen </a:t>
            </a:r>
            <a:r>
              <a:rPr lang="nl-NL" altLang="nl-NL" b="1" dirty="0" smtClean="0">
                <a:latin typeface="+mn-lt"/>
                <a:cs typeface="+mn-cs"/>
              </a:rPr>
              <a:t>2</a:t>
            </a:r>
            <a:r>
              <a:rPr lang="nl-NL" altLang="nl-NL" b="1" dirty="0" smtClean="0">
                <a:latin typeface="+mn-lt"/>
                <a:cs typeface="+mn-cs"/>
              </a:rPr>
              <a:t> scenario’s</a:t>
            </a:r>
            <a:endParaRPr lang="nl-NL" altLang="nl-NL" b="1" dirty="0">
              <a:latin typeface="+mn-lt"/>
              <a:cs typeface="+mn-cs"/>
            </a:endParaRPr>
          </a:p>
          <a:p>
            <a:pPr marL="742950" lvl="1" indent="-285750" eaLnBrk="1" hangingPunct="1">
              <a:lnSpc>
                <a:spcPts val="2000"/>
              </a:lnSpc>
              <a:buFont typeface="Wingdings 3" pitchFamily="18" charset="2"/>
              <a:buChar char=""/>
            </a:pPr>
            <a:endParaRPr lang="nl-NL" altLang="nl-NL" b="1" dirty="0">
              <a:latin typeface="+mn-lt"/>
              <a:cs typeface="+mn-cs"/>
            </a:endParaRPr>
          </a:p>
          <a:p>
            <a:pPr marL="742950" lvl="1" indent="-285750" eaLnBrk="1" hangingPunct="1">
              <a:lnSpc>
                <a:spcPts val="2000"/>
              </a:lnSpc>
              <a:buFont typeface="Wingdings 3" pitchFamily="18" charset="2"/>
              <a:buChar char=""/>
            </a:pPr>
            <a:r>
              <a:rPr lang="nl-NL" altLang="nl-NL" b="1" dirty="0">
                <a:latin typeface="+mn-lt"/>
                <a:cs typeface="+mn-cs"/>
              </a:rPr>
              <a:t>Rollen: business analist, ontwikkelaar en tester</a:t>
            </a:r>
          </a:p>
          <a:p>
            <a:pPr marL="742950" lvl="1" indent="-285750" eaLnBrk="1" hangingPunct="1">
              <a:lnSpc>
                <a:spcPts val="2000"/>
              </a:lnSpc>
              <a:buFont typeface="Wingdings 3" pitchFamily="18" charset="2"/>
              <a:buChar char=""/>
            </a:pPr>
            <a:endParaRPr lang="nl-NL" altLang="nl-NL" b="1" dirty="0">
              <a:latin typeface="+mn-lt"/>
              <a:cs typeface="+mn-cs"/>
            </a:endParaRPr>
          </a:p>
          <a:p>
            <a:pPr marL="742950" lvl="1" indent="-285750" eaLnBrk="1" hangingPunct="1">
              <a:lnSpc>
                <a:spcPts val="2000"/>
              </a:lnSpc>
              <a:buFont typeface="Wingdings 3" pitchFamily="18" charset="2"/>
              <a:buChar char=""/>
            </a:pPr>
            <a:r>
              <a:rPr lang="nl-NL" altLang="nl-NL" b="1" dirty="0">
                <a:latin typeface="+mn-lt"/>
                <a:cs typeface="+mn-cs"/>
              </a:rPr>
              <a:t>Tijd: 10 minuten</a:t>
            </a:r>
          </a:p>
        </p:txBody>
      </p:sp>
    </p:spTree>
    <p:extLst>
      <p:ext uri="{BB962C8B-B14F-4D97-AF65-F5344CB8AC3E}">
        <p14:creationId xmlns:p14="http://schemas.microsoft.com/office/powerpoint/2010/main" val="3347548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Opdracht 1</a:t>
            </a:r>
            <a:endParaRPr lang="nl-NL" dirty="0"/>
          </a:p>
        </p:txBody>
      </p:sp>
      <p:sp>
        <p:nvSpPr>
          <p:cNvPr id="3" name="Content Placeholder 2"/>
          <p:cNvSpPr>
            <a:spLocks noGrp="1"/>
          </p:cNvSpPr>
          <p:nvPr>
            <p:ph idx="1"/>
          </p:nvPr>
        </p:nvSpPr>
        <p:spPr/>
        <p:txBody>
          <a:bodyPr/>
          <a:lstStyle/>
          <a:p>
            <a:pPr>
              <a:buNone/>
            </a:pPr>
            <a:endParaRPr lang="nl-NL" dirty="0" smtClean="0"/>
          </a:p>
          <a:p>
            <a:pPr>
              <a:buNone/>
            </a:pPr>
            <a:r>
              <a:rPr lang="nl-NL" dirty="0" smtClean="0"/>
              <a:t>Wat: 	</a:t>
            </a:r>
            <a:r>
              <a:rPr lang="nl-NL" b="0" dirty="0" smtClean="0"/>
              <a:t>Jullie gaan de rdw.nl homepage testen. </a:t>
            </a:r>
          </a:p>
          <a:p>
            <a:pPr>
              <a:buNone/>
            </a:pPr>
            <a:endParaRPr lang="nl-NL" b="0" dirty="0" smtClean="0"/>
          </a:p>
          <a:p>
            <a:pPr>
              <a:buNone/>
            </a:pPr>
            <a:r>
              <a:rPr lang="nl-NL" dirty="0" smtClean="0"/>
              <a:t>Testsituatie: 	</a:t>
            </a:r>
            <a:r>
              <a:rPr lang="nl-NL" b="0" dirty="0" smtClean="0"/>
              <a:t>We willen weten of de link naar de auto (onder voertuigen) het 		doet, door te controleren wat de titel van de pagina is op het 		moment dat je op de link hebt geklikt.</a:t>
            </a:r>
          </a:p>
          <a:p>
            <a:pPr>
              <a:buNone/>
            </a:pPr>
            <a:endParaRPr lang="nl-NL" b="0" dirty="0" smtClean="0"/>
          </a:p>
          <a:p>
            <a:pPr>
              <a:buNone/>
            </a:pPr>
            <a:r>
              <a:rPr lang="nl-NL" dirty="0" smtClean="0"/>
              <a:t>DOD:</a:t>
            </a:r>
            <a:r>
              <a:rPr lang="nl-NL" b="0" dirty="0" smtClean="0"/>
              <a:t>	Schrijf een feature file die deze situatie beschrijft en run deze. Je krijgt 	nu een foutmelding met de tekst “</a:t>
            </a:r>
            <a:r>
              <a:rPr lang="nl-NL" b="0" dirty="0" err="1" smtClean="0"/>
              <a:t>undefined</a:t>
            </a:r>
            <a:r>
              <a:rPr lang="nl-NL" b="0" dirty="0" smtClean="0"/>
              <a:t> steps”</a:t>
            </a:r>
          </a:p>
          <a:p>
            <a:pPr>
              <a:buNone/>
            </a:pPr>
            <a:endParaRPr lang="nl-NL" b="0" dirty="0" smtClean="0"/>
          </a:p>
          <a:p>
            <a:pPr>
              <a:buNone/>
            </a:pPr>
            <a:endParaRPr lang="nl-NL" b="0" dirty="0" smtClean="0"/>
          </a:p>
          <a:p>
            <a:pPr>
              <a:buNone/>
            </a:pPr>
            <a:endParaRPr lang="nl-NL" dirty="0" smtClean="0"/>
          </a:p>
        </p:txBody>
      </p:sp>
      <p:sp>
        <p:nvSpPr>
          <p:cNvPr id="9" name="Slide Number Placeholder 8"/>
          <p:cNvSpPr>
            <a:spLocks noGrp="1"/>
          </p:cNvSpPr>
          <p:nvPr>
            <p:ph type="sldNum" sz="quarter" idx="10"/>
          </p:nvPr>
        </p:nvSpPr>
        <p:spPr/>
        <p:txBody>
          <a:bodyPr/>
          <a:lstStyle/>
          <a:p>
            <a:fld id="{4EACBA47-91FC-4F0F-98EF-AF8B449ABA17}" type="slidenum">
              <a:rPr lang="nl-NL" smtClean="0"/>
              <a:pPr/>
              <a:t>15</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Voorbeeld step </a:t>
            </a:r>
            <a:r>
              <a:rPr lang="nl-NL" dirty="0" err="1" smtClean="0"/>
              <a:t>definitions</a:t>
            </a:r>
            <a:endParaRPr lang="nl-NL" dirty="0"/>
          </a:p>
        </p:txBody>
      </p:sp>
      <p:sp>
        <p:nvSpPr>
          <p:cNvPr id="9" name="Slide Number Placeholder 8"/>
          <p:cNvSpPr>
            <a:spLocks noGrp="1"/>
          </p:cNvSpPr>
          <p:nvPr>
            <p:ph type="sldNum" sz="quarter" idx="10"/>
          </p:nvPr>
        </p:nvSpPr>
        <p:spPr/>
        <p:txBody>
          <a:bodyPr/>
          <a:lstStyle/>
          <a:p>
            <a:fld id="{4EACBA47-91FC-4F0F-98EF-AF8B449ABA17}" type="slidenum">
              <a:rPr lang="nl-NL" smtClean="0"/>
              <a:pPr/>
              <a:t>16</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a:p>
        </p:txBody>
      </p:sp>
      <p:pic>
        <p:nvPicPr>
          <p:cNvPr id="1026" name="Picture 2"/>
          <p:cNvPicPr>
            <a:picLocks noChangeAspect="1" noChangeArrowheads="1"/>
          </p:cNvPicPr>
          <p:nvPr/>
        </p:nvPicPr>
        <p:blipFill>
          <a:blip r:embed="rId3"/>
          <a:srcRect/>
          <a:stretch>
            <a:fillRect/>
          </a:stretch>
        </p:blipFill>
        <p:spPr bwMode="auto">
          <a:xfrm>
            <a:off x="1619676" y="1260474"/>
            <a:ext cx="6093526" cy="1025525"/>
          </a:xfrm>
          <a:prstGeom prst="rect">
            <a:avLst/>
          </a:prstGeom>
          <a:noFill/>
          <a:ln w="9525">
            <a:noFill/>
            <a:miter lim="800000"/>
            <a:headEnd/>
            <a:tailEnd/>
          </a:ln>
        </p:spPr>
      </p:pic>
      <p:sp>
        <p:nvSpPr>
          <p:cNvPr id="8" name="TextBox 7"/>
          <p:cNvSpPr txBox="1"/>
          <p:nvPr/>
        </p:nvSpPr>
        <p:spPr>
          <a:xfrm>
            <a:off x="3022600" y="2540000"/>
            <a:ext cx="2895600" cy="1231900"/>
          </a:xfrm>
          <a:prstGeom prst="rect">
            <a:avLst/>
          </a:prstGeom>
          <a:noFill/>
        </p:spPr>
        <p:txBody>
          <a:bodyPr wrap="square" lIns="36000" tIns="36000" rIns="36000" bIns="36000" rtlCol="0">
            <a:noAutofit/>
          </a:bodyPr>
          <a:lstStyle/>
          <a:p>
            <a:pPr>
              <a:lnSpc>
                <a:spcPts val="2400"/>
              </a:lnSpc>
              <a:buFont typeface="Arial" pitchFamily="34" charset="0"/>
              <a:buChar char="•"/>
            </a:pPr>
            <a:r>
              <a:rPr lang="nl-NL" dirty="0" smtClean="0"/>
              <a:t> </a:t>
            </a:r>
            <a:r>
              <a:rPr lang="nl-NL" dirty="0" err="1" smtClean="0"/>
              <a:t>Regular</a:t>
            </a:r>
            <a:r>
              <a:rPr lang="nl-NL" dirty="0" smtClean="0"/>
              <a:t> </a:t>
            </a:r>
            <a:r>
              <a:rPr lang="nl-NL" dirty="0" err="1" smtClean="0"/>
              <a:t>expressions</a:t>
            </a:r>
            <a:endParaRPr lang="nl-NL" dirty="0" smtClean="0"/>
          </a:p>
          <a:p>
            <a:pPr>
              <a:lnSpc>
                <a:spcPts val="2400"/>
              </a:lnSpc>
              <a:buFont typeface="Arial" pitchFamily="34" charset="0"/>
              <a:buChar char="•"/>
            </a:pPr>
            <a:r>
              <a:rPr lang="nl-NL" dirty="0" smtClean="0"/>
              <a:t> </a:t>
            </a:r>
            <a:r>
              <a:rPr lang="nl-NL" dirty="0" err="1" smtClean="0"/>
              <a:t>method</a:t>
            </a:r>
            <a:r>
              <a:rPr lang="nl-NL" dirty="0" smtClean="0"/>
              <a:t> name</a:t>
            </a:r>
          </a:p>
          <a:p>
            <a:pPr>
              <a:lnSpc>
                <a:spcPts val="2400"/>
              </a:lnSpc>
              <a:buFont typeface="Arial" pitchFamily="34" charset="0"/>
              <a:buChar char="•"/>
            </a:pPr>
            <a:r>
              <a:rPr lang="nl-NL" dirty="0" smtClean="0"/>
              <a:t> </a:t>
            </a:r>
            <a:r>
              <a:rPr lang="nl-NL" dirty="0" err="1" smtClean="0"/>
              <a:t>exception</a:t>
            </a:r>
            <a:endParaRPr lang="nl-NL"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Opdracht 2</a:t>
            </a:r>
            <a:endParaRPr lang="nl-NL" dirty="0"/>
          </a:p>
        </p:txBody>
      </p:sp>
      <p:sp>
        <p:nvSpPr>
          <p:cNvPr id="3" name="Content Placeholder 2"/>
          <p:cNvSpPr>
            <a:spLocks noGrp="1"/>
          </p:cNvSpPr>
          <p:nvPr>
            <p:ph idx="1"/>
          </p:nvPr>
        </p:nvSpPr>
        <p:spPr/>
        <p:txBody>
          <a:bodyPr/>
          <a:lstStyle/>
          <a:p>
            <a:pPr>
              <a:buNone/>
            </a:pPr>
            <a:endParaRPr lang="nl-NL" dirty="0" smtClean="0"/>
          </a:p>
          <a:p>
            <a:pPr>
              <a:buNone/>
            </a:pPr>
            <a:r>
              <a:rPr lang="nl-NL" dirty="0" smtClean="0"/>
              <a:t>Wat: 	</a:t>
            </a:r>
            <a:r>
              <a:rPr lang="nl-NL" b="0" dirty="0" smtClean="0"/>
              <a:t>Bij de feature file uit opdracht 1 maken jullie een step </a:t>
            </a:r>
            <a:r>
              <a:rPr lang="nl-NL" b="0" dirty="0" err="1" smtClean="0"/>
              <a:t>definition</a:t>
            </a:r>
            <a:r>
              <a:rPr lang="nl-NL" b="0" dirty="0" smtClean="0"/>
              <a:t> file</a:t>
            </a:r>
          </a:p>
          <a:p>
            <a:pPr>
              <a:buNone/>
            </a:pPr>
            <a:endParaRPr lang="nl-NL" b="0" dirty="0" smtClean="0"/>
          </a:p>
          <a:p>
            <a:pPr>
              <a:buNone/>
            </a:pPr>
            <a:r>
              <a:rPr lang="nl-NL" dirty="0" smtClean="0"/>
              <a:t>Hoe:	</a:t>
            </a:r>
            <a:r>
              <a:rPr lang="nl-NL" b="0" dirty="0" smtClean="0"/>
              <a:t>Maak een step </a:t>
            </a:r>
            <a:r>
              <a:rPr lang="nl-NL" b="0" dirty="0" err="1" smtClean="0"/>
              <a:t>definition</a:t>
            </a:r>
            <a:r>
              <a:rPr lang="nl-NL" b="0" dirty="0" smtClean="0"/>
              <a:t> file d.m.v. de code die je terug kreeg 		na het runnen van je feature file.</a:t>
            </a:r>
          </a:p>
          <a:p>
            <a:pPr>
              <a:buNone/>
            </a:pPr>
            <a:endParaRPr lang="nl-NL" b="0" dirty="0" smtClean="0"/>
          </a:p>
          <a:p>
            <a:pPr>
              <a:buNone/>
            </a:pPr>
            <a:r>
              <a:rPr lang="nl-NL" dirty="0" smtClean="0"/>
              <a:t>DOD:</a:t>
            </a:r>
            <a:r>
              <a:rPr lang="nl-NL" b="0" dirty="0" smtClean="0"/>
              <a:t>	1. Deze opdracht is afgerond als de gele arcering in je feature file 	weg is. (Je IDE weet dan dus welke steps bij welke features horen)</a:t>
            </a:r>
          </a:p>
          <a:p>
            <a:pPr>
              <a:buNone/>
            </a:pPr>
            <a:endParaRPr lang="nl-NL" b="0" dirty="0" smtClean="0"/>
          </a:p>
          <a:p>
            <a:pPr>
              <a:buNone/>
            </a:pPr>
            <a:r>
              <a:rPr lang="nl-NL" b="0" dirty="0" smtClean="0"/>
              <a:t>		2. Run je feature file opnieuw en kijk of je snapt wat de foutmelding 	betekent.</a:t>
            </a:r>
          </a:p>
          <a:p>
            <a:pPr>
              <a:buNone/>
            </a:pPr>
            <a:endParaRPr lang="nl-NL" b="0" dirty="0" smtClean="0"/>
          </a:p>
          <a:p>
            <a:pPr>
              <a:buNone/>
            </a:pPr>
            <a:endParaRPr lang="nl-NL" b="0" dirty="0" smtClean="0"/>
          </a:p>
          <a:p>
            <a:pPr>
              <a:buNone/>
            </a:pPr>
            <a:endParaRPr lang="nl-NL" b="0" dirty="0" smtClean="0"/>
          </a:p>
        </p:txBody>
      </p:sp>
      <p:sp>
        <p:nvSpPr>
          <p:cNvPr id="9" name="Slide Number Placeholder 8"/>
          <p:cNvSpPr>
            <a:spLocks noGrp="1"/>
          </p:cNvSpPr>
          <p:nvPr>
            <p:ph type="sldNum" sz="quarter" idx="10"/>
          </p:nvPr>
        </p:nvSpPr>
        <p:spPr/>
        <p:txBody>
          <a:bodyPr/>
          <a:lstStyle/>
          <a:p>
            <a:fld id="{4EACBA47-91FC-4F0F-98EF-AF8B449ABA17}" type="slidenum">
              <a:rPr lang="nl-NL" smtClean="0"/>
              <a:pPr/>
              <a:t>17</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Opdracht 3</a:t>
            </a:r>
            <a:endParaRPr lang="nl-NL" dirty="0"/>
          </a:p>
        </p:txBody>
      </p:sp>
      <p:sp>
        <p:nvSpPr>
          <p:cNvPr id="3" name="Content Placeholder 2"/>
          <p:cNvSpPr>
            <a:spLocks noGrp="1"/>
          </p:cNvSpPr>
          <p:nvPr>
            <p:ph idx="1"/>
          </p:nvPr>
        </p:nvSpPr>
        <p:spPr>
          <a:xfrm>
            <a:off x="342000" y="1266772"/>
            <a:ext cx="8460000" cy="3026851"/>
          </a:xfrm>
        </p:spPr>
        <p:txBody>
          <a:bodyPr/>
          <a:lstStyle/>
          <a:p>
            <a:pPr>
              <a:buNone/>
            </a:pPr>
            <a:r>
              <a:rPr lang="nl-NL" dirty="0" smtClean="0"/>
              <a:t>Wat:  </a:t>
            </a:r>
            <a:r>
              <a:rPr lang="nl-NL" b="0" dirty="0" smtClean="0"/>
              <a:t>Vul de steps op zo’n manier dat de test daadwerkelijk wordt uitgevoerd. De volgende code heb je nodig:</a:t>
            </a:r>
          </a:p>
          <a:p>
            <a:pPr>
              <a:buNone/>
            </a:pPr>
            <a:endParaRPr lang="nl-NL" b="0" dirty="0" smtClean="0"/>
          </a:p>
          <a:p>
            <a:pPr>
              <a:buNone/>
            </a:pPr>
            <a:endParaRPr lang="nl-NL" b="0" dirty="0" smtClean="0"/>
          </a:p>
          <a:p>
            <a:pPr>
              <a:buNone/>
            </a:pPr>
            <a:endParaRPr lang="nl-NL" b="0" dirty="0" smtClean="0"/>
          </a:p>
          <a:p>
            <a:pPr>
              <a:buNone/>
            </a:pPr>
            <a:endParaRPr lang="nl-NL" b="0" dirty="0" smtClean="0"/>
          </a:p>
          <a:p>
            <a:pPr>
              <a:buNone/>
            </a:pPr>
            <a:endParaRPr lang="nl-NL" b="0" dirty="0" smtClean="0"/>
          </a:p>
          <a:p>
            <a:pPr>
              <a:buNone/>
            </a:pPr>
            <a:endParaRPr lang="nl-NL" b="0" dirty="0" smtClean="0"/>
          </a:p>
          <a:p>
            <a:pPr>
              <a:buNone/>
            </a:pPr>
            <a:endParaRPr lang="nl-NL" b="0" dirty="0" smtClean="0"/>
          </a:p>
          <a:p>
            <a:pPr>
              <a:buNone/>
            </a:pPr>
            <a:r>
              <a:rPr lang="nl-NL" dirty="0" smtClean="0"/>
              <a:t>DOD: 	</a:t>
            </a:r>
            <a:r>
              <a:rPr lang="nl-NL" b="0" dirty="0" smtClean="0"/>
              <a:t>Er wordt een </a:t>
            </a:r>
            <a:r>
              <a:rPr lang="nl-NL" b="0" dirty="0" err="1" smtClean="0"/>
              <a:t>chrome</a:t>
            </a:r>
            <a:r>
              <a:rPr lang="nl-NL" b="0" dirty="0" smtClean="0"/>
              <a:t> browser geopend die de testsituatie uit 	opdracht 1 daadwerkelijk uitvoert.</a:t>
            </a:r>
            <a:endParaRPr lang="nl-NL" dirty="0" smtClean="0"/>
          </a:p>
          <a:p>
            <a:pPr>
              <a:buNone/>
            </a:pPr>
            <a:r>
              <a:rPr lang="nl-NL" dirty="0" smtClean="0"/>
              <a:t> </a:t>
            </a:r>
          </a:p>
        </p:txBody>
      </p:sp>
      <p:sp>
        <p:nvSpPr>
          <p:cNvPr id="9" name="Slide Number Placeholder 8"/>
          <p:cNvSpPr>
            <a:spLocks noGrp="1"/>
          </p:cNvSpPr>
          <p:nvPr>
            <p:ph type="sldNum" sz="quarter" idx="10"/>
          </p:nvPr>
        </p:nvSpPr>
        <p:spPr/>
        <p:txBody>
          <a:bodyPr/>
          <a:lstStyle/>
          <a:p>
            <a:fld id="{4EACBA47-91FC-4F0F-98EF-AF8B449ABA17}" type="slidenum">
              <a:rPr lang="nl-NL" smtClean="0"/>
              <a:pPr/>
              <a:t>18</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a:p>
        </p:txBody>
      </p:sp>
      <p:pic>
        <p:nvPicPr>
          <p:cNvPr id="5125" name="Picture 5"/>
          <p:cNvPicPr>
            <a:picLocks noChangeAspect="1" noChangeArrowheads="1"/>
          </p:cNvPicPr>
          <p:nvPr/>
        </p:nvPicPr>
        <p:blipFill>
          <a:blip r:embed="rId3"/>
          <a:srcRect/>
          <a:stretch>
            <a:fillRect/>
          </a:stretch>
        </p:blipFill>
        <p:spPr bwMode="auto">
          <a:xfrm>
            <a:off x="400781" y="1895475"/>
            <a:ext cx="1398118" cy="211836"/>
          </a:xfrm>
          <a:prstGeom prst="rect">
            <a:avLst/>
          </a:prstGeom>
          <a:noFill/>
          <a:ln w="9525">
            <a:noFill/>
            <a:miter lim="800000"/>
            <a:headEnd/>
            <a:tailEnd/>
          </a:ln>
        </p:spPr>
      </p:pic>
      <p:pic>
        <p:nvPicPr>
          <p:cNvPr id="5126" name="Picture 6"/>
          <p:cNvPicPr>
            <a:picLocks noChangeAspect="1" noChangeArrowheads="1"/>
          </p:cNvPicPr>
          <p:nvPr/>
        </p:nvPicPr>
        <p:blipFill>
          <a:blip r:embed="rId4"/>
          <a:srcRect/>
          <a:stretch>
            <a:fillRect/>
          </a:stretch>
        </p:blipFill>
        <p:spPr bwMode="auto">
          <a:xfrm>
            <a:off x="438881" y="2650023"/>
            <a:ext cx="3266344" cy="756100"/>
          </a:xfrm>
          <a:prstGeom prst="rect">
            <a:avLst/>
          </a:prstGeom>
          <a:noFill/>
          <a:ln w="9525">
            <a:noFill/>
            <a:miter lim="800000"/>
            <a:headEnd/>
            <a:tailEnd/>
          </a:ln>
        </p:spPr>
      </p:pic>
      <p:pic>
        <p:nvPicPr>
          <p:cNvPr id="2050" name="Picture 2"/>
          <p:cNvPicPr>
            <a:picLocks noChangeAspect="1" noChangeArrowheads="1"/>
          </p:cNvPicPr>
          <p:nvPr/>
        </p:nvPicPr>
        <p:blipFill>
          <a:blip r:embed="rId5"/>
          <a:srcRect/>
          <a:stretch>
            <a:fillRect/>
          </a:stretch>
        </p:blipFill>
        <p:spPr bwMode="auto">
          <a:xfrm>
            <a:off x="4553682" y="2678598"/>
            <a:ext cx="3399702" cy="237440"/>
          </a:xfrm>
          <a:prstGeom prst="rect">
            <a:avLst/>
          </a:prstGeom>
          <a:noFill/>
          <a:ln w="9525">
            <a:noFill/>
            <a:miter lim="800000"/>
            <a:headEnd/>
            <a:tailEnd/>
          </a:ln>
        </p:spPr>
      </p:pic>
      <p:pic>
        <p:nvPicPr>
          <p:cNvPr id="1026" name="Picture 2"/>
          <p:cNvPicPr>
            <a:picLocks noChangeAspect="1" noChangeArrowheads="1"/>
          </p:cNvPicPr>
          <p:nvPr/>
        </p:nvPicPr>
        <p:blipFill>
          <a:blip r:embed="rId6"/>
          <a:srcRect/>
          <a:stretch>
            <a:fillRect/>
          </a:stretch>
        </p:blipFill>
        <p:spPr bwMode="auto">
          <a:xfrm>
            <a:off x="438881" y="2079361"/>
            <a:ext cx="7514503" cy="3547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Opdracht 4</a:t>
            </a:r>
            <a:endParaRPr lang="nl-NL" dirty="0"/>
          </a:p>
        </p:txBody>
      </p:sp>
      <p:sp>
        <p:nvSpPr>
          <p:cNvPr id="3" name="Content Placeholder 2"/>
          <p:cNvSpPr>
            <a:spLocks noGrp="1"/>
          </p:cNvSpPr>
          <p:nvPr>
            <p:ph idx="1"/>
          </p:nvPr>
        </p:nvSpPr>
        <p:spPr>
          <a:xfrm>
            <a:off x="380100" y="1323724"/>
            <a:ext cx="8460000" cy="3026851"/>
          </a:xfrm>
        </p:spPr>
        <p:txBody>
          <a:bodyPr/>
          <a:lstStyle/>
          <a:p>
            <a:pPr>
              <a:buNone/>
            </a:pPr>
            <a:r>
              <a:rPr lang="nl-NL" dirty="0" smtClean="0"/>
              <a:t>Wat: 	</a:t>
            </a:r>
            <a:r>
              <a:rPr lang="nl-NL" b="0" dirty="0" smtClean="0"/>
              <a:t>Herhaal de stappen uit opdracht 1 t/m 3 om een andere link (Motor) 	te testen</a:t>
            </a:r>
          </a:p>
          <a:p>
            <a:pPr>
              <a:buNone/>
            </a:pPr>
            <a:endParaRPr lang="nl-NL" b="0" dirty="0" smtClean="0"/>
          </a:p>
          <a:p>
            <a:pPr>
              <a:buNone/>
            </a:pPr>
            <a:r>
              <a:rPr lang="nl-NL" dirty="0" smtClean="0"/>
              <a:t>Testsituatie: 	</a:t>
            </a:r>
            <a:r>
              <a:rPr lang="nl-NL" b="0" dirty="0" smtClean="0"/>
              <a:t>We willen weten of de link naar de Motor (onder voertuigen) 			het doet, door te controleren wat de titel van de pagina is op 		het moment dat je op de link hebt geklikt.</a:t>
            </a:r>
          </a:p>
          <a:p>
            <a:pPr>
              <a:buNone/>
            </a:pPr>
            <a:endParaRPr lang="nl-NL" b="0" dirty="0" smtClean="0"/>
          </a:p>
          <a:p>
            <a:pPr>
              <a:buNone/>
            </a:pPr>
            <a:r>
              <a:rPr lang="nl-NL" dirty="0" smtClean="0"/>
              <a:t>DOD:</a:t>
            </a:r>
            <a:r>
              <a:rPr lang="nl-NL" b="0" dirty="0" smtClean="0"/>
              <a:t>	1. Je hebt een extra scenario geschreven in de feature file.</a:t>
            </a:r>
          </a:p>
          <a:p>
            <a:pPr>
              <a:buNone/>
            </a:pPr>
            <a:r>
              <a:rPr lang="nl-NL" b="0" dirty="0" smtClean="0"/>
              <a:t>		2. Je hebt de steps uitgebreid zodat de allebei de tests achter elkaar 	runnen.</a:t>
            </a:r>
          </a:p>
          <a:p>
            <a:pPr>
              <a:buNone/>
            </a:pPr>
            <a:endParaRPr lang="nl-NL" b="0" dirty="0" smtClean="0"/>
          </a:p>
          <a:p>
            <a:pPr>
              <a:buNone/>
            </a:pPr>
            <a:r>
              <a:rPr lang="nl-NL" dirty="0" smtClean="0"/>
              <a:t> </a:t>
            </a:r>
          </a:p>
        </p:txBody>
      </p:sp>
      <p:sp>
        <p:nvSpPr>
          <p:cNvPr id="9" name="Slide Number Placeholder 8"/>
          <p:cNvSpPr>
            <a:spLocks noGrp="1"/>
          </p:cNvSpPr>
          <p:nvPr>
            <p:ph type="sldNum" sz="quarter" idx="10"/>
          </p:nvPr>
        </p:nvSpPr>
        <p:spPr/>
        <p:txBody>
          <a:bodyPr/>
          <a:lstStyle/>
          <a:p>
            <a:fld id="{4EACBA47-91FC-4F0F-98EF-AF8B449ABA17}" type="slidenum">
              <a:rPr lang="nl-NL" smtClean="0"/>
              <a:pPr/>
              <a:t>19</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Doel workshop</a:t>
            </a:r>
            <a:endParaRPr lang="nl-NL" dirty="0"/>
          </a:p>
        </p:txBody>
      </p:sp>
      <p:sp>
        <p:nvSpPr>
          <p:cNvPr id="3" name="Content Placeholder 2"/>
          <p:cNvSpPr>
            <a:spLocks noGrp="1"/>
          </p:cNvSpPr>
          <p:nvPr>
            <p:ph idx="1"/>
          </p:nvPr>
        </p:nvSpPr>
        <p:spPr/>
        <p:txBody>
          <a:bodyPr/>
          <a:lstStyle/>
          <a:p>
            <a:pPr>
              <a:buNone/>
            </a:pPr>
            <a:r>
              <a:rPr lang="en-US" dirty="0" smtClean="0"/>
              <a:t>						</a:t>
            </a:r>
          </a:p>
          <a:p>
            <a:pPr>
              <a:buNone/>
            </a:pPr>
            <a:endParaRPr lang="en-US" dirty="0"/>
          </a:p>
          <a:p>
            <a:pPr algn="ctr">
              <a:buNone/>
            </a:pPr>
            <a:r>
              <a:rPr lang="en-US" sz="2400" dirty="0" err="1" smtClean="0"/>
              <a:t>Inventariseren</a:t>
            </a:r>
            <a:r>
              <a:rPr lang="en-US" sz="2400" dirty="0" smtClean="0"/>
              <a:t> </a:t>
            </a:r>
            <a:r>
              <a:rPr lang="en-US" sz="2400" dirty="0" err="1" smtClean="0"/>
              <a:t>doelen</a:t>
            </a:r>
            <a:endParaRPr lang="en-US" sz="2400" dirty="0" smtClean="0"/>
          </a:p>
          <a:p>
            <a:pPr>
              <a:buNone/>
            </a:pPr>
            <a:endParaRPr lang="en-US" dirty="0"/>
          </a:p>
          <a:p>
            <a:pPr>
              <a:buNone/>
            </a:pPr>
            <a:r>
              <a:rPr lang="en-US" dirty="0" err="1" smtClean="0"/>
              <a:t>Ons</a:t>
            </a:r>
            <a:r>
              <a:rPr lang="en-US" dirty="0" smtClean="0"/>
              <a:t> </a:t>
            </a:r>
            <a:r>
              <a:rPr lang="en-US" dirty="0" err="1" smtClean="0"/>
              <a:t>doel</a:t>
            </a:r>
            <a:r>
              <a:rPr lang="en-US" dirty="0" smtClean="0"/>
              <a:t>:</a:t>
            </a:r>
          </a:p>
          <a:p>
            <a:r>
              <a:rPr lang="nl-NL" b="0" dirty="0" smtClean="0"/>
              <a:t>Jullie weten wat Cucumber en Gherkin is</a:t>
            </a:r>
          </a:p>
          <a:p>
            <a:r>
              <a:rPr lang="en-US" b="0" dirty="0" err="1" smtClean="0"/>
              <a:t>Jullie</a:t>
            </a:r>
            <a:r>
              <a:rPr lang="en-US" b="0" dirty="0" smtClean="0"/>
              <a:t> </a:t>
            </a:r>
            <a:r>
              <a:rPr lang="en-US" b="0" dirty="0" err="1" smtClean="0"/>
              <a:t>weten</a:t>
            </a:r>
            <a:r>
              <a:rPr lang="en-US" b="0" dirty="0" smtClean="0"/>
              <a:t> </a:t>
            </a:r>
            <a:r>
              <a:rPr lang="en-US" b="0" dirty="0" err="1" smtClean="0"/>
              <a:t>wat</a:t>
            </a:r>
            <a:r>
              <a:rPr lang="en-US" b="0" dirty="0" smtClean="0"/>
              <a:t> feature files en step definitions </a:t>
            </a:r>
            <a:r>
              <a:rPr lang="en-US" b="0" dirty="0" err="1" smtClean="0"/>
              <a:t>zijn</a:t>
            </a:r>
            <a:endParaRPr lang="nl-NL" b="0" dirty="0"/>
          </a:p>
          <a:p>
            <a:r>
              <a:rPr lang="nl-NL" b="0" dirty="0" smtClean="0"/>
              <a:t>Is </a:t>
            </a:r>
            <a:r>
              <a:rPr lang="nl-NL" b="0" dirty="0"/>
              <a:t>de deelnemer in staat om met een groot deel van de Gherkin syntax te werken.</a:t>
            </a:r>
          </a:p>
          <a:p>
            <a:r>
              <a:rPr lang="nl-NL" b="0" dirty="0" smtClean="0"/>
              <a:t>Jullie kunnen d.m.v</a:t>
            </a:r>
            <a:r>
              <a:rPr lang="nl-NL" b="0" dirty="0"/>
              <a:t>. Cucumber in combinatie met Selenium een test uitvoeren op een  website.</a:t>
            </a:r>
          </a:p>
          <a:p>
            <a:pPr>
              <a:buNone/>
            </a:pPr>
            <a:endParaRPr lang="en-US" dirty="0"/>
          </a:p>
        </p:txBody>
      </p:sp>
      <p:sp>
        <p:nvSpPr>
          <p:cNvPr id="9" name="Slide Number Placeholder 8"/>
          <p:cNvSpPr>
            <a:spLocks noGrp="1"/>
          </p:cNvSpPr>
          <p:nvPr>
            <p:ph type="sldNum" sz="quarter" idx="10"/>
          </p:nvPr>
        </p:nvSpPr>
        <p:spPr/>
        <p:txBody>
          <a:bodyPr/>
          <a:lstStyle/>
          <a:p>
            <a:fld id="{4EACBA47-91FC-4F0F-98EF-AF8B449ABA17}" type="slidenum">
              <a:rPr lang="nl-NL" smtClean="0"/>
              <a:pPr/>
              <a:t>2</a:t>
            </a:fld>
            <a:endParaRPr lang="nl-NL"/>
          </a:p>
        </p:txBody>
      </p:sp>
      <p:sp>
        <p:nvSpPr>
          <p:cNvPr id="10" name="Footer Placeholder 9"/>
          <p:cNvSpPr>
            <a:spLocks noGrp="1"/>
          </p:cNvSpPr>
          <p:nvPr>
            <p:ph type="ftr" sz="quarter" idx="11"/>
          </p:nvPr>
        </p:nvSpPr>
        <p:spPr/>
        <p:txBody>
          <a:bodyPr/>
          <a:lstStyle/>
          <a:p>
            <a:r>
              <a:rPr lang="nl-NL" dirty="0" err="1" smtClean="0"/>
              <a:t>Cucumber</a:t>
            </a:r>
            <a:r>
              <a:rPr lang="nl-NL" dirty="0" smtClean="0"/>
              <a:t> Workshop</a:t>
            </a:r>
            <a:endParaRPr lang="nl-NL" dirty="0"/>
          </a:p>
        </p:txBody>
      </p:sp>
    </p:spTree>
    <p:extLst>
      <p:ext uri="{BB962C8B-B14F-4D97-AF65-F5344CB8AC3E}">
        <p14:creationId xmlns:p14="http://schemas.microsoft.com/office/powerpoint/2010/main" val="106998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Afsluiting</a:t>
            </a:r>
            <a:r>
              <a:rPr lang="en-US" dirty="0" smtClean="0"/>
              <a:t> </a:t>
            </a:r>
            <a:r>
              <a:rPr lang="en-US" dirty="0" err="1" smtClean="0"/>
              <a:t>avond</a:t>
            </a:r>
            <a:r>
              <a:rPr lang="en-US" dirty="0" smtClean="0"/>
              <a:t> 1</a:t>
            </a:r>
            <a:endParaRPr lang="nl-NL" dirty="0"/>
          </a:p>
        </p:txBody>
      </p:sp>
      <p:sp>
        <p:nvSpPr>
          <p:cNvPr id="3" name="Content Placeholder 2"/>
          <p:cNvSpPr>
            <a:spLocks noGrp="1"/>
          </p:cNvSpPr>
          <p:nvPr>
            <p:ph idx="1"/>
          </p:nvPr>
        </p:nvSpPr>
        <p:spPr/>
        <p:txBody>
          <a:bodyPr/>
          <a:lstStyle/>
          <a:p>
            <a:pPr algn="ctr">
              <a:buNone/>
            </a:pPr>
            <a:endParaRPr lang="en-US" dirty="0" smtClean="0"/>
          </a:p>
          <a:p>
            <a:pPr algn="ctr">
              <a:buNone/>
            </a:pPr>
            <a:endParaRPr lang="en-US" dirty="0"/>
          </a:p>
          <a:p>
            <a:pPr algn="ctr">
              <a:buNone/>
            </a:pPr>
            <a:endParaRPr lang="en-US" dirty="0" smtClean="0"/>
          </a:p>
          <a:p>
            <a:pPr algn="ctr">
              <a:buNone/>
            </a:pPr>
            <a:r>
              <a:rPr lang="en-US" dirty="0" smtClean="0"/>
              <a:t>1.	 </a:t>
            </a:r>
            <a:r>
              <a:rPr lang="en-US" dirty="0" err="1" smtClean="0"/>
              <a:t>Evalueren</a:t>
            </a:r>
            <a:r>
              <a:rPr lang="en-US" dirty="0" smtClean="0"/>
              <a:t> </a:t>
            </a:r>
            <a:r>
              <a:rPr lang="en-US" dirty="0" err="1" smtClean="0"/>
              <a:t>doelen</a:t>
            </a:r>
            <a:endParaRPr lang="en-US" dirty="0" smtClean="0"/>
          </a:p>
          <a:p>
            <a:pPr algn="ctr">
              <a:buNone/>
            </a:pPr>
            <a:endParaRPr lang="en-US" dirty="0"/>
          </a:p>
          <a:p>
            <a:pPr algn="ctr">
              <a:buNone/>
            </a:pPr>
            <a:r>
              <a:rPr lang="en-US" dirty="0" smtClean="0"/>
              <a:t>2.	</a:t>
            </a:r>
            <a:r>
              <a:rPr lang="en-US" dirty="0" err="1" smtClean="0"/>
              <a:t>Vooruitblik</a:t>
            </a:r>
            <a:r>
              <a:rPr lang="en-US" dirty="0" smtClean="0"/>
              <a:t> </a:t>
            </a:r>
            <a:r>
              <a:rPr lang="en-US" dirty="0" err="1" smtClean="0"/>
              <a:t>volgende</a:t>
            </a:r>
            <a:r>
              <a:rPr lang="en-US" dirty="0" smtClean="0"/>
              <a:t> </a:t>
            </a:r>
            <a:r>
              <a:rPr lang="en-US" dirty="0" err="1" smtClean="0"/>
              <a:t>avond</a:t>
            </a:r>
            <a:endParaRPr lang="en-US" dirty="0" smtClean="0"/>
          </a:p>
          <a:p>
            <a:pPr algn="ctr">
              <a:buNone/>
            </a:pPr>
            <a:endParaRPr lang="en-US" dirty="0"/>
          </a:p>
        </p:txBody>
      </p:sp>
      <p:sp>
        <p:nvSpPr>
          <p:cNvPr id="9" name="Slide Number Placeholder 8"/>
          <p:cNvSpPr>
            <a:spLocks noGrp="1"/>
          </p:cNvSpPr>
          <p:nvPr>
            <p:ph type="sldNum" sz="quarter" idx="10"/>
          </p:nvPr>
        </p:nvSpPr>
        <p:spPr/>
        <p:txBody>
          <a:bodyPr/>
          <a:lstStyle/>
          <a:p>
            <a:fld id="{4EACBA47-91FC-4F0F-98EF-AF8B449ABA17}" type="slidenum">
              <a:rPr lang="nl-NL" smtClean="0"/>
              <a:pPr/>
              <a:t>20</a:t>
            </a:fld>
            <a:endParaRPr lang="nl-NL"/>
          </a:p>
        </p:txBody>
      </p:sp>
      <p:sp>
        <p:nvSpPr>
          <p:cNvPr id="10" name="Footer Placeholder 9"/>
          <p:cNvSpPr>
            <a:spLocks noGrp="1"/>
          </p:cNvSpPr>
          <p:nvPr>
            <p:ph type="ftr" sz="quarter" idx="11"/>
          </p:nvPr>
        </p:nvSpPr>
        <p:spPr/>
        <p:txBody>
          <a:bodyPr/>
          <a:lstStyle/>
          <a:p>
            <a:r>
              <a:rPr lang="nl-NL" dirty="0" err="1" smtClean="0"/>
              <a:t>Cucumber</a:t>
            </a:r>
            <a:r>
              <a:rPr lang="nl-NL" dirty="0" smtClean="0"/>
              <a:t> Workshop</a:t>
            </a:r>
            <a:endParaRPr lang="nl-NL" dirty="0"/>
          </a:p>
        </p:txBody>
      </p:sp>
    </p:spTree>
    <p:extLst>
      <p:ext uri="{BB962C8B-B14F-4D97-AF65-F5344CB8AC3E}">
        <p14:creationId xmlns:p14="http://schemas.microsoft.com/office/powerpoint/2010/main" val="3416890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livescience.com/images/i/000/076/219/original/cucumbers.jpg?interpolation=lanczos-none&amp;downsize=*:1000"/>
          <p:cNvPicPr>
            <a:picLocks noChangeAspect="1" noChangeArrowheads="1"/>
          </p:cNvPicPr>
          <p:nvPr/>
        </p:nvPicPr>
        <p:blipFill>
          <a:blip r:embed="rId3"/>
          <a:srcRect/>
          <a:stretch>
            <a:fillRect/>
          </a:stretch>
        </p:blipFill>
        <p:spPr bwMode="auto">
          <a:xfrm>
            <a:off x="1408800" y="1217603"/>
            <a:ext cx="5000625" cy="3390424"/>
          </a:xfrm>
          <a:prstGeom prst="rect">
            <a:avLst/>
          </a:prstGeom>
          <a:noFill/>
        </p:spPr>
      </p:pic>
      <p:sp>
        <p:nvSpPr>
          <p:cNvPr id="2" name="Title 1"/>
          <p:cNvSpPr>
            <a:spLocks noGrp="1"/>
          </p:cNvSpPr>
          <p:nvPr>
            <p:ph type="title"/>
          </p:nvPr>
        </p:nvSpPr>
        <p:spPr/>
        <p:txBody>
          <a:bodyPr/>
          <a:lstStyle/>
          <a:p>
            <a:r>
              <a:rPr lang="nl-NL" dirty="0" smtClean="0"/>
              <a:t>Bedankt!</a:t>
            </a:r>
            <a:endParaRPr lang="nl-NL" dirty="0"/>
          </a:p>
        </p:txBody>
      </p:sp>
      <p:sp>
        <p:nvSpPr>
          <p:cNvPr id="9" name="Slide Number Placeholder 8"/>
          <p:cNvSpPr>
            <a:spLocks noGrp="1"/>
          </p:cNvSpPr>
          <p:nvPr>
            <p:ph type="sldNum" sz="quarter" idx="10"/>
          </p:nvPr>
        </p:nvSpPr>
        <p:spPr/>
        <p:txBody>
          <a:bodyPr/>
          <a:lstStyle/>
          <a:p>
            <a:fld id="{4EACBA47-91FC-4F0F-98EF-AF8B449ABA17}" type="slidenum">
              <a:rPr lang="nl-NL" smtClean="0"/>
              <a:pPr/>
              <a:t>21</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dirty="0"/>
          </a:p>
        </p:txBody>
      </p:sp>
      <p:pic>
        <p:nvPicPr>
          <p:cNvPr id="3074" name="Picture 2" descr="http://www.hak.nl/wp-content/uploads/2013/09/Augurken-Sticks-e1416409579829.jpg"/>
          <p:cNvPicPr>
            <a:picLocks noChangeAspect="1" noChangeArrowheads="1"/>
          </p:cNvPicPr>
          <p:nvPr/>
        </p:nvPicPr>
        <p:blipFill>
          <a:blip r:embed="rId4"/>
          <a:srcRect/>
          <a:stretch>
            <a:fillRect/>
          </a:stretch>
        </p:blipFill>
        <p:spPr bwMode="auto">
          <a:xfrm>
            <a:off x="5647425" y="1360488"/>
            <a:ext cx="1524000" cy="2609851"/>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336880" y="2908144"/>
            <a:ext cx="2426335" cy="1421130"/>
          </a:xfrm>
          <a:prstGeom prst="rect">
            <a:avLst/>
          </a:prstGeom>
          <a:solidFill>
            <a:srgbClr val="FFFF9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2" name="Rectangle 11"/>
          <p:cNvSpPr/>
          <p:nvPr/>
        </p:nvSpPr>
        <p:spPr>
          <a:xfrm>
            <a:off x="528264" y="1382131"/>
            <a:ext cx="2426335" cy="1421130"/>
          </a:xfrm>
          <a:prstGeom prst="rect">
            <a:avLst/>
          </a:prstGeom>
          <a:solidFill>
            <a:srgbClr val="FFFF9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3" name="Rectangle 12"/>
          <p:cNvSpPr/>
          <p:nvPr/>
        </p:nvSpPr>
        <p:spPr>
          <a:xfrm>
            <a:off x="6243485" y="1369802"/>
            <a:ext cx="2083435" cy="1887747"/>
          </a:xfrm>
          <a:prstGeom prst="rect">
            <a:avLst/>
          </a:prstGeom>
          <a:solidFill>
            <a:srgbClr val="FFFF9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p:txBody>
          <a:bodyPr/>
          <a:lstStyle/>
          <a:p>
            <a:r>
              <a:rPr lang="nl-NL" dirty="0" smtClean="0"/>
              <a:t>Energizer</a:t>
            </a:r>
            <a:endParaRPr lang="nl-NL" dirty="0"/>
          </a:p>
        </p:txBody>
      </p:sp>
      <p:sp>
        <p:nvSpPr>
          <p:cNvPr id="9" name="Slide Number Placeholder 8"/>
          <p:cNvSpPr>
            <a:spLocks noGrp="1"/>
          </p:cNvSpPr>
          <p:nvPr>
            <p:ph type="sldNum" sz="quarter" idx="10"/>
          </p:nvPr>
        </p:nvSpPr>
        <p:spPr/>
        <p:txBody>
          <a:bodyPr/>
          <a:lstStyle/>
          <a:p>
            <a:fld id="{4EACBA47-91FC-4F0F-98EF-AF8B449ABA17}" type="slidenum">
              <a:rPr lang="nl-NL" smtClean="0"/>
              <a:pPr/>
              <a:t>22</a:t>
            </a:fld>
            <a:endParaRPr lang="nl-NL"/>
          </a:p>
        </p:txBody>
      </p:sp>
      <p:sp>
        <p:nvSpPr>
          <p:cNvPr id="10" name="Footer Placeholder 9"/>
          <p:cNvSpPr>
            <a:spLocks noGrp="1"/>
          </p:cNvSpPr>
          <p:nvPr>
            <p:ph type="ftr" sz="quarter" idx="11"/>
          </p:nvPr>
        </p:nvSpPr>
        <p:spPr/>
        <p:txBody>
          <a:bodyPr/>
          <a:lstStyle/>
          <a:p>
            <a:r>
              <a:rPr lang="nl-NL" dirty="0" err="1" smtClean="0"/>
              <a:t>Cucumber</a:t>
            </a:r>
            <a:r>
              <a:rPr lang="nl-NL" dirty="0" smtClean="0"/>
              <a:t> Workshop</a:t>
            </a:r>
            <a:endParaRPr lang="nl-NL" dirty="0"/>
          </a:p>
        </p:txBody>
      </p:sp>
      <p:sp>
        <p:nvSpPr>
          <p:cNvPr id="8" name="TextBox 7"/>
          <p:cNvSpPr txBox="1"/>
          <p:nvPr/>
        </p:nvSpPr>
        <p:spPr>
          <a:xfrm>
            <a:off x="995997" y="1576548"/>
            <a:ext cx="1973580" cy="695433"/>
          </a:xfrm>
          <a:prstGeom prst="rect">
            <a:avLst/>
          </a:prstGeom>
          <a:noFill/>
        </p:spPr>
        <p:txBody>
          <a:bodyPr wrap="square" lIns="36000" tIns="36000" rIns="36000" bIns="36000" rtlCol="0">
            <a:noAutofit/>
          </a:bodyPr>
          <a:lstStyle/>
          <a:p>
            <a:pPr>
              <a:lnSpc>
                <a:spcPts val="2400"/>
              </a:lnSpc>
            </a:pPr>
            <a:r>
              <a:rPr lang="en-US" dirty="0" smtClean="0"/>
              <a:t>1. </a:t>
            </a:r>
            <a:r>
              <a:rPr lang="en-US" dirty="0" err="1" smtClean="0"/>
              <a:t>Ik</a:t>
            </a:r>
            <a:r>
              <a:rPr lang="en-US" dirty="0" smtClean="0"/>
              <a:t> </a:t>
            </a:r>
            <a:r>
              <a:rPr lang="en-US" dirty="0" err="1" smtClean="0"/>
              <a:t>ging</a:t>
            </a:r>
            <a:r>
              <a:rPr lang="en-US" dirty="0" smtClean="0"/>
              <a:t> met </a:t>
            </a:r>
            <a:r>
              <a:rPr lang="en-US" dirty="0" err="1" smtClean="0"/>
              <a:t>mijn</a:t>
            </a:r>
            <a:r>
              <a:rPr lang="en-US" dirty="0" smtClean="0"/>
              <a:t> </a:t>
            </a:r>
            <a:r>
              <a:rPr lang="en-US" dirty="0" err="1" smtClean="0"/>
              <a:t>hond</a:t>
            </a:r>
            <a:r>
              <a:rPr lang="en-US" dirty="0" smtClean="0"/>
              <a:t> </a:t>
            </a:r>
            <a:r>
              <a:rPr lang="en-US" dirty="0" err="1" smtClean="0"/>
              <a:t>hardlopen</a:t>
            </a:r>
            <a:r>
              <a:rPr lang="en-US" dirty="0" smtClean="0"/>
              <a:t>!</a:t>
            </a:r>
            <a:endParaRPr lang="nl-NL" dirty="0" err="1" smtClean="0"/>
          </a:p>
        </p:txBody>
      </p:sp>
      <p:sp>
        <p:nvSpPr>
          <p:cNvPr id="11" name="TextBox 10"/>
          <p:cNvSpPr txBox="1"/>
          <p:nvPr/>
        </p:nvSpPr>
        <p:spPr>
          <a:xfrm>
            <a:off x="6499860" y="1483311"/>
            <a:ext cx="1744980" cy="1577340"/>
          </a:xfrm>
          <a:prstGeom prst="rect">
            <a:avLst/>
          </a:prstGeom>
          <a:noFill/>
        </p:spPr>
        <p:txBody>
          <a:bodyPr wrap="square" lIns="36000" tIns="36000" rIns="36000" bIns="36000" rtlCol="0">
            <a:noAutofit/>
          </a:bodyPr>
          <a:lstStyle/>
          <a:p>
            <a:pPr>
              <a:lnSpc>
                <a:spcPts val="2400"/>
              </a:lnSpc>
            </a:pPr>
            <a:r>
              <a:rPr lang="en-US" dirty="0" smtClean="0"/>
              <a:t>3. </a:t>
            </a:r>
            <a:r>
              <a:rPr lang="en-US" dirty="0" err="1" smtClean="0"/>
              <a:t>Mijn</a:t>
            </a:r>
            <a:r>
              <a:rPr lang="en-US" dirty="0" smtClean="0"/>
              <a:t> </a:t>
            </a:r>
            <a:r>
              <a:rPr lang="en-US" dirty="0" err="1" smtClean="0"/>
              <a:t>hond</a:t>
            </a:r>
            <a:r>
              <a:rPr lang="en-US" dirty="0" smtClean="0"/>
              <a:t> </a:t>
            </a:r>
            <a:r>
              <a:rPr lang="en-US" dirty="0" err="1" smtClean="0"/>
              <a:t>probeerde</a:t>
            </a:r>
            <a:r>
              <a:rPr lang="en-US" dirty="0" smtClean="0"/>
              <a:t> </a:t>
            </a:r>
            <a:r>
              <a:rPr lang="en-US" dirty="0" err="1" smtClean="0"/>
              <a:t>mij</a:t>
            </a:r>
            <a:r>
              <a:rPr lang="en-US" dirty="0" smtClean="0"/>
              <a:t> </a:t>
            </a:r>
            <a:r>
              <a:rPr lang="en-US" dirty="0" err="1" smtClean="0"/>
              <a:t>uit</a:t>
            </a:r>
            <a:r>
              <a:rPr lang="en-US" dirty="0" smtClean="0"/>
              <a:t> </a:t>
            </a:r>
            <a:r>
              <a:rPr lang="en-US" dirty="0" err="1" smtClean="0"/>
              <a:t>te</a:t>
            </a:r>
            <a:r>
              <a:rPr lang="en-US" dirty="0" smtClean="0"/>
              <a:t> </a:t>
            </a:r>
            <a:r>
              <a:rPr lang="en-US" dirty="0" err="1" smtClean="0"/>
              <a:t>laten</a:t>
            </a:r>
            <a:r>
              <a:rPr lang="en-US" dirty="0" smtClean="0"/>
              <a:t> </a:t>
            </a:r>
            <a:r>
              <a:rPr lang="en-US" dirty="0" err="1" smtClean="0"/>
              <a:t>i.p.v</a:t>
            </a:r>
            <a:r>
              <a:rPr lang="en-US" dirty="0" smtClean="0"/>
              <a:t>. </a:t>
            </a:r>
            <a:r>
              <a:rPr lang="en-US" dirty="0" err="1" smtClean="0"/>
              <a:t>andersom</a:t>
            </a:r>
            <a:endParaRPr lang="nl-NL" dirty="0" err="1"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309" y="2968082"/>
            <a:ext cx="1973475" cy="1315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3441336" y="2983322"/>
            <a:ext cx="1973580" cy="695433"/>
          </a:xfrm>
          <a:prstGeom prst="rect">
            <a:avLst/>
          </a:prstGeom>
          <a:noFill/>
        </p:spPr>
        <p:txBody>
          <a:bodyPr wrap="square" lIns="36000" tIns="36000" rIns="36000" bIns="36000" rtlCol="0">
            <a:noAutofit/>
          </a:bodyPr>
          <a:lstStyle/>
          <a:p>
            <a:pPr>
              <a:lnSpc>
                <a:spcPts val="2400"/>
              </a:lnSpc>
            </a:pPr>
            <a:r>
              <a:rPr lang="en-US" dirty="0" smtClean="0"/>
              <a:t>2.</a:t>
            </a:r>
            <a:endParaRPr lang="nl-NL" dirty="0" err="1" smtClean="0"/>
          </a:p>
        </p:txBody>
      </p:sp>
    </p:spTree>
    <p:extLst>
      <p:ext uri="{BB962C8B-B14F-4D97-AF65-F5344CB8AC3E}">
        <p14:creationId xmlns:p14="http://schemas.microsoft.com/office/powerpoint/2010/main" val="20380007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Opdracht 4b (herhaling avond 1)</a:t>
            </a:r>
            <a:endParaRPr lang="nl-NL" dirty="0"/>
          </a:p>
        </p:txBody>
      </p:sp>
      <p:sp>
        <p:nvSpPr>
          <p:cNvPr id="9" name="Slide Number Placeholder 8"/>
          <p:cNvSpPr>
            <a:spLocks noGrp="1"/>
          </p:cNvSpPr>
          <p:nvPr>
            <p:ph type="sldNum" sz="quarter" idx="10"/>
          </p:nvPr>
        </p:nvSpPr>
        <p:spPr/>
        <p:txBody>
          <a:bodyPr/>
          <a:lstStyle/>
          <a:p>
            <a:fld id="{4EACBA47-91FC-4F0F-98EF-AF8B449ABA17}" type="slidenum">
              <a:rPr lang="nl-NL" smtClean="0"/>
              <a:pPr/>
              <a:t>23</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dirty="0"/>
          </a:p>
        </p:txBody>
      </p:sp>
      <p:sp>
        <p:nvSpPr>
          <p:cNvPr id="6" name="Content Placeholder 2"/>
          <p:cNvSpPr txBox="1">
            <a:spLocks/>
          </p:cNvSpPr>
          <p:nvPr/>
        </p:nvSpPr>
        <p:spPr>
          <a:xfrm>
            <a:off x="380100" y="1323724"/>
            <a:ext cx="8460000" cy="3026851"/>
          </a:xfrm>
          <a:prstGeom prst="rect">
            <a:avLst/>
          </a:prstGeom>
        </p:spPr>
        <p:txBody>
          <a:bodyPr vert="horz" lIns="0" tIns="0" rIns="0" bIns="0" rtlCol="0">
            <a:noAutofit/>
          </a:bodyPr>
          <a:lstStyle/>
          <a:p>
            <a:pPr marL="351000" marR="0" lvl="0" indent="-351000" algn="l" defTabSz="685800" rtl="0" eaLnBrk="1" fontAlgn="auto" latinLnBrk="0" hangingPunct="1">
              <a:lnSpc>
                <a:spcPts val="2000"/>
              </a:lnSpc>
              <a:spcBef>
                <a:spcPts val="0"/>
              </a:spcBef>
              <a:spcAft>
                <a:spcPts val="0"/>
              </a:spcAft>
              <a:buClrTx/>
              <a:buSzTx/>
              <a:buFont typeface="+mj-lt"/>
              <a:buNone/>
              <a:tabLst/>
              <a:defRPr/>
            </a:pPr>
            <a:r>
              <a:rPr kumimoji="0" lang="nl-NL" sz="1800" b="1" i="0" u="none" strike="noStrike" kern="1200" cap="none" spc="0" normalizeH="0" baseline="0" noProof="0" dirty="0" smtClean="0">
                <a:ln>
                  <a:noFill/>
                </a:ln>
                <a:solidFill>
                  <a:schemeClr val="tx1"/>
                </a:solidFill>
                <a:effectLst/>
                <a:uLnTx/>
                <a:uFillTx/>
                <a:latin typeface="+mn-lt"/>
                <a:ea typeface="+mn-ea"/>
                <a:cs typeface="+mn-cs"/>
              </a:rPr>
              <a:t>Wat: 	</a:t>
            </a:r>
            <a:r>
              <a:rPr kumimoji="0" lang="nl-NL" sz="1800" b="0" i="0" u="none" strike="noStrike" kern="1200" cap="none" spc="0" normalizeH="0" baseline="0" noProof="0" dirty="0" smtClean="0">
                <a:ln>
                  <a:noFill/>
                </a:ln>
                <a:solidFill>
                  <a:schemeClr val="tx1"/>
                </a:solidFill>
                <a:effectLst/>
                <a:uLnTx/>
                <a:uFillTx/>
                <a:latin typeface="+mn-lt"/>
                <a:ea typeface="+mn-ea"/>
                <a:cs typeface="+mn-cs"/>
              </a:rPr>
              <a:t>Herhaal de stappen uit opdracht 1 t/m 3 om een andere link 	(Brommer)</a:t>
            </a:r>
            <a:r>
              <a:rPr kumimoji="0" lang="nl-NL" sz="1800" b="0" i="0" u="none" strike="noStrike" kern="1200" cap="none" spc="0" normalizeH="0" noProof="0" dirty="0" smtClean="0">
                <a:ln>
                  <a:noFill/>
                </a:ln>
                <a:solidFill>
                  <a:schemeClr val="tx1"/>
                </a:solidFill>
                <a:effectLst/>
                <a:uLnTx/>
                <a:uFillTx/>
                <a:latin typeface="+mn-lt"/>
                <a:ea typeface="+mn-ea"/>
                <a:cs typeface="+mn-cs"/>
              </a:rPr>
              <a:t> </a:t>
            </a:r>
            <a:r>
              <a:rPr kumimoji="0" lang="nl-NL" sz="1800" b="0" i="0" u="none" strike="noStrike" kern="1200" cap="none" spc="0" normalizeH="0" baseline="0" noProof="0" dirty="0" smtClean="0">
                <a:ln>
                  <a:noFill/>
                </a:ln>
                <a:solidFill>
                  <a:schemeClr val="tx1"/>
                </a:solidFill>
                <a:effectLst/>
                <a:uLnTx/>
                <a:uFillTx/>
                <a:latin typeface="+mn-lt"/>
                <a:ea typeface="+mn-ea"/>
                <a:cs typeface="+mn-cs"/>
              </a:rPr>
              <a:t>te testen</a:t>
            </a:r>
          </a:p>
          <a:p>
            <a:pPr marL="351000" marR="0" lvl="0" indent="-351000" algn="l" defTabSz="685800" rtl="0" eaLnBrk="1" fontAlgn="auto" latinLnBrk="0" hangingPunct="1">
              <a:lnSpc>
                <a:spcPts val="2000"/>
              </a:lnSpc>
              <a:spcBef>
                <a:spcPts val="0"/>
              </a:spcBef>
              <a:spcAft>
                <a:spcPts val="0"/>
              </a:spcAft>
              <a:buClrTx/>
              <a:buSzTx/>
              <a:buFont typeface="+mj-lt"/>
              <a:buNone/>
              <a:tabLst/>
              <a:defRPr/>
            </a:pPr>
            <a:endParaRPr kumimoji="0" lang="nl-NL" sz="1800" b="0" i="0" u="none" strike="noStrike" kern="1200" cap="none" spc="0" normalizeH="0" baseline="0" noProof="0" dirty="0" smtClean="0">
              <a:ln>
                <a:noFill/>
              </a:ln>
              <a:solidFill>
                <a:schemeClr val="tx1"/>
              </a:solidFill>
              <a:effectLst/>
              <a:uLnTx/>
              <a:uFillTx/>
              <a:latin typeface="+mn-lt"/>
              <a:ea typeface="+mn-ea"/>
              <a:cs typeface="+mn-cs"/>
            </a:endParaRPr>
          </a:p>
          <a:p>
            <a:pPr marL="351000" marR="0" lvl="0" indent="-351000" algn="l" defTabSz="685800" rtl="0" eaLnBrk="1" fontAlgn="auto" latinLnBrk="0" hangingPunct="1">
              <a:lnSpc>
                <a:spcPts val="2000"/>
              </a:lnSpc>
              <a:spcBef>
                <a:spcPts val="0"/>
              </a:spcBef>
              <a:spcAft>
                <a:spcPts val="0"/>
              </a:spcAft>
              <a:buClrTx/>
              <a:buSzTx/>
              <a:buFont typeface="+mj-lt"/>
              <a:buNone/>
              <a:tabLst/>
              <a:defRPr/>
            </a:pPr>
            <a:r>
              <a:rPr kumimoji="0" lang="nl-NL" sz="1800" b="1" i="0" u="none" strike="noStrike" kern="1200" cap="none" spc="0" normalizeH="0" baseline="0" noProof="0" dirty="0" smtClean="0">
                <a:ln>
                  <a:noFill/>
                </a:ln>
                <a:solidFill>
                  <a:schemeClr val="tx1"/>
                </a:solidFill>
                <a:effectLst/>
                <a:uLnTx/>
                <a:uFillTx/>
                <a:latin typeface="+mn-lt"/>
                <a:ea typeface="+mn-ea"/>
                <a:cs typeface="+mn-cs"/>
              </a:rPr>
              <a:t>Testsituatie: 	</a:t>
            </a:r>
            <a:r>
              <a:rPr kumimoji="0" lang="nl-NL" sz="1800" b="0" i="0" u="none" strike="noStrike" kern="1200" cap="none" spc="0" normalizeH="0" baseline="0" noProof="0" dirty="0" smtClean="0">
                <a:ln>
                  <a:noFill/>
                </a:ln>
                <a:solidFill>
                  <a:schemeClr val="tx1"/>
                </a:solidFill>
                <a:effectLst/>
                <a:uLnTx/>
                <a:uFillTx/>
                <a:latin typeface="+mn-lt"/>
                <a:ea typeface="+mn-ea"/>
                <a:cs typeface="+mn-cs"/>
              </a:rPr>
              <a:t>We willen weten of de link naar de Brommer (onder voertuigen) 		het doet, door te controleren wat de titel van de pagina is op 		het moment dat je op de link hebt geklikt.</a:t>
            </a:r>
          </a:p>
          <a:p>
            <a:pPr marL="351000" marR="0" lvl="0" indent="-351000" algn="l" defTabSz="685800" rtl="0" eaLnBrk="1" fontAlgn="auto" latinLnBrk="0" hangingPunct="1">
              <a:lnSpc>
                <a:spcPts val="2000"/>
              </a:lnSpc>
              <a:spcBef>
                <a:spcPts val="0"/>
              </a:spcBef>
              <a:spcAft>
                <a:spcPts val="0"/>
              </a:spcAft>
              <a:buClrTx/>
              <a:buSzTx/>
              <a:buFont typeface="+mj-lt"/>
              <a:buNone/>
              <a:tabLst/>
              <a:defRPr/>
            </a:pPr>
            <a:endParaRPr kumimoji="0" lang="nl-NL" sz="1800" b="0" i="0" u="none" strike="noStrike" kern="1200" cap="none" spc="0" normalizeH="0" baseline="0" noProof="0" dirty="0" smtClean="0">
              <a:ln>
                <a:noFill/>
              </a:ln>
              <a:solidFill>
                <a:schemeClr val="tx1"/>
              </a:solidFill>
              <a:effectLst/>
              <a:uLnTx/>
              <a:uFillTx/>
              <a:latin typeface="+mn-lt"/>
              <a:ea typeface="+mn-ea"/>
              <a:cs typeface="+mn-cs"/>
            </a:endParaRPr>
          </a:p>
          <a:p>
            <a:pPr marL="351000" marR="0" lvl="0" indent="-351000" algn="l" defTabSz="685800" rtl="0" eaLnBrk="1" fontAlgn="auto" latinLnBrk="0" hangingPunct="1">
              <a:lnSpc>
                <a:spcPts val="2000"/>
              </a:lnSpc>
              <a:spcBef>
                <a:spcPts val="0"/>
              </a:spcBef>
              <a:spcAft>
                <a:spcPts val="0"/>
              </a:spcAft>
              <a:buClrTx/>
              <a:buSzTx/>
              <a:buFont typeface="+mj-lt"/>
              <a:buNone/>
              <a:tabLst/>
              <a:defRPr/>
            </a:pPr>
            <a:r>
              <a:rPr kumimoji="0" lang="nl-NL" sz="1800" b="1" i="0" u="none" strike="noStrike" kern="1200" cap="none" spc="0" normalizeH="0" baseline="0" noProof="0" dirty="0" smtClean="0">
                <a:ln>
                  <a:noFill/>
                </a:ln>
                <a:solidFill>
                  <a:schemeClr val="tx1"/>
                </a:solidFill>
                <a:effectLst/>
                <a:uLnTx/>
                <a:uFillTx/>
                <a:latin typeface="+mn-lt"/>
                <a:ea typeface="+mn-ea"/>
                <a:cs typeface="+mn-cs"/>
              </a:rPr>
              <a:t>DOD:</a:t>
            </a:r>
            <a:r>
              <a:rPr kumimoji="0" lang="nl-NL" sz="1800" b="0" i="0" u="none" strike="noStrike" kern="1200" cap="none" spc="0" normalizeH="0" baseline="0" noProof="0" dirty="0" smtClean="0">
                <a:ln>
                  <a:noFill/>
                </a:ln>
                <a:solidFill>
                  <a:schemeClr val="tx1"/>
                </a:solidFill>
                <a:effectLst/>
                <a:uLnTx/>
                <a:uFillTx/>
                <a:latin typeface="+mn-lt"/>
                <a:ea typeface="+mn-ea"/>
                <a:cs typeface="+mn-cs"/>
              </a:rPr>
              <a:t>	1. Je hebt een extra scenario geschreven in de feature file.</a:t>
            </a:r>
          </a:p>
          <a:p>
            <a:pPr marL="351000" marR="0" lvl="0" indent="-351000" algn="l" defTabSz="685800" rtl="0" eaLnBrk="1" fontAlgn="auto" latinLnBrk="0" hangingPunct="1">
              <a:lnSpc>
                <a:spcPts val="2000"/>
              </a:lnSpc>
              <a:spcBef>
                <a:spcPts val="0"/>
              </a:spcBef>
              <a:spcAft>
                <a:spcPts val="0"/>
              </a:spcAft>
              <a:buClrTx/>
              <a:buSzTx/>
              <a:buFont typeface="+mj-lt"/>
              <a:buNone/>
              <a:tabLst/>
              <a:defRPr/>
            </a:pPr>
            <a:r>
              <a:rPr kumimoji="0" lang="nl-NL" sz="1800" b="0" i="0" u="none" strike="noStrike" kern="1200" cap="none" spc="0" normalizeH="0" baseline="0" noProof="0" dirty="0" smtClean="0">
                <a:ln>
                  <a:noFill/>
                </a:ln>
                <a:solidFill>
                  <a:schemeClr val="tx1"/>
                </a:solidFill>
                <a:effectLst/>
                <a:uLnTx/>
                <a:uFillTx/>
                <a:latin typeface="+mn-lt"/>
                <a:ea typeface="+mn-ea"/>
                <a:cs typeface="+mn-cs"/>
              </a:rPr>
              <a:t>		2. Je hebt de steps uitgebreid zodat de allebei de tests achter elkaar 	runnen.</a:t>
            </a:r>
          </a:p>
          <a:p>
            <a:pPr marL="351000" marR="0" lvl="0" indent="-351000" algn="l" defTabSz="685800" rtl="0" eaLnBrk="1" fontAlgn="auto" latinLnBrk="0" hangingPunct="1">
              <a:lnSpc>
                <a:spcPts val="2000"/>
              </a:lnSpc>
              <a:spcBef>
                <a:spcPts val="0"/>
              </a:spcBef>
              <a:spcAft>
                <a:spcPts val="0"/>
              </a:spcAft>
              <a:buClrTx/>
              <a:buSzTx/>
              <a:buFont typeface="+mj-lt"/>
              <a:buNone/>
              <a:tabLst/>
              <a:defRPr/>
            </a:pPr>
            <a:endParaRPr kumimoji="0" lang="nl-NL" sz="1800" b="0" i="0" u="none" strike="noStrike" kern="1200" cap="none" spc="0" normalizeH="0" baseline="0" noProof="0" dirty="0" smtClean="0">
              <a:ln>
                <a:noFill/>
              </a:ln>
              <a:solidFill>
                <a:schemeClr val="tx1"/>
              </a:solidFill>
              <a:effectLst/>
              <a:uLnTx/>
              <a:uFillTx/>
              <a:latin typeface="+mn-lt"/>
              <a:ea typeface="+mn-ea"/>
              <a:cs typeface="+mn-cs"/>
            </a:endParaRPr>
          </a:p>
          <a:p>
            <a:pPr marL="351000" marR="0" lvl="0" indent="-351000" algn="l" defTabSz="685800" rtl="0" eaLnBrk="1" fontAlgn="auto" latinLnBrk="0" hangingPunct="1">
              <a:lnSpc>
                <a:spcPts val="2000"/>
              </a:lnSpc>
              <a:spcBef>
                <a:spcPts val="0"/>
              </a:spcBef>
              <a:spcAft>
                <a:spcPts val="0"/>
              </a:spcAft>
              <a:buClrTx/>
              <a:buSzTx/>
              <a:buFont typeface="+mj-lt"/>
              <a:buNone/>
              <a:tabLst/>
              <a:defRPr/>
            </a:pPr>
            <a:r>
              <a:rPr kumimoji="0" lang="nl-NL" sz="1800" b="1" i="0" u="none" strike="noStrike" kern="1200" cap="none" spc="0" normalizeH="0" baseline="0" noProof="0" dirty="0" smtClean="0">
                <a:ln>
                  <a:noFill/>
                </a:ln>
                <a:solidFill>
                  <a:schemeClr val="tx1"/>
                </a:solidFill>
                <a:effectLst/>
                <a:uLnTx/>
                <a:uFillTx/>
                <a:latin typeface="+mn-lt"/>
                <a:ea typeface="+mn-ea"/>
                <a:cs typeface="+mn-cs"/>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Voorbeeld parameters (</a:t>
            </a:r>
            <a:r>
              <a:rPr lang="nl-NL" dirty="0" err="1" smtClean="0"/>
              <a:t>opdr</a:t>
            </a:r>
            <a:r>
              <a:rPr lang="nl-NL" dirty="0" smtClean="0"/>
              <a:t> 5)</a:t>
            </a:r>
            <a:endParaRPr lang="nl-NL" dirty="0"/>
          </a:p>
        </p:txBody>
      </p:sp>
      <p:sp>
        <p:nvSpPr>
          <p:cNvPr id="9" name="Slide Number Placeholder 8"/>
          <p:cNvSpPr>
            <a:spLocks noGrp="1"/>
          </p:cNvSpPr>
          <p:nvPr>
            <p:ph type="sldNum" sz="quarter" idx="10"/>
          </p:nvPr>
        </p:nvSpPr>
        <p:spPr/>
        <p:txBody>
          <a:bodyPr/>
          <a:lstStyle/>
          <a:p>
            <a:fld id="{4EACBA47-91FC-4F0F-98EF-AF8B449ABA17}" type="slidenum">
              <a:rPr lang="nl-NL" smtClean="0"/>
              <a:pPr/>
              <a:t>24</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dirty="0"/>
          </a:p>
        </p:txBody>
      </p:sp>
      <p:pic>
        <p:nvPicPr>
          <p:cNvPr id="2052" name="Picture 4"/>
          <p:cNvPicPr>
            <a:picLocks noChangeAspect="1" noChangeArrowheads="1"/>
          </p:cNvPicPr>
          <p:nvPr/>
        </p:nvPicPr>
        <p:blipFill>
          <a:blip r:embed="rId3"/>
          <a:srcRect/>
          <a:stretch>
            <a:fillRect/>
          </a:stretch>
        </p:blipFill>
        <p:spPr bwMode="auto">
          <a:xfrm>
            <a:off x="1943099" y="1581150"/>
            <a:ext cx="5544218" cy="1987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Opdracht 5</a:t>
            </a:r>
            <a:endParaRPr lang="nl-NL" dirty="0"/>
          </a:p>
        </p:txBody>
      </p:sp>
      <p:sp>
        <p:nvSpPr>
          <p:cNvPr id="3" name="Content Placeholder 2"/>
          <p:cNvSpPr>
            <a:spLocks noGrp="1"/>
          </p:cNvSpPr>
          <p:nvPr>
            <p:ph idx="1"/>
          </p:nvPr>
        </p:nvSpPr>
        <p:spPr/>
        <p:txBody>
          <a:bodyPr/>
          <a:lstStyle/>
          <a:p>
            <a:pPr>
              <a:buNone/>
            </a:pPr>
            <a:r>
              <a:rPr lang="nl-NL" dirty="0" smtClean="0"/>
              <a:t>Wat: 	</a:t>
            </a:r>
            <a:r>
              <a:rPr lang="nl-NL" b="0" dirty="0" smtClean="0"/>
              <a:t>Pas de vorige situatie zo aan, dat je parameters gebruikt. </a:t>
            </a:r>
            <a:r>
              <a:rPr lang="nl-NL" dirty="0" smtClean="0"/>
              <a:t>	</a:t>
            </a:r>
            <a:endParaRPr lang="nl-NL" b="0" dirty="0" smtClean="0"/>
          </a:p>
          <a:p>
            <a:pPr>
              <a:buNone/>
            </a:pPr>
            <a:endParaRPr lang="nl-NL" b="0" dirty="0" smtClean="0"/>
          </a:p>
          <a:p>
            <a:pPr>
              <a:buNone/>
            </a:pPr>
            <a:r>
              <a:rPr lang="nl-NL" dirty="0" smtClean="0"/>
              <a:t>Hoe:  	</a:t>
            </a:r>
            <a:r>
              <a:rPr lang="nl-NL" b="0" dirty="0" smtClean="0"/>
              <a:t>Plaats de woorden die je als parameter wilt gebruiken tussen 	aanhalingstekens </a:t>
            </a:r>
            <a:r>
              <a:rPr lang="nl-NL" b="0" dirty="0" smtClean="0">
                <a:sym typeface="Wingdings" pitchFamily="2" charset="2"/>
              </a:rPr>
              <a:t> Run je feature file.</a:t>
            </a:r>
            <a:endParaRPr lang="nl-NL" b="0" dirty="0" smtClean="0"/>
          </a:p>
          <a:p>
            <a:pPr>
              <a:buNone/>
            </a:pPr>
            <a:endParaRPr lang="nl-NL" b="0" dirty="0" smtClean="0"/>
          </a:p>
          <a:p>
            <a:pPr>
              <a:buNone/>
            </a:pPr>
            <a:r>
              <a:rPr lang="nl-NL" dirty="0" smtClean="0"/>
              <a:t>DOD:</a:t>
            </a:r>
            <a:r>
              <a:rPr lang="nl-NL" b="0" dirty="0" smtClean="0"/>
              <a:t>	1. Je hebt de hoeveelheid steps in de step </a:t>
            </a:r>
            <a:r>
              <a:rPr lang="nl-NL" b="0" dirty="0" err="1" smtClean="0"/>
              <a:t>definitions</a:t>
            </a:r>
            <a:r>
              <a:rPr lang="nl-NL" b="0" dirty="0" smtClean="0"/>
              <a:t> file terug 		gebracht naar 4.</a:t>
            </a:r>
          </a:p>
          <a:p>
            <a:pPr>
              <a:buNone/>
            </a:pPr>
            <a:r>
              <a:rPr lang="nl-NL" b="0" dirty="0" smtClean="0"/>
              <a:t>		2. Je test wordt nog steeds succesvol uitgevoerd</a:t>
            </a:r>
          </a:p>
          <a:p>
            <a:pPr>
              <a:buNone/>
            </a:pPr>
            <a:endParaRPr lang="nl-NL" b="0" dirty="0" smtClean="0"/>
          </a:p>
          <a:p>
            <a:pPr>
              <a:buNone/>
            </a:pPr>
            <a:r>
              <a:rPr lang="nl-NL" dirty="0" smtClean="0"/>
              <a:t> </a:t>
            </a:r>
          </a:p>
          <a:p>
            <a:pPr>
              <a:buNone/>
            </a:pPr>
            <a:endParaRPr lang="nl-NL" dirty="0" smtClean="0"/>
          </a:p>
        </p:txBody>
      </p:sp>
      <p:sp>
        <p:nvSpPr>
          <p:cNvPr id="9" name="Slide Number Placeholder 8"/>
          <p:cNvSpPr>
            <a:spLocks noGrp="1"/>
          </p:cNvSpPr>
          <p:nvPr>
            <p:ph type="sldNum" sz="quarter" idx="10"/>
          </p:nvPr>
        </p:nvSpPr>
        <p:spPr/>
        <p:txBody>
          <a:bodyPr/>
          <a:lstStyle/>
          <a:p>
            <a:fld id="{4EACBA47-91FC-4F0F-98EF-AF8B449ABA17}" type="slidenum">
              <a:rPr lang="nl-NL" smtClean="0"/>
              <a:pPr/>
              <a:t>25</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Feature zonder Background</a:t>
            </a:r>
            <a:endParaRPr lang="nl-NL" dirty="0"/>
          </a:p>
        </p:txBody>
      </p:sp>
      <p:sp>
        <p:nvSpPr>
          <p:cNvPr id="9" name="Slide Number Placeholder 8"/>
          <p:cNvSpPr>
            <a:spLocks noGrp="1"/>
          </p:cNvSpPr>
          <p:nvPr>
            <p:ph type="sldNum" sz="quarter" idx="10"/>
          </p:nvPr>
        </p:nvSpPr>
        <p:spPr/>
        <p:txBody>
          <a:bodyPr/>
          <a:lstStyle/>
          <a:p>
            <a:fld id="{4EACBA47-91FC-4F0F-98EF-AF8B449ABA17}" type="slidenum">
              <a:rPr lang="nl-NL" smtClean="0"/>
              <a:pPr/>
              <a:t>26</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dirty="0"/>
          </a:p>
        </p:txBody>
      </p:sp>
      <p:pic>
        <p:nvPicPr>
          <p:cNvPr id="1026" name="Picture 2"/>
          <p:cNvPicPr>
            <a:picLocks noGrp="1" noChangeAspect="1" noChangeArrowheads="1"/>
          </p:cNvPicPr>
          <p:nvPr>
            <p:ph idx="1"/>
          </p:nvPr>
        </p:nvPicPr>
        <p:blipFill>
          <a:blip r:embed="rId3"/>
          <a:srcRect/>
          <a:stretch>
            <a:fillRect/>
          </a:stretch>
        </p:blipFill>
        <p:spPr bwMode="auto">
          <a:xfrm>
            <a:off x="2670266" y="1285875"/>
            <a:ext cx="3803469" cy="3027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Feature met Background</a:t>
            </a:r>
            <a:endParaRPr lang="nl-NL" dirty="0"/>
          </a:p>
        </p:txBody>
      </p:sp>
      <p:sp>
        <p:nvSpPr>
          <p:cNvPr id="9" name="Slide Number Placeholder 8"/>
          <p:cNvSpPr>
            <a:spLocks noGrp="1"/>
          </p:cNvSpPr>
          <p:nvPr>
            <p:ph type="sldNum" sz="quarter" idx="10"/>
          </p:nvPr>
        </p:nvSpPr>
        <p:spPr/>
        <p:txBody>
          <a:bodyPr/>
          <a:lstStyle/>
          <a:p>
            <a:fld id="{4EACBA47-91FC-4F0F-98EF-AF8B449ABA17}" type="slidenum">
              <a:rPr lang="nl-NL" smtClean="0"/>
              <a:pPr/>
              <a:t>27</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dirty="0"/>
          </a:p>
        </p:txBody>
      </p:sp>
      <p:pic>
        <p:nvPicPr>
          <p:cNvPr id="2051" name="Picture 3"/>
          <p:cNvPicPr>
            <a:picLocks noGrp="1" noChangeAspect="1" noChangeArrowheads="1"/>
          </p:cNvPicPr>
          <p:nvPr>
            <p:ph idx="1"/>
          </p:nvPr>
        </p:nvPicPr>
        <p:blipFill>
          <a:blip r:embed="rId3"/>
          <a:srcRect/>
          <a:stretch>
            <a:fillRect/>
          </a:stretch>
        </p:blipFill>
        <p:spPr bwMode="auto">
          <a:xfrm>
            <a:off x="2714687" y="1285875"/>
            <a:ext cx="3714626" cy="3027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Opdracht 6</a:t>
            </a:r>
            <a:endParaRPr lang="nl-NL" dirty="0"/>
          </a:p>
        </p:txBody>
      </p:sp>
      <p:sp>
        <p:nvSpPr>
          <p:cNvPr id="3" name="Content Placeholder 2"/>
          <p:cNvSpPr>
            <a:spLocks noGrp="1"/>
          </p:cNvSpPr>
          <p:nvPr>
            <p:ph idx="1"/>
          </p:nvPr>
        </p:nvSpPr>
        <p:spPr/>
        <p:txBody>
          <a:bodyPr/>
          <a:lstStyle/>
          <a:p>
            <a:pPr>
              <a:buNone/>
            </a:pPr>
            <a:r>
              <a:rPr lang="nl-NL" dirty="0" smtClean="0"/>
              <a:t>Wat: 	</a:t>
            </a:r>
            <a:r>
              <a:rPr lang="nl-NL" b="0" dirty="0" smtClean="0"/>
              <a:t>Pas de vorige situatie zo aan, dat je gebruikt maakt van het </a:t>
            </a:r>
            <a:r>
              <a:rPr lang="nl-NL" b="0" dirty="0" err="1" smtClean="0"/>
              <a:t>keyword</a:t>
            </a:r>
            <a:r>
              <a:rPr lang="nl-NL" b="0" dirty="0" smtClean="0"/>
              <a:t> 	“Achtergrond”.</a:t>
            </a:r>
          </a:p>
          <a:p>
            <a:pPr>
              <a:buNone/>
            </a:pPr>
            <a:endParaRPr lang="nl-NL" b="0" dirty="0" smtClean="0"/>
          </a:p>
          <a:p>
            <a:pPr>
              <a:buNone/>
            </a:pPr>
            <a:r>
              <a:rPr lang="nl-NL" dirty="0" smtClean="0"/>
              <a:t>Hoe: 	</a:t>
            </a:r>
            <a:r>
              <a:rPr lang="nl-NL" b="0" dirty="0" smtClean="0"/>
              <a:t>Verander je feature file</a:t>
            </a:r>
          </a:p>
          <a:p>
            <a:pPr>
              <a:buNone/>
            </a:pPr>
            <a:endParaRPr lang="nl-NL" b="0" dirty="0" smtClean="0"/>
          </a:p>
          <a:p>
            <a:pPr>
              <a:buNone/>
            </a:pPr>
            <a:r>
              <a:rPr lang="nl-NL" dirty="0" smtClean="0"/>
              <a:t>DOD:</a:t>
            </a:r>
            <a:r>
              <a:rPr lang="nl-NL" b="0" dirty="0" smtClean="0"/>
              <a:t>	De “Gegeven” step, wordt nu door middel van achtergrond 	uitgevoerd voor elk scenario.</a:t>
            </a:r>
          </a:p>
          <a:p>
            <a:pPr>
              <a:buNone/>
            </a:pPr>
            <a:r>
              <a:rPr lang="nl-NL" dirty="0" smtClean="0"/>
              <a:t> </a:t>
            </a:r>
          </a:p>
          <a:p>
            <a:pPr>
              <a:buNone/>
            </a:pPr>
            <a:endParaRPr lang="nl-NL" dirty="0" smtClean="0"/>
          </a:p>
        </p:txBody>
      </p:sp>
      <p:sp>
        <p:nvSpPr>
          <p:cNvPr id="9" name="Slide Number Placeholder 8"/>
          <p:cNvSpPr>
            <a:spLocks noGrp="1"/>
          </p:cNvSpPr>
          <p:nvPr>
            <p:ph type="sldNum" sz="quarter" idx="10"/>
          </p:nvPr>
        </p:nvSpPr>
        <p:spPr/>
        <p:txBody>
          <a:bodyPr/>
          <a:lstStyle/>
          <a:p>
            <a:fld id="{4EACBA47-91FC-4F0F-98EF-AF8B449ABA17}" type="slidenum">
              <a:rPr lang="nl-NL" smtClean="0"/>
              <a:pPr/>
              <a:t>28</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Voorbeeld Achtergrond (</a:t>
            </a:r>
            <a:r>
              <a:rPr lang="nl-NL" dirty="0" err="1" smtClean="0"/>
              <a:t>opdr</a:t>
            </a:r>
            <a:r>
              <a:rPr lang="nl-NL" dirty="0" smtClean="0"/>
              <a:t> 6)</a:t>
            </a:r>
            <a:endParaRPr lang="nl-NL" dirty="0"/>
          </a:p>
        </p:txBody>
      </p:sp>
      <p:sp>
        <p:nvSpPr>
          <p:cNvPr id="9" name="Slide Number Placeholder 8"/>
          <p:cNvSpPr>
            <a:spLocks noGrp="1"/>
          </p:cNvSpPr>
          <p:nvPr>
            <p:ph type="sldNum" sz="quarter" idx="10"/>
          </p:nvPr>
        </p:nvSpPr>
        <p:spPr/>
        <p:txBody>
          <a:bodyPr/>
          <a:lstStyle/>
          <a:p>
            <a:fld id="{4EACBA47-91FC-4F0F-98EF-AF8B449ABA17}" type="slidenum">
              <a:rPr lang="nl-NL" smtClean="0"/>
              <a:pPr/>
              <a:t>29</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dirty="0"/>
          </a:p>
        </p:txBody>
      </p:sp>
      <p:pic>
        <p:nvPicPr>
          <p:cNvPr id="3074" name="Picture 2"/>
          <p:cNvPicPr>
            <a:picLocks noChangeAspect="1" noChangeArrowheads="1"/>
          </p:cNvPicPr>
          <p:nvPr/>
        </p:nvPicPr>
        <p:blipFill>
          <a:blip r:embed="rId3"/>
          <a:srcRect/>
          <a:stretch>
            <a:fillRect/>
          </a:stretch>
        </p:blipFill>
        <p:spPr bwMode="auto">
          <a:xfrm>
            <a:off x="2016125" y="1476374"/>
            <a:ext cx="5144764" cy="25114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Afronden Installatie </a:t>
            </a:r>
            <a:endParaRPr lang="nl-NL" dirty="0"/>
          </a:p>
        </p:txBody>
      </p:sp>
      <p:sp>
        <p:nvSpPr>
          <p:cNvPr id="3" name="Content Placeholder 2"/>
          <p:cNvSpPr>
            <a:spLocks noGrp="1"/>
          </p:cNvSpPr>
          <p:nvPr>
            <p:ph idx="1"/>
          </p:nvPr>
        </p:nvSpPr>
        <p:spPr/>
        <p:txBody>
          <a:bodyPr/>
          <a:lstStyle/>
          <a:p>
            <a:r>
              <a:rPr lang="nl-NL" dirty="0" smtClean="0"/>
              <a:t>Aanmaken </a:t>
            </a:r>
            <a:r>
              <a:rPr lang="nl-NL" dirty="0" err="1" smtClean="0"/>
              <a:t>Maven</a:t>
            </a:r>
            <a:r>
              <a:rPr lang="nl-NL" dirty="0" smtClean="0"/>
              <a:t> project in </a:t>
            </a:r>
            <a:r>
              <a:rPr lang="nl-NL" dirty="0" err="1" smtClean="0"/>
              <a:t>IntelliJ</a:t>
            </a:r>
            <a:endParaRPr lang="nl-NL" dirty="0" smtClean="0"/>
          </a:p>
          <a:p>
            <a:endParaRPr lang="nl-NL" dirty="0" smtClean="0"/>
          </a:p>
          <a:p>
            <a:r>
              <a:rPr lang="nl-NL" dirty="0" smtClean="0"/>
              <a:t>SDK instellen</a:t>
            </a:r>
          </a:p>
          <a:p>
            <a:endParaRPr lang="nl-NL" dirty="0" smtClean="0"/>
          </a:p>
          <a:p>
            <a:r>
              <a:rPr lang="en-US" dirty="0" err="1" smtClean="0"/>
              <a:t>Installeren</a:t>
            </a:r>
            <a:r>
              <a:rPr lang="en-US" dirty="0" smtClean="0"/>
              <a:t> </a:t>
            </a:r>
            <a:r>
              <a:rPr lang="en-US" dirty="0" err="1" smtClean="0"/>
              <a:t>Plugins</a:t>
            </a:r>
            <a:endParaRPr lang="en-US" dirty="0" smtClean="0"/>
          </a:p>
          <a:p>
            <a:endParaRPr lang="en-US" dirty="0" smtClean="0"/>
          </a:p>
          <a:p>
            <a:r>
              <a:rPr lang="en-US" dirty="0" err="1" smtClean="0"/>
              <a:t>Pom</a:t>
            </a:r>
            <a:r>
              <a:rPr lang="en-US" dirty="0" smtClean="0"/>
              <a:t> file </a:t>
            </a:r>
            <a:r>
              <a:rPr lang="en-US" dirty="0" err="1" smtClean="0"/>
              <a:t>vullen</a:t>
            </a:r>
            <a:r>
              <a:rPr lang="en-US" dirty="0" smtClean="0"/>
              <a:t> met dependencies</a:t>
            </a:r>
          </a:p>
          <a:p>
            <a:pPr lvl="1"/>
            <a:r>
              <a:rPr lang="en-US" b="0" dirty="0" smtClean="0"/>
              <a:t>Google: </a:t>
            </a:r>
            <a:r>
              <a:rPr lang="en-US" b="0" dirty="0" err="1" smtClean="0"/>
              <a:t>Hashcode</a:t>
            </a:r>
            <a:r>
              <a:rPr lang="en-US" b="0" dirty="0" smtClean="0"/>
              <a:t> cucumber </a:t>
            </a:r>
            <a:r>
              <a:rPr lang="en-US" b="0" dirty="0" smtClean="0">
                <a:sym typeface="Wingdings" pitchFamily="2" charset="2"/>
              </a:rPr>
              <a:t> 1e link</a:t>
            </a:r>
            <a:endParaRPr lang="en-US" b="0" dirty="0" smtClean="0"/>
          </a:p>
          <a:p>
            <a:pPr lvl="1"/>
            <a:r>
              <a:rPr lang="en-US" b="0" dirty="0" err="1" smtClean="0"/>
              <a:t>Versie</a:t>
            </a:r>
            <a:r>
              <a:rPr lang="en-US" b="0" dirty="0" smtClean="0"/>
              <a:t> cucumber is 1.2.5</a:t>
            </a:r>
          </a:p>
          <a:p>
            <a:pPr>
              <a:buNone/>
            </a:pPr>
            <a:endParaRPr lang="en-US" dirty="0"/>
          </a:p>
        </p:txBody>
      </p:sp>
      <p:sp>
        <p:nvSpPr>
          <p:cNvPr id="9" name="Slide Number Placeholder 8"/>
          <p:cNvSpPr>
            <a:spLocks noGrp="1"/>
          </p:cNvSpPr>
          <p:nvPr>
            <p:ph type="sldNum" sz="quarter" idx="10"/>
          </p:nvPr>
        </p:nvSpPr>
        <p:spPr/>
        <p:txBody>
          <a:bodyPr/>
          <a:lstStyle/>
          <a:p>
            <a:fld id="{4EACBA47-91FC-4F0F-98EF-AF8B449ABA17}" type="slidenum">
              <a:rPr lang="nl-NL" smtClean="0"/>
              <a:pPr/>
              <a:t>3</a:t>
            </a:fld>
            <a:endParaRPr lang="nl-NL"/>
          </a:p>
        </p:txBody>
      </p:sp>
      <p:sp>
        <p:nvSpPr>
          <p:cNvPr id="10" name="Footer Placeholder 9"/>
          <p:cNvSpPr>
            <a:spLocks noGrp="1"/>
          </p:cNvSpPr>
          <p:nvPr>
            <p:ph type="ftr" sz="quarter" idx="11"/>
          </p:nvPr>
        </p:nvSpPr>
        <p:spPr/>
        <p:txBody>
          <a:bodyPr/>
          <a:lstStyle/>
          <a:p>
            <a:r>
              <a:rPr lang="nl-NL" dirty="0" err="1" smtClean="0"/>
              <a:t>Cucumber</a:t>
            </a:r>
            <a:r>
              <a:rPr lang="nl-NL" dirty="0" smtClean="0"/>
              <a:t> Workshop</a:t>
            </a:r>
            <a:endParaRPr lang="nl-NL"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Voorbeeld Abstract Scenario (</a:t>
            </a:r>
            <a:r>
              <a:rPr lang="nl-NL" dirty="0" err="1" smtClean="0"/>
              <a:t>opdr</a:t>
            </a:r>
            <a:r>
              <a:rPr lang="nl-NL" dirty="0" smtClean="0"/>
              <a:t> 7)</a:t>
            </a:r>
            <a:endParaRPr lang="nl-NL" dirty="0"/>
          </a:p>
        </p:txBody>
      </p:sp>
      <p:sp>
        <p:nvSpPr>
          <p:cNvPr id="9" name="Slide Number Placeholder 8"/>
          <p:cNvSpPr>
            <a:spLocks noGrp="1"/>
          </p:cNvSpPr>
          <p:nvPr>
            <p:ph type="sldNum" sz="quarter" idx="10"/>
          </p:nvPr>
        </p:nvSpPr>
        <p:spPr/>
        <p:txBody>
          <a:bodyPr/>
          <a:lstStyle/>
          <a:p>
            <a:fld id="{4EACBA47-91FC-4F0F-98EF-AF8B449ABA17}" type="slidenum">
              <a:rPr lang="nl-NL" smtClean="0"/>
              <a:pPr/>
              <a:t>30</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dirty="0"/>
          </a:p>
        </p:txBody>
      </p:sp>
      <p:pic>
        <p:nvPicPr>
          <p:cNvPr id="3" name="Picture 2"/>
          <p:cNvPicPr>
            <a:picLocks noChangeAspect="1" noChangeArrowheads="1"/>
          </p:cNvPicPr>
          <p:nvPr/>
        </p:nvPicPr>
        <p:blipFill>
          <a:blip r:embed="rId3"/>
          <a:srcRect/>
          <a:stretch>
            <a:fillRect/>
          </a:stretch>
        </p:blipFill>
        <p:spPr bwMode="auto">
          <a:xfrm>
            <a:off x="2174875" y="1306513"/>
            <a:ext cx="4978212" cy="2820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Opdracht 7</a:t>
            </a:r>
            <a:endParaRPr lang="nl-NL" dirty="0"/>
          </a:p>
        </p:txBody>
      </p:sp>
      <p:sp>
        <p:nvSpPr>
          <p:cNvPr id="3" name="Content Placeholder 2"/>
          <p:cNvSpPr>
            <a:spLocks noGrp="1"/>
          </p:cNvSpPr>
          <p:nvPr>
            <p:ph idx="1"/>
          </p:nvPr>
        </p:nvSpPr>
        <p:spPr/>
        <p:txBody>
          <a:bodyPr/>
          <a:lstStyle/>
          <a:p>
            <a:pPr>
              <a:buNone/>
            </a:pPr>
            <a:endParaRPr lang="nl-NL" dirty="0" smtClean="0"/>
          </a:p>
          <a:p>
            <a:pPr>
              <a:buNone/>
            </a:pPr>
            <a:r>
              <a:rPr lang="nl-NL" dirty="0" smtClean="0"/>
              <a:t>Wat: 	</a:t>
            </a:r>
            <a:r>
              <a:rPr lang="nl-NL" b="0" dirty="0" smtClean="0"/>
              <a:t>Pas de vorige situatie zo aan, dat je gebruikt maakt van Abstract 	Scenario </a:t>
            </a:r>
          </a:p>
          <a:p>
            <a:pPr>
              <a:buNone/>
            </a:pPr>
            <a:endParaRPr lang="nl-NL" b="0" dirty="0" smtClean="0"/>
          </a:p>
          <a:p>
            <a:pPr>
              <a:buNone/>
            </a:pPr>
            <a:r>
              <a:rPr lang="nl-NL" dirty="0" smtClean="0"/>
              <a:t>Hoe: 	</a:t>
            </a:r>
            <a:r>
              <a:rPr lang="nl-NL" b="0" dirty="0" err="1" smtClean="0"/>
              <a:t>A.d.h.v</a:t>
            </a:r>
            <a:r>
              <a:rPr lang="nl-NL" b="0" dirty="0" smtClean="0"/>
              <a:t> voorbeeld. </a:t>
            </a:r>
          </a:p>
          <a:p>
            <a:pPr>
              <a:buNone/>
            </a:pPr>
            <a:r>
              <a:rPr lang="nl-NL" b="0" dirty="0" smtClean="0"/>
              <a:t>		</a:t>
            </a:r>
            <a:r>
              <a:rPr lang="nl-NL" b="0" i="1" u="sng" dirty="0" smtClean="0"/>
              <a:t>TIP</a:t>
            </a:r>
            <a:r>
              <a:rPr lang="nl-NL" b="0" dirty="0" smtClean="0"/>
              <a:t>: Let op dat je ook je </a:t>
            </a:r>
            <a:r>
              <a:rPr lang="nl-NL" b="0" dirty="0" err="1" smtClean="0"/>
              <a:t>regular</a:t>
            </a:r>
            <a:r>
              <a:rPr lang="nl-NL" b="0" dirty="0" smtClean="0"/>
              <a:t> expressie uit de step </a:t>
            </a:r>
            <a:r>
              <a:rPr lang="nl-NL" b="0" dirty="0" err="1" smtClean="0"/>
              <a:t>definition</a:t>
            </a:r>
            <a:r>
              <a:rPr lang="nl-NL" b="0" dirty="0" smtClean="0"/>
              <a:t> 	veranderd </a:t>
            </a:r>
          </a:p>
          <a:p>
            <a:pPr>
              <a:buNone/>
            </a:pPr>
            <a:endParaRPr lang="nl-NL" b="0" dirty="0" smtClean="0"/>
          </a:p>
          <a:p>
            <a:pPr>
              <a:buNone/>
            </a:pPr>
            <a:r>
              <a:rPr lang="nl-NL" dirty="0" smtClean="0"/>
              <a:t>DOD:</a:t>
            </a:r>
            <a:r>
              <a:rPr lang="nl-NL" b="0" dirty="0" smtClean="0"/>
              <a:t>	1. Je hebt het aantal scenario’s van 3 terug gebracht naar 1.</a:t>
            </a:r>
          </a:p>
          <a:p>
            <a:pPr>
              <a:buNone/>
            </a:pPr>
            <a:r>
              <a:rPr lang="nl-NL" b="0" dirty="0" smtClean="0"/>
              <a:t>		2. Je tests slagen nog steeds (3 verschillende tests) </a:t>
            </a:r>
          </a:p>
          <a:p>
            <a:pPr>
              <a:buNone/>
            </a:pPr>
            <a:r>
              <a:rPr lang="nl-NL" dirty="0" smtClean="0"/>
              <a:t> </a:t>
            </a:r>
          </a:p>
        </p:txBody>
      </p:sp>
      <p:sp>
        <p:nvSpPr>
          <p:cNvPr id="9" name="Slide Number Placeholder 8"/>
          <p:cNvSpPr>
            <a:spLocks noGrp="1"/>
          </p:cNvSpPr>
          <p:nvPr>
            <p:ph type="sldNum" sz="quarter" idx="10"/>
          </p:nvPr>
        </p:nvSpPr>
        <p:spPr/>
        <p:txBody>
          <a:bodyPr/>
          <a:lstStyle/>
          <a:p>
            <a:fld id="{4EACBA47-91FC-4F0F-98EF-AF8B449ABA17}" type="slidenum">
              <a:rPr lang="nl-NL" smtClean="0"/>
              <a:pPr/>
              <a:t>31</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Vanuit welke rol zou dit geschreven zijn?</a:t>
            </a:r>
            <a:endParaRPr lang="nl-NL" dirty="0"/>
          </a:p>
        </p:txBody>
      </p:sp>
      <p:sp>
        <p:nvSpPr>
          <p:cNvPr id="9" name="Slide Number Placeholder 8"/>
          <p:cNvSpPr>
            <a:spLocks noGrp="1"/>
          </p:cNvSpPr>
          <p:nvPr>
            <p:ph type="sldNum" sz="quarter" idx="10"/>
          </p:nvPr>
        </p:nvSpPr>
        <p:spPr/>
        <p:txBody>
          <a:bodyPr/>
          <a:lstStyle/>
          <a:p>
            <a:fld id="{4EACBA47-91FC-4F0F-98EF-AF8B449ABA17}" type="slidenum">
              <a:rPr lang="nl-NL" smtClean="0"/>
              <a:pPr/>
              <a:t>32</a:t>
            </a:fld>
            <a:endParaRPr lang="nl-NL"/>
          </a:p>
        </p:txBody>
      </p:sp>
      <p:sp>
        <p:nvSpPr>
          <p:cNvPr id="10" name="Footer Placeholder 9"/>
          <p:cNvSpPr>
            <a:spLocks noGrp="1"/>
          </p:cNvSpPr>
          <p:nvPr>
            <p:ph type="ftr" sz="quarter" idx="11"/>
          </p:nvPr>
        </p:nvSpPr>
        <p:spPr/>
        <p:txBody>
          <a:bodyPr/>
          <a:lstStyle/>
          <a:p>
            <a:r>
              <a:rPr lang="nl-NL" dirty="0" err="1" smtClean="0"/>
              <a:t>Cucumber</a:t>
            </a:r>
            <a:r>
              <a:rPr lang="nl-NL" dirty="0" smtClean="0"/>
              <a:t> Workshop</a:t>
            </a:r>
            <a:endParaRPr lang="nl-NL" dirty="0"/>
          </a:p>
        </p:txBody>
      </p:sp>
      <p:pic>
        <p:nvPicPr>
          <p:cNvPr id="4" name="Afbeelding 3"/>
          <p:cNvPicPr>
            <a:picLocks noChangeAspect="1"/>
          </p:cNvPicPr>
          <p:nvPr/>
        </p:nvPicPr>
        <p:blipFill>
          <a:blip r:embed="rId3"/>
          <a:stretch>
            <a:fillRect/>
          </a:stretch>
        </p:blipFill>
        <p:spPr>
          <a:xfrm>
            <a:off x="342000" y="1163452"/>
            <a:ext cx="8244000" cy="3220416"/>
          </a:xfrm>
          <a:prstGeom prst="rect">
            <a:avLst/>
          </a:prstGeom>
        </p:spPr>
      </p:pic>
    </p:spTree>
    <p:extLst>
      <p:ext uri="{BB962C8B-B14F-4D97-AF65-F5344CB8AC3E}">
        <p14:creationId xmlns:p14="http://schemas.microsoft.com/office/powerpoint/2010/main" val="23028021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Voorbeeld </a:t>
            </a:r>
            <a:r>
              <a:rPr lang="nl-NL" dirty="0" err="1" smtClean="0"/>
              <a:t>Cucumber</a:t>
            </a:r>
            <a:r>
              <a:rPr lang="nl-NL" dirty="0" smtClean="0"/>
              <a:t> Runner (</a:t>
            </a:r>
            <a:r>
              <a:rPr lang="nl-NL" dirty="0" err="1" smtClean="0"/>
              <a:t>opdr</a:t>
            </a:r>
            <a:r>
              <a:rPr lang="nl-NL" dirty="0" smtClean="0"/>
              <a:t> 8)</a:t>
            </a:r>
            <a:endParaRPr lang="nl-NL" dirty="0"/>
          </a:p>
        </p:txBody>
      </p:sp>
      <p:sp>
        <p:nvSpPr>
          <p:cNvPr id="9" name="Slide Number Placeholder 8"/>
          <p:cNvSpPr>
            <a:spLocks noGrp="1"/>
          </p:cNvSpPr>
          <p:nvPr>
            <p:ph type="sldNum" sz="quarter" idx="10"/>
          </p:nvPr>
        </p:nvSpPr>
        <p:spPr/>
        <p:txBody>
          <a:bodyPr/>
          <a:lstStyle/>
          <a:p>
            <a:fld id="{4EACBA47-91FC-4F0F-98EF-AF8B449ABA17}" type="slidenum">
              <a:rPr lang="nl-NL" smtClean="0"/>
              <a:pPr/>
              <a:t>33</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dirty="0"/>
          </a:p>
        </p:txBody>
      </p:sp>
      <p:pic>
        <p:nvPicPr>
          <p:cNvPr id="3074" name="Picture 2"/>
          <p:cNvPicPr>
            <a:picLocks noChangeAspect="1" noChangeArrowheads="1"/>
          </p:cNvPicPr>
          <p:nvPr/>
        </p:nvPicPr>
        <p:blipFill>
          <a:blip r:embed="rId3"/>
          <a:srcRect/>
          <a:stretch>
            <a:fillRect/>
          </a:stretch>
        </p:blipFill>
        <p:spPr bwMode="auto">
          <a:xfrm>
            <a:off x="841993" y="1130300"/>
            <a:ext cx="7667807" cy="34335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Opdracht 8</a:t>
            </a:r>
            <a:endParaRPr lang="nl-NL" dirty="0"/>
          </a:p>
        </p:txBody>
      </p:sp>
      <p:sp>
        <p:nvSpPr>
          <p:cNvPr id="3" name="Content Placeholder 2"/>
          <p:cNvSpPr>
            <a:spLocks noGrp="1"/>
          </p:cNvSpPr>
          <p:nvPr>
            <p:ph idx="1"/>
          </p:nvPr>
        </p:nvSpPr>
        <p:spPr/>
        <p:txBody>
          <a:bodyPr/>
          <a:lstStyle/>
          <a:p>
            <a:pPr>
              <a:buNone/>
            </a:pPr>
            <a:endParaRPr lang="nl-NL" dirty="0" smtClean="0"/>
          </a:p>
          <a:p>
            <a:pPr>
              <a:buNone/>
            </a:pPr>
            <a:r>
              <a:rPr lang="nl-NL" dirty="0" smtClean="0"/>
              <a:t>Wat: 	</a:t>
            </a:r>
            <a:r>
              <a:rPr lang="nl-NL" b="0" dirty="0" smtClean="0"/>
              <a:t>Maak je eigen </a:t>
            </a:r>
            <a:r>
              <a:rPr lang="nl-NL" b="0" dirty="0" err="1" smtClean="0"/>
              <a:t>CucumberRunner.class</a:t>
            </a:r>
            <a:endParaRPr lang="nl-NL" b="0" dirty="0" smtClean="0"/>
          </a:p>
          <a:p>
            <a:pPr>
              <a:buNone/>
            </a:pPr>
            <a:endParaRPr lang="nl-NL" b="0" dirty="0" smtClean="0"/>
          </a:p>
          <a:p>
            <a:pPr>
              <a:buNone/>
            </a:pPr>
            <a:r>
              <a:rPr lang="nl-NL" dirty="0" smtClean="0"/>
              <a:t>Hoe:</a:t>
            </a:r>
            <a:r>
              <a:rPr lang="nl-NL" b="0" dirty="0" smtClean="0"/>
              <a:t>  A.D.H.V het voorbeeld</a:t>
            </a:r>
          </a:p>
          <a:p>
            <a:pPr>
              <a:buNone/>
            </a:pPr>
            <a:endParaRPr lang="nl-NL" b="0" dirty="0" smtClean="0"/>
          </a:p>
          <a:p>
            <a:pPr>
              <a:buNone/>
            </a:pPr>
            <a:r>
              <a:rPr lang="nl-NL" dirty="0" smtClean="0"/>
              <a:t>DOD:</a:t>
            </a:r>
            <a:r>
              <a:rPr lang="nl-NL" b="0" dirty="0" smtClean="0"/>
              <a:t>	1. Succesvol  je features runnen vanuit je runner </a:t>
            </a:r>
            <a:r>
              <a:rPr lang="nl-NL" b="0" dirty="0" err="1" smtClean="0"/>
              <a:t>class</a:t>
            </a:r>
            <a:r>
              <a:rPr lang="nl-NL" b="0" dirty="0" smtClean="0"/>
              <a:t> en de 			verschillende rapportages bekeken.</a:t>
            </a:r>
          </a:p>
          <a:p>
            <a:pPr>
              <a:buNone/>
            </a:pPr>
            <a:r>
              <a:rPr lang="nl-NL" b="0" dirty="0" smtClean="0"/>
              <a:t>		2. Je hebt door middel van een </a:t>
            </a:r>
            <a:r>
              <a:rPr lang="nl-NL" b="0" dirty="0" err="1" smtClean="0"/>
              <a:t>tag</a:t>
            </a:r>
            <a:r>
              <a:rPr lang="nl-NL" b="0" dirty="0" smtClean="0"/>
              <a:t>, aan de runner </a:t>
            </a:r>
            <a:r>
              <a:rPr lang="nl-NL" b="0" dirty="0" err="1" smtClean="0"/>
              <a:t>class</a:t>
            </a:r>
            <a:r>
              <a:rPr lang="nl-NL" b="0" dirty="0" smtClean="0"/>
              <a:t> 	aangegeven welk scenario hij moet uitvoeren.</a:t>
            </a:r>
          </a:p>
          <a:p>
            <a:pPr>
              <a:buNone/>
            </a:pPr>
            <a:r>
              <a:rPr lang="nl-NL" dirty="0" smtClean="0"/>
              <a:t> </a:t>
            </a:r>
          </a:p>
          <a:p>
            <a:pPr>
              <a:buNone/>
            </a:pPr>
            <a:endParaRPr lang="nl-NL" dirty="0" smtClean="0"/>
          </a:p>
        </p:txBody>
      </p:sp>
      <p:sp>
        <p:nvSpPr>
          <p:cNvPr id="9" name="Slide Number Placeholder 8"/>
          <p:cNvSpPr>
            <a:spLocks noGrp="1"/>
          </p:cNvSpPr>
          <p:nvPr>
            <p:ph type="sldNum" sz="quarter" idx="10"/>
          </p:nvPr>
        </p:nvSpPr>
        <p:spPr/>
        <p:txBody>
          <a:bodyPr/>
          <a:lstStyle/>
          <a:p>
            <a:fld id="{4EACBA47-91FC-4F0F-98EF-AF8B449ABA17}" type="slidenum">
              <a:rPr lang="nl-NL" smtClean="0"/>
              <a:pPr/>
              <a:t>34</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Voorbeeld Scenario </a:t>
            </a:r>
            <a:r>
              <a:rPr lang="nl-NL" dirty="0" err="1" smtClean="0"/>
              <a:t>Hooks</a:t>
            </a:r>
            <a:r>
              <a:rPr lang="nl-NL" dirty="0" smtClean="0"/>
              <a:t> (</a:t>
            </a:r>
            <a:r>
              <a:rPr lang="nl-NL" dirty="0" err="1" smtClean="0"/>
              <a:t>opdr</a:t>
            </a:r>
            <a:r>
              <a:rPr lang="nl-NL" dirty="0" smtClean="0"/>
              <a:t> 9)</a:t>
            </a:r>
            <a:endParaRPr lang="nl-NL" dirty="0"/>
          </a:p>
        </p:txBody>
      </p:sp>
      <p:sp>
        <p:nvSpPr>
          <p:cNvPr id="9" name="Slide Number Placeholder 8"/>
          <p:cNvSpPr>
            <a:spLocks noGrp="1"/>
          </p:cNvSpPr>
          <p:nvPr>
            <p:ph type="sldNum" sz="quarter" idx="10"/>
          </p:nvPr>
        </p:nvSpPr>
        <p:spPr/>
        <p:txBody>
          <a:bodyPr/>
          <a:lstStyle/>
          <a:p>
            <a:fld id="{4EACBA47-91FC-4F0F-98EF-AF8B449ABA17}" type="slidenum">
              <a:rPr lang="nl-NL" smtClean="0"/>
              <a:pPr/>
              <a:t>35</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dirty="0"/>
          </a:p>
        </p:txBody>
      </p:sp>
      <p:pic>
        <p:nvPicPr>
          <p:cNvPr id="1026" name="Picture 2"/>
          <p:cNvPicPr>
            <a:picLocks noChangeAspect="1" noChangeArrowheads="1"/>
          </p:cNvPicPr>
          <p:nvPr/>
        </p:nvPicPr>
        <p:blipFill>
          <a:blip r:embed="rId3"/>
          <a:srcRect/>
          <a:stretch>
            <a:fillRect/>
          </a:stretch>
        </p:blipFill>
        <p:spPr bwMode="auto">
          <a:xfrm>
            <a:off x="507100" y="1866106"/>
            <a:ext cx="3242321" cy="1627187"/>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3980509" y="1319213"/>
            <a:ext cx="3230268" cy="1627187"/>
          </a:xfrm>
          <a:prstGeom prst="rect">
            <a:avLst/>
          </a:prstGeom>
          <a:noFill/>
          <a:ln w="9525">
            <a:noFill/>
            <a:miter lim="800000"/>
            <a:headEnd/>
            <a:tailEnd/>
          </a:ln>
        </p:spPr>
      </p:pic>
      <p:pic>
        <p:nvPicPr>
          <p:cNvPr id="1028" name="Picture 4"/>
          <p:cNvPicPr>
            <a:picLocks noChangeAspect="1" noChangeArrowheads="1"/>
          </p:cNvPicPr>
          <p:nvPr/>
        </p:nvPicPr>
        <p:blipFill>
          <a:blip r:embed="rId5"/>
          <a:srcRect/>
          <a:stretch>
            <a:fillRect/>
          </a:stretch>
        </p:blipFill>
        <p:spPr bwMode="auto">
          <a:xfrm>
            <a:off x="3955109" y="3048000"/>
            <a:ext cx="5125913" cy="11001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Opdracht 9</a:t>
            </a:r>
            <a:endParaRPr lang="nl-NL" dirty="0"/>
          </a:p>
        </p:txBody>
      </p:sp>
      <p:sp>
        <p:nvSpPr>
          <p:cNvPr id="3" name="Content Placeholder 2"/>
          <p:cNvSpPr>
            <a:spLocks noGrp="1"/>
          </p:cNvSpPr>
          <p:nvPr>
            <p:ph idx="1"/>
          </p:nvPr>
        </p:nvSpPr>
        <p:spPr/>
        <p:txBody>
          <a:bodyPr/>
          <a:lstStyle/>
          <a:p>
            <a:pPr>
              <a:buNone/>
            </a:pPr>
            <a:r>
              <a:rPr lang="nl-NL" dirty="0" smtClean="0"/>
              <a:t>Wat: 	</a:t>
            </a:r>
            <a:r>
              <a:rPr lang="nl-NL" b="0" dirty="0" smtClean="0"/>
              <a:t>Maak gebruik van de </a:t>
            </a:r>
            <a:r>
              <a:rPr lang="nl-NL" dirty="0" err="1" smtClean="0"/>
              <a:t>tagged</a:t>
            </a:r>
            <a:r>
              <a:rPr lang="nl-NL" b="0" dirty="0" smtClean="0"/>
              <a:t> </a:t>
            </a:r>
            <a:r>
              <a:rPr lang="nl-NL" b="0" dirty="0" err="1" smtClean="0"/>
              <a:t>before</a:t>
            </a:r>
            <a:r>
              <a:rPr lang="nl-NL" b="0" dirty="0" smtClean="0"/>
              <a:t> en </a:t>
            </a:r>
            <a:r>
              <a:rPr lang="nl-NL" b="0" dirty="0" err="1" smtClean="0"/>
              <a:t>after</a:t>
            </a:r>
            <a:r>
              <a:rPr lang="nl-NL" b="0" dirty="0" smtClean="0"/>
              <a:t> </a:t>
            </a:r>
            <a:r>
              <a:rPr lang="nl-NL" b="0" dirty="0" err="1" smtClean="0"/>
              <a:t>hook</a:t>
            </a:r>
            <a:r>
              <a:rPr lang="nl-NL" b="0" dirty="0" smtClean="0"/>
              <a:t> om de browser te 	openen en te sluiten.</a:t>
            </a:r>
          </a:p>
          <a:p>
            <a:pPr>
              <a:buNone/>
            </a:pPr>
            <a:endParaRPr lang="nl-NL" b="0" dirty="0" smtClean="0"/>
          </a:p>
          <a:p>
            <a:pPr>
              <a:buNone/>
            </a:pPr>
            <a:r>
              <a:rPr lang="nl-NL" dirty="0" smtClean="0"/>
              <a:t>Hoe: 	</a:t>
            </a:r>
            <a:r>
              <a:rPr lang="nl-NL" b="0" dirty="0" err="1" smtClean="0"/>
              <a:t>A.d.h.v</a:t>
            </a:r>
            <a:r>
              <a:rPr lang="nl-NL" b="0" dirty="0" smtClean="0"/>
              <a:t>. voorbeeld</a:t>
            </a:r>
          </a:p>
          <a:p>
            <a:pPr>
              <a:buNone/>
            </a:pPr>
            <a:endParaRPr lang="nl-NL" b="0" dirty="0" smtClean="0"/>
          </a:p>
          <a:p>
            <a:pPr>
              <a:buNone/>
            </a:pPr>
            <a:r>
              <a:rPr lang="nl-NL" dirty="0" smtClean="0"/>
              <a:t>DOD:</a:t>
            </a:r>
            <a:r>
              <a:rPr lang="nl-NL" b="0" dirty="0" smtClean="0"/>
              <a:t> 	In de code wordt gebruik gemaakt van een </a:t>
            </a:r>
            <a:r>
              <a:rPr lang="nl-NL" b="0" dirty="0" err="1" smtClean="0"/>
              <a:t>tagged</a:t>
            </a:r>
            <a:r>
              <a:rPr lang="nl-NL" b="0" dirty="0" smtClean="0"/>
              <a:t> </a:t>
            </a:r>
            <a:r>
              <a:rPr lang="nl-NL" b="0" dirty="0" err="1" smtClean="0"/>
              <a:t>before</a:t>
            </a:r>
            <a:r>
              <a:rPr lang="nl-NL" b="0" dirty="0" smtClean="0"/>
              <a:t> en </a:t>
            </a:r>
            <a:r>
              <a:rPr lang="nl-NL" b="0" dirty="0" err="1" smtClean="0"/>
              <a:t>after</a:t>
            </a:r>
            <a:r>
              <a:rPr lang="nl-NL" b="0" dirty="0" smtClean="0"/>
              <a:t> 	</a:t>
            </a:r>
            <a:r>
              <a:rPr lang="nl-NL" b="0" dirty="0" err="1" smtClean="0"/>
              <a:t>hook</a:t>
            </a:r>
            <a:r>
              <a:rPr lang="nl-NL" b="0" dirty="0" smtClean="0"/>
              <a:t>. De test runt nog steeds. </a:t>
            </a:r>
          </a:p>
          <a:p>
            <a:pPr>
              <a:buNone/>
            </a:pPr>
            <a:r>
              <a:rPr lang="nl-NL" dirty="0" smtClean="0"/>
              <a:t> </a:t>
            </a:r>
          </a:p>
          <a:p>
            <a:pPr>
              <a:buNone/>
            </a:pPr>
            <a:endParaRPr lang="nl-NL" dirty="0" smtClean="0"/>
          </a:p>
        </p:txBody>
      </p:sp>
      <p:sp>
        <p:nvSpPr>
          <p:cNvPr id="9" name="Slide Number Placeholder 8"/>
          <p:cNvSpPr>
            <a:spLocks noGrp="1"/>
          </p:cNvSpPr>
          <p:nvPr>
            <p:ph type="sldNum" sz="quarter" idx="10"/>
          </p:nvPr>
        </p:nvSpPr>
        <p:spPr/>
        <p:txBody>
          <a:bodyPr/>
          <a:lstStyle/>
          <a:p>
            <a:fld id="{4EACBA47-91FC-4F0F-98EF-AF8B449ABA17}" type="slidenum">
              <a:rPr lang="nl-NL" smtClean="0"/>
              <a:pPr/>
              <a:t>36</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Voorbeeld Data tabel (</a:t>
            </a:r>
            <a:r>
              <a:rPr lang="nl-NL" dirty="0" err="1" smtClean="0"/>
              <a:t>opdr</a:t>
            </a:r>
            <a:r>
              <a:rPr lang="nl-NL" dirty="0" smtClean="0"/>
              <a:t> 10) I</a:t>
            </a:r>
            <a:endParaRPr lang="nl-NL" dirty="0"/>
          </a:p>
        </p:txBody>
      </p:sp>
      <p:sp>
        <p:nvSpPr>
          <p:cNvPr id="9" name="Slide Number Placeholder 8"/>
          <p:cNvSpPr>
            <a:spLocks noGrp="1"/>
          </p:cNvSpPr>
          <p:nvPr>
            <p:ph type="sldNum" sz="quarter" idx="10"/>
          </p:nvPr>
        </p:nvSpPr>
        <p:spPr/>
        <p:txBody>
          <a:bodyPr/>
          <a:lstStyle/>
          <a:p>
            <a:fld id="{4EACBA47-91FC-4F0F-98EF-AF8B449ABA17}" type="slidenum">
              <a:rPr lang="nl-NL" smtClean="0"/>
              <a:pPr/>
              <a:t>37</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dirty="0"/>
          </a:p>
        </p:txBody>
      </p:sp>
      <p:pic>
        <p:nvPicPr>
          <p:cNvPr id="1028" name="Picture 4"/>
          <p:cNvPicPr>
            <a:picLocks noChangeAspect="1" noChangeArrowheads="1"/>
          </p:cNvPicPr>
          <p:nvPr/>
        </p:nvPicPr>
        <p:blipFill>
          <a:blip r:embed="rId3"/>
          <a:srcRect/>
          <a:stretch>
            <a:fillRect/>
          </a:stretch>
        </p:blipFill>
        <p:spPr bwMode="auto">
          <a:xfrm>
            <a:off x="1884624" y="1190624"/>
            <a:ext cx="5687081" cy="320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Voorbeeld Data tabel (</a:t>
            </a:r>
            <a:r>
              <a:rPr lang="nl-NL" dirty="0" err="1" smtClean="0"/>
              <a:t>opdr</a:t>
            </a:r>
            <a:r>
              <a:rPr lang="nl-NL" dirty="0" smtClean="0"/>
              <a:t> 10) II</a:t>
            </a:r>
            <a:endParaRPr lang="nl-NL" dirty="0"/>
          </a:p>
        </p:txBody>
      </p:sp>
      <p:sp>
        <p:nvSpPr>
          <p:cNvPr id="9" name="Slide Number Placeholder 8"/>
          <p:cNvSpPr>
            <a:spLocks noGrp="1"/>
          </p:cNvSpPr>
          <p:nvPr>
            <p:ph type="sldNum" sz="quarter" idx="10"/>
          </p:nvPr>
        </p:nvSpPr>
        <p:spPr/>
        <p:txBody>
          <a:bodyPr/>
          <a:lstStyle/>
          <a:p>
            <a:fld id="{4EACBA47-91FC-4F0F-98EF-AF8B449ABA17}" type="slidenum">
              <a:rPr lang="nl-NL" smtClean="0"/>
              <a:pPr/>
              <a:t>38</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dirty="0"/>
          </a:p>
        </p:txBody>
      </p:sp>
      <p:pic>
        <p:nvPicPr>
          <p:cNvPr id="2050" name="Picture 2"/>
          <p:cNvPicPr>
            <a:picLocks noChangeAspect="1" noChangeArrowheads="1"/>
          </p:cNvPicPr>
          <p:nvPr/>
        </p:nvPicPr>
        <p:blipFill>
          <a:blip r:embed="rId3"/>
          <a:srcRect/>
          <a:stretch>
            <a:fillRect/>
          </a:stretch>
        </p:blipFill>
        <p:spPr bwMode="auto">
          <a:xfrm>
            <a:off x="384174" y="1447799"/>
            <a:ext cx="8417826" cy="22072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2479-a-rode-peper-18x15x68cm1.jpg"/>
          <p:cNvPicPr>
            <a:picLocks noChangeAspect="1"/>
          </p:cNvPicPr>
          <p:nvPr/>
        </p:nvPicPr>
        <p:blipFill>
          <a:blip r:embed="rId3"/>
          <a:stretch>
            <a:fillRect/>
          </a:stretch>
        </p:blipFill>
        <p:spPr>
          <a:xfrm>
            <a:off x="3516518" y="3802402"/>
            <a:ext cx="229982" cy="344973"/>
          </a:xfrm>
          <a:prstGeom prst="rect">
            <a:avLst/>
          </a:prstGeom>
        </p:spPr>
      </p:pic>
      <p:sp>
        <p:nvSpPr>
          <p:cNvPr id="2" name="Title 1"/>
          <p:cNvSpPr>
            <a:spLocks noGrp="1"/>
          </p:cNvSpPr>
          <p:nvPr>
            <p:ph type="title"/>
          </p:nvPr>
        </p:nvSpPr>
        <p:spPr/>
        <p:txBody>
          <a:bodyPr/>
          <a:lstStyle/>
          <a:p>
            <a:r>
              <a:rPr lang="nl-NL" dirty="0" smtClean="0"/>
              <a:t>Opdracht 10</a:t>
            </a:r>
            <a:endParaRPr lang="nl-NL" dirty="0"/>
          </a:p>
        </p:txBody>
      </p:sp>
      <p:sp>
        <p:nvSpPr>
          <p:cNvPr id="3" name="Content Placeholder 2"/>
          <p:cNvSpPr>
            <a:spLocks noGrp="1"/>
          </p:cNvSpPr>
          <p:nvPr>
            <p:ph idx="1"/>
          </p:nvPr>
        </p:nvSpPr>
        <p:spPr>
          <a:xfrm>
            <a:off x="354700" y="1282700"/>
            <a:ext cx="8460000" cy="3026851"/>
          </a:xfrm>
        </p:spPr>
        <p:txBody>
          <a:bodyPr/>
          <a:lstStyle/>
          <a:p>
            <a:pPr>
              <a:buNone/>
            </a:pPr>
            <a:r>
              <a:rPr lang="nl-NL" dirty="0" smtClean="0"/>
              <a:t>Wat: 		</a:t>
            </a:r>
            <a:r>
              <a:rPr lang="nl-NL" b="0" dirty="0" smtClean="0"/>
              <a:t>Maak een feature file die gebruik maakt van een data tabel</a:t>
            </a:r>
          </a:p>
          <a:p>
            <a:pPr>
              <a:buNone/>
            </a:pPr>
            <a:endParaRPr lang="nl-NL" b="0" dirty="0" smtClean="0"/>
          </a:p>
          <a:p>
            <a:pPr>
              <a:buNone/>
            </a:pPr>
            <a:r>
              <a:rPr lang="nl-NL" dirty="0" smtClean="0"/>
              <a:t>Testsituatie:  </a:t>
            </a:r>
            <a:r>
              <a:rPr lang="nl-NL" b="0" dirty="0" smtClean="0"/>
              <a:t>Vul de laatste drie regels (Adres, postcode, email) van het 			contact formulier op 									http://www.thetestroom.com/webapp/contact.html</a:t>
            </a:r>
          </a:p>
          <a:p>
            <a:pPr>
              <a:buNone/>
            </a:pPr>
            <a:endParaRPr lang="nl-NL" b="0" dirty="0" smtClean="0"/>
          </a:p>
          <a:p>
            <a:pPr>
              <a:buNone/>
            </a:pPr>
            <a:r>
              <a:rPr lang="nl-NL" dirty="0" smtClean="0"/>
              <a:t>DOD:</a:t>
            </a:r>
            <a:r>
              <a:rPr lang="nl-NL" b="0" dirty="0" smtClean="0"/>
              <a:t>		De gegevens zijn automatisch ingevuld en de test runt!</a:t>
            </a:r>
          </a:p>
          <a:p>
            <a:pPr>
              <a:buNone/>
            </a:pPr>
            <a:r>
              <a:rPr lang="nl-NL" b="0" dirty="0" smtClean="0"/>
              <a:t>			</a:t>
            </a:r>
            <a:r>
              <a:rPr lang="nl-NL" b="0" u="sng" dirty="0" smtClean="0"/>
              <a:t>Optioneel:</a:t>
            </a:r>
            <a:endParaRPr lang="nl-NL" b="0" dirty="0" smtClean="0"/>
          </a:p>
          <a:p>
            <a:pPr>
              <a:buNone/>
            </a:pPr>
            <a:r>
              <a:rPr lang="nl-NL" b="0" dirty="0" smtClean="0"/>
              <a:t>			In de code staat nog d.m.v. </a:t>
            </a:r>
            <a:r>
              <a:rPr lang="nl-NL" b="0" dirty="0" err="1" smtClean="0"/>
              <a:t>string</a:t>
            </a:r>
            <a:r>
              <a:rPr lang="nl-NL" b="0" dirty="0" smtClean="0"/>
              <a:t> omschreven welk veld je wilt 		invullen. Gebruik hiervoor ook de tabel</a:t>
            </a:r>
          </a:p>
          <a:p>
            <a:pPr>
              <a:buNone/>
            </a:pPr>
            <a:r>
              <a:rPr lang="nl-NL" b="0" dirty="0" smtClean="0"/>
              <a:t>			</a:t>
            </a:r>
            <a:r>
              <a:rPr lang="nl-NL" b="0" u="sng" dirty="0" smtClean="0"/>
              <a:t>Extra Optioneel:</a:t>
            </a:r>
          </a:p>
          <a:p>
            <a:pPr>
              <a:buNone/>
            </a:pPr>
            <a:r>
              <a:rPr lang="nl-NL" b="0" dirty="0" smtClean="0"/>
              <a:t>			Gebruik nu een loop om de tabel uit te lezen</a:t>
            </a:r>
          </a:p>
          <a:p>
            <a:pPr>
              <a:buNone/>
            </a:pPr>
            <a:endParaRPr lang="nl-NL" b="0" u="sng" dirty="0" smtClean="0"/>
          </a:p>
          <a:p>
            <a:pPr>
              <a:buNone/>
            </a:pPr>
            <a:endParaRPr lang="nl-NL" b="0" dirty="0" smtClean="0"/>
          </a:p>
          <a:p>
            <a:pPr>
              <a:buNone/>
            </a:pPr>
            <a:r>
              <a:rPr lang="nl-NL" dirty="0" smtClean="0"/>
              <a:t> </a:t>
            </a:r>
          </a:p>
          <a:p>
            <a:pPr>
              <a:buNone/>
            </a:pPr>
            <a:endParaRPr lang="nl-NL" dirty="0" smtClean="0"/>
          </a:p>
        </p:txBody>
      </p:sp>
      <p:sp>
        <p:nvSpPr>
          <p:cNvPr id="9" name="Slide Number Placeholder 8"/>
          <p:cNvSpPr>
            <a:spLocks noGrp="1"/>
          </p:cNvSpPr>
          <p:nvPr>
            <p:ph type="sldNum" sz="quarter" idx="10"/>
          </p:nvPr>
        </p:nvSpPr>
        <p:spPr/>
        <p:txBody>
          <a:bodyPr/>
          <a:lstStyle/>
          <a:p>
            <a:fld id="{4EACBA47-91FC-4F0F-98EF-AF8B449ABA17}" type="slidenum">
              <a:rPr lang="nl-NL" smtClean="0"/>
              <a:pPr/>
              <a:t>39</a:t>
            </a:fld>
            <a:endParaRPr lang="nl-NL"/>
          </a:p>
        </p:txBody>
      </p:sp>
      <p:sp>
        <p:nvSpPr>
          <p:cNvPr id="10" name="Footer Placeholder 9"/>
          <p:cNvSpPr>
            <a:spLocks noGrp="1"/>
          </p:cNvSpPr>
          <p:nvPr>
            <p:ph type="ftr" sz="quarter" idx="11"/>
          </p:nvPr>
        </p:nvSpPr>
        <p:spPr/>
        <p:txBody>
          <a:bodyPr/>
          <a:lstStyle/>
          <a:p>
            <a:r>
              <a:rPr lang="nl-NL" dirty="0" err="1" smtClean="0"/>
              <a:t>Cucumber</a:t>
            </a:r>
            <a:r>
              <a:rPr lang="nl-NL" dirty="0" smtClean="0"/>
              <a:t> Workshop</a:t>
            </a:r>
            <a:endParaRPr lang="nl-NL" dirty="0"/>
          </a:p>
        </p:txBody>
      </p:sp>
      <p:sp>
        <p:nvSpPr>
          <p:cNvPr id="12290" name="AutoShape 2" descr="https://ajdebiteert.files.wordpress.com/2012/04/2479-a-rode-peper-18x15x68cm1.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nl-NL"/>
          </a:p>
        </p:txBody>
      </p:sp>
      <p:pic>
        <p:nvPicPr>
          <p:cNvPr id="8" name="Picture 7" descr="2479-a-rode-peper-18x15x68cm1.jpg"/>
          <p:cNvPicPr>
            <a:picLocks noChangeAspect="1"/>
          </p:cNvPicPr>
          <p:nvPr/>
        </p:nvPicPr>
        <p:blipFill>
          <a:blip r:embed="rId3"/>
          <a:stretch>
            <a:fillRect/>
          </a:stretch>
        </p:blipFill>
        <p:spPr>
          <a:xfrm>
            <a:off x="3707018" y="3802402"/>
            <a:ext cx="229982" cy="344973"/>
          </a:xfrm>
          <a:prstGeom prst="rect">
            <a:avLst/>
          </a:prstGeom>
        </p:spPr>
      </p:pic>
      <p:pic>
        <p:nvPicPr>
          <p:cNvPr id="11" name="Picture 10" descr="2479-a-rode-peper-18x15x68cm1.jpg"/>
          <p:cNvPicPr>
            <a:picLocks noChangeAspect="1"/>
          </p:cNvPicPr>
          <p:nvPr/>
        </p:nvPicPr>
        <p:blipFill>
          <a:blip r:embed="rId3"/>
          <a:stretch>
            <a:fillRect/>
          </a:stretch>
        </p:blipFill>
        <p:spPr>
          <a:xfrm>
            <a:off x="2919618" y="3015002"/>
            <a:ext cx="229982" cy="34497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Afronden Installatie </a:t>
            </a:r>
            <a:endParaRPr lang="nl-NL" dirty="0"/>
          </a:p>
        </p:txBody>
      </p:sp>
      <p:sp>
        <p:nvSpPr>
          <p:cNvPr id="3" name="Content Placeholder 2"/>
          <p:cNvSpPr>
            <a:spLocks noGrp="1"/>
          </p:cNvSpPr>
          <p:nvPr>
            <p:ph idx="1"/>
          </p:nvPr>
        </p:nvSpPr>
        <p:spPr/>
        <p:txBody>
          <a:bodyPr/>
          <a:lstStyle/>
          <a:p>
            <a:r>
              <a:rPr lang="nl-NL" dirty="0" smtClean="0"/>
              <a:t>Selenium </a:t>
            </a:r>
            <a:r>
              <a:rPr lang="nl-NL" dirty="0" err="1" smtClean="0"/>
              <a:t>Dependency</a:t>
            </a:r>
            <a:endParaRPr lang="nl-NL" dirty="0" smtClean="0"/>
          </a:p>
          <a:p>
            <a:pPr marL="1165856" lvl="3">
              <a:buNone/>
            </a:pPr>
            <a:r>
              <a:rPr lang="nl-NL" b="0" dirty="0" smtClean="0"/>
              <a:t>&lt;</a:t>
            </a:r>
            <a:r>
              <a:rPr lang="nl-NL" b="0" dirty="0" err="1" smtClean="0"/>
              <a:t>dependency</a:t>
            </a:r>
            <a:r>
              <a:rPr lang="nl-NL" b="0" dirty="0" smtClean="0"/>
              <a:t>&gt; </a:t>
            </a:r>
          </a:p>
          <a:p>
            <a:pPr marL="1165856" lvl="3">
              <a:buNone/>
            </a:pPr>
            <a:r>
              <a:rPr lang="nl-NL" b="0" dirty="0" smtClean="0"/>
              <a:t>&lt;</a:t>
            </a:r>
            <a:r>
              <a:rPr lang="nl-NL" b="0" dirty="0" err="1" smtClean="0"/>
              <a:t>groupId</a:t>
            </a:r>
            <a:r>
              <a:rPr lang="nl-NL" b="0" dirty="0" smtClean="0"/>
              <a:t>&gt;</a:t>
            </a:r>
            <a:r>
              <a:rPr lang="nl-NL" dirty="0" err="1" smtClean="0"/>
              <a:t>org.seleniumhq.selenium</a:t>
            </a:r>
            <a:r>
              <a:rPr lang="nl-NL" b="0" dirty="0" smtClean="0"/>
              <a:t>&lt;/</a:t>
            </a:r>
            <a:r>
              <a:rPr lang="nl-NL" b="0" dirty="0" err="1" smtClean="0"/>
              <a:t>groupId</a:t>
            </a:r>
            <a:r>
              <a:rPr lang="nl-NL" b="0" dirty="0" smtClean="0"/>
              <a:t>&gt; </a:t>
            </a:r>
          </a:p>
          <a:p>
            <a:pPr marL="1165856" lvl="3">
              <a:buNone/>
            </a:pPr>
            <a:r>
              <a:rPr lang="nl-NL" b="0" dirty="0" smtClean="0"/>
              <a:t>&lt;</a:t>
            </a:r>
            <a:r>
              <a:rPr lang="nl-NL" b="0" dirty="0" err="1" smtClean="0"/>
              <a:t>artifactId</a:t>
            </a:r>
            <a:r>
              <a:rPr lang="nl-NL" b="0" dirty="0" smtClean="0"/>
              <a:t>&gt;</a:t>
            </a:r>
            <a:r>
              <a:rPr lang="nl-NL" dirty="0" err="1" smtClean="0"/>
              <a:t>selenium-java</a:t>
            </a:r>
            <a:r>
              <a:rPr lang="nl-NL" b="0" dirty="0" smtClean="0"/>
              <a:t>&lt;/</a:t>
            </a:r>
            <a:r>
              <a:rPr lang="nl-NL" b="0" dirty="0" err="1" smtClean="0"/>
              <a:t>artifactId</a:t>
            </a:r>
            <a:r>
              <a:rPr lang="nl-NL" b="0" dirty="0" smtClean="0"/>
              <a:t>&gt; </a:t>
            </a:r>
          </a:p>
          <a:p>
            <a:pPr marL="1165856" lvl="3">
              <a:buNone/>
            </a:pPr>
            <a:r>
              <a:rPr lang="nl-NL" b="0" dirty="0" smtClean="0"/>
              <a:t>&lt;</a:t>
            </a:r>
            <a:r>
              <a:rPr lang="nl-NL" b="0" dirty="0" err="1" smtClean="0"/>
              <a:t>version</a:t>
            </a:r>
            <a:r>
              <a:rPr lang="nl-NL" b="0" dirty="0" smtClean="0"/>
              <a:t>&gt;</a:t>
            </a:r>
            <a:r>
              <a:rPr lang="nl-NL" dirty="0" smtClean="0"/>
              <a:t>3.0.1</a:t>
            </a:r>
            <a:r>
              <a:rPr lang="nl-NL" b="0" dirty="0" smtClean="0"/>
              <a:t>&lt;/</a:t>
            </a:r>
            <a:r>
              <a:rPr lang="nl-NL" b="0" dirty="0" err="1" smtClean="0"/>
              <a:t>version</a:t>
            </a:r>
            <a:r>
              <a:rPr lang="nl-NL" b="0" dirty="0" smtClean="0"/>
              <a:t>&gt; </a:t>
            </a:r>
          </a:p>
          <a:p>
            <a:pPr marL="1165856" lvl="3">
              <a:buNone/>
            </a:pPr>
            <a:r>
              <a:rPr lang="nl-NL" b="0" dirty="0" smtClean="0"/>
              <a:t>&lt;/</a:t>
            </a:r>
            <a:r>
              <a:rPr lang="nl-NL" b="0" dirty="0" err="1" smtClean="0"/>
              <a:t>dependency</a:t>
            </a:r>
            <a:r>
              <a:rPr lang="nl-NL" b="0" dirty="0" smtClean="0"/>
              <a:t>&gt;</a:t>
            </a:r>
          </a:p>
          <a:p>
            <a:pPr marL="1165856" lvl="3">
              <a:buNone/>
            </a:pPr>
            <a:endParaRPr lang="nl-NL" b="0" dirty="0" smtClean="0"/>
          </a:p>
          <a:p>
            <a:r>
              <a:rPr lang="en-US" dirty="0" err="1" smtClean="0"/>
              <a:t>ChromeDriver</a:t>
            </a:r>
            <a:r>
              <a:rPr lang="en-US" dirty="0" smtClean="0"/>
              <a:t> </a:t>
            </a:r>
            <a:r>
              <a:rPr lang="en-US" dirty="0" err="1" smtClean="0"/>
              <a:t>downloaden</a:t>
            </a:r>
            <a:endParaRPr lang="en-US" dirty="0" smtClean="0"/>
          </a:p>
          <a:p>
            <a:pPr lvl="1"/>
            <a:r>
              <a:rPr lang="en-US" b="0" dirty="0" smtClean="0"/>
              <a:t>Google: </a:t>
            </a:r>
            <a:r>
              <a:rPr lang="en-US" b="0" dirty="0" err="1" smtClean="0"/>
              <a:t>ChromeDriver</a:t>
            </a:r>
            <a:r>
              <a:rPr lang="en-US" b="0" dirty="0" smtClean="0"/>
              <a:t> </a:t>
            </a:r>
            <a:r>
              <a:rPr lang="en-US" b="0" dirty="0" smtClean="0">
                <a:sym typeface="Wingdings" pitchFamily="2" charset="2"/>
              </a:rPr>
              <a:t> 1e link</a:t>
            </a:r>
          </a:p>
          <a:p>
            <a:pPr lvl="1"/>
            <a:endParaRPr lang="en-US" b="0" dirty="0" smtClean="0">
              <a:sym typeface="Wingdings" pitchFamily="2" charset="2"/>
            </a:endParaRPr>
          </a:p>
          <a:p>
            <a:r>
              <a:rPr lang="en-US" dirty="0" err="1" smtClean="0">
                <a:sym typeface="Wingdings" pitchFamily="2" charset="2"/>
              </a:rPr>
              <a:t>Instellen</a:t>
            </a:r>
            <a:r>
              <a:rPr lang="en-US" dirty="0" smtClean="0">
                <a:sym typeface="Wingdings" pitchFamily="2" charset="2"/>
              </a:rPr>
              <a:t> Glue pad</a:t>
            </a:r>
            <a:endParaRPr lang="en-US" dirty="0"/>
          </a:p>
        </p:txBody>
      </p:sp>
      <p:sp>
        <p:nvSpPr>
          <p:cNvPr id="9" name="Slide Number Placeholder 8"/>
          <p:cNvSpPr>
            <a:spLocks noGrp="1"/>
          </p:cNvSpPr>
          <p:nvPr>
            <p:ph type="sldNum" sz="quarter" idx="10"/>
          </p:nvPr>
        </p:nvSpPr>
        <p:spPr/>
        <p:txBody>
          <a:bodyPr/>
          <a:lstStyle/>
          <a:p>
            <a:fld id="{4EACBA47-91FC-4F0F-98EF-AF8B449ABA17}" type="slidenum">
              <a:rPr lang="nl-NL" smtClean="0"/>
              <a:pPr/>
              <a:t>4</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Afsluiting</a:t>
            </a:r>
            <a:r>
              <a:rPr lang="en-US" dirty="0" smtClean="0"/>
              <a:t> </a:t>
            </a:r>
            <a:r>
              <a:rPr lang="en-US" dirty="0" err="1" smtClean="0"/>
              <a:t>avond</a:t>
            </a:r>
            <a:r>
              <a:rPr lang="en-US" dirty="0" smtClean="0"/>
              <a:t> 2</a:t>
            </a:r>
            <a:endParaRPr lang="nl-NL" dirty="0"/>
          </a:p>
        </p:txBody>
      </p:sp>
      <p:sp>
        <p:nvSpPr>
          <p:cNvPr id="3" name="Content Placeholder 2"/>
          <p:cNvSpPr>
            <a:spLocks noGrp="1"/>
          </p:cNvSpPr>
          <p:nvPr>
            <p:ph idx="1"/>
          </p:nvPr>
        </p:nvSpPr>
        <p:spPr/>
        <p:txBody>
          <a:bodyPr/>
          <a:lstStyle/>
          <a:p>
            <a:pPr algn="ctr">
              <a:buNone/>
            </a:pPr>
            <a:endParaRPr lang="en-US" dirty="0" smtClean="0"/>
          </a:p>
          <a:p>
            <a:pPr algn="ctr">
              <a:buNone/>
            </a:pPr>
            <a:endParaRPr lang="en-US" dirty="0"/>
          </a:p>
          <a:p>
            <a:pPr algn="ctr">
              <a:buNone/>
            </a:pPr>
            <a:endParaRPr lang="en-US" dirty="0" smtClean="0"/>
          </a:p>
          <a:p>
            <a:pPr algn="ctr">
              <a:buNone/>
            </a:pPr>
            <a:r>
              <a:rPr lang="en-US" dirty="0" smtClean="0"/>
              <a:t>1.	 </a:t>
            </a:r>
            <a:r>
              <a:rPr lang="en-US" dirty="0" err="1" smtClean="0"/>
              <a:t>Evalueren</a:t>
            </a:r>
            <a:r>
              <a:rPr lang="en-US" dirty="0" smtClean="0"/>
              <a:t> </a:t>
            </a:r>
            <a:r>
              <a:rPr lang="en-US" dirty="0" err="1" smtClean="0"/>
              <a:t>doelen</a:t>
            </a:r>
            <a:endParaRPr lang="en-US" dirty="0" smtClean="0"/>
          </a:p>
          <a:p>
            <a:pPr algn="ctr">
              <a:buNone/>
            </a:pPr>
            <a:endParaRPr lang="en-US" dirty="0"/>
          </a:p>
          <a:p>
            <a:pPr lvl="1">
              <a:buNone/>
            </a:pPr>
            <a:r>
              <a:rPr lang="en-US" dirty="0"/>
              <a:t> </a:t>
            </a:r>
            <a:endParaRPr lang="en-US" dirty="0" smtClean="0"/>
          </a:p>
          <a:p>
            <a:pPr lvl="1">
              <a:buNone/>
            </a:pPr>
            <a:r>
              <a:rPr lang="en-US" dirty="0" err="1" smtClean="0"/>
              <a:t>Bronnen</a:t>
            </a:r>
            <a:r>
              <a:rPr lang="en-US" dirty="0"/>
              <a:t>:</a:t>
            </a:r>
          </a:p>
          <a:p>
            <a:pPr lvl="1">
              <a:buFontTx/>
              <a:buChar char="-"/>
            </a:pPr>
            <a:r>
              <a:rPr lang="en-US" dirty="0" err="1" smtClean="0"/>
              <a:t>Youtube</a:t>
            </a:r>
            <a:r>
              <a:rPr lang="en-US" dirty="0" smtClean="0"/>
              <a:t>: cucumber tutorial (14 </a:t>
            </a:r>
            <a:r>
              <a:rPr lang="en-US" dirty="0" err="1" smtClean="0"/>
              <a:t>filmpjes</a:t>
            </a:r>
            <a:r>
              <a:rPr lang="en-US" dirty="0" smtClean="0"/>
              <a:t>)</a:t>
            </a:r>
            <a:endParaRPr lang="en-US" dirty="0"/>
          </a:p>
          <a:p>
            <a:pPr lvl="1">
              <a:buFontTx/>
              <a:buChar char="-"/>
            </a:pPr>
            <a:r>
              <a:rPr lang="en-US" dirty="0"/>
              <a:t>Cucumber for java book</a:t>
            </a:r>
          </a:p>
          <a:p>
            <a:pPr algn="ctr">
              <a:buNone/>
            </a:pPr>
            <a:endParaRPr lang="en-US" dirty="0"/>
          </a:p>
        </p:txBody>
      </p:sp>
      <p:sp>
        <p:nvSpPr>
          <p:cNvPr id="9" name="Slide Number Placeholder 8"/>
          <p:cNvSpPr>
            <a:spLocks noGrp="1"/>
          </p:cNvSpPr>
          <p:nvPr>
            <p:ph type="sldNum" sz="quarter" idx="10"/>
          </p:nvPr>
        </p:nvSpPr>
        <p:spPr/>
        <p:txBody>
          <a:bodyPr/>
          <a:lstStyle/>
          <a:p>
            <a:fld id="{4EACBA47-91FC-4F0F-98EF-AF8B449ABA17}" type="slidenum">
              <a:rPr lang="nl-NL" smtClean="0"/>
              <a:pPr/>
              <a:t>40</a:t>
            </a:fld>
            <a:endParaRPr lang="nl-NL"/>
          </a:p>
        </p:txBody>
      </p:sp>
      <p:sp>
        <p:nvSpPr>
          <p:cNvPr id="10" name="Footer Placeholder 9"/>
          <p:cNvSpPr>
            <a:spLocks noGrp="1"/>
          </p:cNvSpPr>
          <p:nvPr>
            <p:ph type="ftr" sz="quarter" idx="11"/>
          </p:nvPr>
        </p:nvSpPr>
        <p:spPr/>
        <p:txBody>
          <a:bodyPr/>
          <a:lstStyle/>
          <a:p>
            <a:r>
              <a:rPr lang="nl-NL" dirty="0" err="1" smtClean="0"/>
              <a:t>Cucumber</a:t>
            </a:r>
            <a:r>
              <a:rPr lang="nl-NL" dirty="0" smtClean="0"/>
              <a:t> Workshop</a:t>
            </a:r>
            <a:endParaRPr lang="nl-NL" dirty="0"/>
          </a:p>
        </p:txBody>
      </p:sp>
    </p:spTree>
    <p:extLst>
      <p:ext uri="{BB962C8B-B14F-4D97-AF65-F5344CB8AC3E}">
        <p14:creationId xmlns:p14="http://schemas.microsoft.com/office/powerpoint/2010/main" val="16027144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livescience.com/images/i/000/076/219/original/cucumbers.jpg?interpolation=lanczos-none&amp;downsize=*:1000"/>
          <p:cNvPicPr>
            <a:picLocks noChangeAspect="1" noChangeArrowheads="1"/>
          </p:cNvPicPr>
          <p:nvPr/>
        </p:nvPicPr>
        <p:blipFill>
          <a:blip r:embed="rId3"/>
          <a:srcRect/>
          <a:stretch>
            <a:fillRect/>
          </a:stretch>
        </p:blipFill>
        <p:spPr bwMode="auto">
          <a:xfrm>
            <a:off x="1408800" y="1217603"/>
            <a:ext cx="5000625" cy="3390424"/>
          </a:xfrm>
          <a:prstGeom prst="rect">
            <a:avLst/>
          </a:prstGeom>
          <a:noFill/>
        </p:spPr>
      </p:pic>
      <p:sp>
        <p:nvSpPr>
          <p:cNvPr id="2" name="Title 1"/>
          <p:cNvSpPr>
            <a:spLocks noGrp="1"/>
          </p:cNvSpPr>
          <p:nvPr>
            <p:ph type="title"/>
          </p:nvPr>
        </p:nvSpPr>
        <p:spPr/>
        <p:txBody>
          <a:bodyPr/>
          <a:lstStyle/>
          <a:p>
            <a:r>
              <a:rPr lang="nl-NL" dirty="0" smtClean="0"/>
              <a:t>Bedankt!</a:t>
            </a:r>
            <a:endParaRPr lang="nl-NL" dirty="0"/>
          </a:p>
        </p:txBody>
      </p:sp>
      <p:sp>
        <p:nvSpPr>
          <p:cNvPr id="9" name="Slide Number Placeholder 8"/>
          <p:cNvSpPr>
            <a:spLocks noGrp="1"/>
          </p:cNvSpPr>
          <p:nvPr>
            <p:ph type="sldNum" sz="quarter" idx="10"/>
          </p:nvPr>
        </p:nvSpPr>
        <p:spPr/>
        <p:txBody>
          <a:bodyPr/>
          <a:lstStyle/>
          <a:p>
            <a:fld id="{4EACBA47-91FC-4F0F-98EF-AF8B449ABA17}" type="slidenum">
              <a:rPr lang="nl-NL" smtClean="0"/>
              <a:pPr/>
              <a:t>41</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dirty="0"/>
          </a:p>
        </p:txBody>
      </p:sp>
      <p:pic>
        <p:nvPicPr>
          <p:cNvPr id="3074" name="Picture 2" descr="http://www.hak.nl/wp-content/uploads/2013/09/Augurken-Sticks-e1416409579829.jpg"/>
          <p:cNvPicPr>
            <a:picLocks noChangeAspect="1" noChangeArrowheads="1"/>
          </p:cNvPicPr>
          <p:nvPr/>
        </p:nvPicPr>
        <p:blipFill>
          <a:blip r:embed="rId4"/>
          <a:srcRect/>
          <a:stretch>
            <a:fillRect/>
          </a:stretch>
        </p:blipFill>
        <p:spPr bwMode="auto">
          <a:xfrm>
            <a:off x="5647425" y="1360488"/>
            <a:ext cx="1524000" cy="260985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Mappen Structuur</a:t>
            </a:r>
            <a:endParaRPr lang="nl-NL" dirty="0"/>
          </a:p>
        </p:txBody>
      </p:sp>
      <p:sp>
        <p:nvSpPr>
          <p:cNvPr id="3" name="Content Placeholder 2"/>
          <p:cNvSpPr>
            <a:spLocks noGrp="1"/>
          </p:cNvSpPr>
          <p:nvPr>
            <p:ph idx="1"/>
          </p:nvPr>
        </p:nvSpPr>
        <p:spPr/>
        <p:txBody>
          <a:bodyPr/>
          <a:lstStyle/>
          <a:p>
            <a:pPr marL="171450"/>
            <a:endParaRPr lang="nl-NL" dirty="0" smtClean="0"/>
          </a:p>
          <a:p>
            <a:pPr marL="171450"/>
            <a:endParaRPr lang="nl-NL" dirty="0" smtClean="0"/>
          </a:p>
          <a:p>
            <a:pPr marL="495450" lvl="1"/>
            <a:endParaRPr lang="en-US" b="0" dirty="0" smtClean="0"/>
          </a:p>
          <a:p>
            <a:pPr marL="1706400" lvl="5">
              <a:buNone/>
            </a:pPr>
            <a:endParaRPr lang="en-US" sz="2000" dirty="0" smtClean="0"/>
          </a:p>
        </p:txBody>
      </p:sp>
      <p:sp>
        <p:nvSpPr>
          <p:cNvPr id="9" name="Slide Number Placeholder 8"/>
          <p:cNvSpPr>
            <a:spLocks noGrp="1"/>
          </p:cNvSpPr>
          <p:nvPr>
            <p:ph type="sldNum" sz="quarter" idx="10"/>
          </p:nvPr>
        </p:nvSpPr>
        <p:spPr/>
        <p:txBody>
          <a:bodyPr/>
          <a:lstStyle/>
          <a:p>
            <a:fld id="{4EACBA47-91FC-4F0F-98EF-AF8B449ABA17}" type="slidenum">
              <a:rPr lang="nl-NL" smtClean="0"/>
              <a:pPr/>
              <a:t>5</a:t>
            </a:fld>
            <a:endParaRPr lang="nl-NL"/>
          </a:p>
        </p:txBody>
      </p:sp>
      <p:sp>
        <p:nvSpPr>
          <p:cNvPr id="10" name="Footer Placeholder 9"/>
          <p:cNvSpPr>
            <a:spLocks noGrp="1"/>
          </p:cNvSpPr>
          <p:nvPr>
            <p:ph type="ftr" sz="quarter" idx="11"/>
          </p:nvPr>
        </p:nvSpPr>
        <p:spPr/>
        <p:txBody>
          <a:bodyPr/>
          <a:lstStyle/>
          <a:p>
            <a:r>
              <a:rPr lang="nl-NL" smtClean="0"/>
              <a:t>Cucumber Workshop</a:t>
            </a:r>
            <a:endParaRPr lang="nl-NL"/>
          </a:p>
        </p:txBody>
      </p:sp>
      <p:pic>
        <p:nvPicPr>
          <p:cNvPr id="6" name="Picture 3"/>
          <p:cNvPicPr>
            <a:picLocks noChangeAspect="1" noChangeArrowheads="1"/>
          </p:cNvPicPr>
          <p:nvPr/>
        </p:nvPicPr>
        <p:blipFill>
          <a:blip r:embed="rId3"/>
          <a:srcRect/>
          <a:stretch>
            <a:fillRect/>
          </a:stretch>
        </p:blipFill>
        <p:spPr bwMode="auto">
          <a:xfrm>
            <a:off x="2855622" y="1093617"/>
            <a:ext cx="2764128" cy="37639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72" name="Picture 16" descr="Afbeeldingsresultaat voor document"/>
          <p:cNvPicPr>
            <a:picLocks noChangeAspect="1" noChangeArrowheads="1"/>
          </p:cNvPicPr>
          <p:nvPr/>
        </p:nvPicPr>
        <p:blipFill>
          <a:blip r:embed="rId3"/>
          <a:srcRect/>
          <a:stretch>
            <a:fillRect/>
          </a:stretch>
        </p:blipFill>
        <p:spPr bwMode="auto">
          <a:xfrm>
            <a:off x="681299" y="1281133"/>
            <a:ext cx="1025525" cy="1025525"/>
          </a:xfrm>
          <a:prstGeom prst="rect">
            <a:avLst/>
          </a:prstGeom>
          <a:noFill/>
        </p:spPr>
      </p:pic>
      <p:pic>
        <p:nvPicPr>
          <p:cNvPr id="70674" name="Picture 18" descr="http://mikekerr.com/wp-content/uploads/2016/02/bigstock-Bright-Idea-5453884.jpg"/>
          <p:cNvPicPr>
            <a:picLocks noChangeAspect="1" noChangeArrowheads="1"/>
          </p:cNvPicPr>
          <p:nvPr/>
        </p:nvPicPr>
        <p:blipFill>
          <a:blip r:embed="rId4"/>
          <a:srcRect/>
          <a:stretch>
            <a:fillRect/>
          </a:stretch>
        </p:blipFill>
        <p:spPr bwMode="auto">
          <a:xfrm>
            <a:off x="7202749" y="1028700"/>
            <a:ext cx="1064688" cy="1064688"/>
          </a:xfrm>
          <a:prstGeom prst="rect">
            <a:avLst/>
          </a:prstGeom>
          <a:noFill/>
        </p:spPr>
      </p:pic>
      <p:pic>
        <p:nvPicPr>
          <p:cNvPr id="19" name="Picture 18" descr="http://mikekerr.com/wp-content/uploads/2016/02/bigstock-Bright-Idea-5453884.jpg"/>
          <p:cNvPicPr>
            <a:picLocks noChangeAspect="1" noChangeArrowheads="1"/>
          </p:cNvPicPr>
          <p:nvPr/>
        </p:nvPicPr>
        <p:blipFill>
          <a:blip r:embed="rId4"/>
          <a:srcRect/>
          <a:stretch>
            <a:fillRect/>
          </a:stretch>
        </p:blipFill>
        <p:spPr bwMode="auto">
          <a:xfrm>
            <a:off x="5178085" y="3319649"/>
            <a:ext cx="1064688" cy="1064688"/>
          </a:xfrm>
          <a:prstGeom prst="rect">
            <a:avLst/>
          </a:prstGeom>
          <a:noFill/>
        </p:spPr>
      </p:pic>
      <p:pic>
        <p:nvPicPr>
          <p:cNvPr id="70658" name="Picture 2" descr="http://www.clipartbest.com/cliparts/eTM/zkg/eTMzkgrTn.jpeg"/>
          <p:cNvPicPr>
            <a:picLocks noChangeAspect="1" noChangeArrowheads="1"/>
          </p:cNvPicPr>
          <p:nvPr/>
        </p:nvPicPr>
        <p:blipFill>
          <a:blip r:embed="rId5"/>
          <a:srcRect/>
          <a:stretch>
            <a:fillRect/>
          </a:stretch>
        </p:blipFill>
        <p:spPr bwMode="auto">
          <a:xfrm>
            <a:off x="1706824" y="1308100"/>
            <a:ext cx="1273668" cy="1487112"/>
          </a:xfrm>
          <a:prstGeom prst="rect">
            <a:avLst/>
          </a:prstGeom>
          <a:noFill/>
        </p:spPr>
      </p:pic>
      <p:sp>
        <p:nvSpPr>
          <p:cNvPr id="9" name="Slide Number Placeholder 8"/>
          <p:cNvSpPr>
            <a:spLocks noGrp="1"/>
          </p:cNvSpPr>
          <p:nvPr>
            <p:ph type="sldNum" sz="quarter" idx="15"/>
          </p:nvPr>
        </p:nvSpPr>
        <p:spPr/>
        <p:txBody>
          <a:bodyPr/>
          <a:lstStyle/>
          <a:p>
            <a:fld id="{4EACBA47-91FC-4F0F-98EF-AF8B449ABA17}" type="slidenum">
              <a:rPr lang="nl-NL" smtClean="0"/>
              <a:pPr/>
              <a:t>6</a:t>
            </a:fld>
            <a:endParaRPr lang="nl-NL"/>
          </a:p>
        </p:txBody>
      </p:sp>
      <p:sp>
        <p:nvSpPr>
          <p:cNvPr id="10" name="Footer Placeholder 9"/>
          <p:cNvSpPr>
            <a:spLocks noGrp="1"/>
          </p:cNvSpPr>
          <p:nvPr>
            <p:ph type="ftr" sz="quarter" idx="16"/>
          </p:nvPr>
        </p:nvSpPr>
        <p:spPr/>
        <p:txBody>
          <a:bodyPr/>
          <a:lstStyle/>
          <a:p>
            <a:r>
              <a:rPr lang="nl-NL" smtClean="0"/>
              <a:t>Cucumber Workshop</a:t>
            </a:r>
            <a:endParaRPr lang="nl-NL"/>
          </a:p>
        </p:txBody>
      </p:sp>
      <p:sp>
        <p:nvSpPr>
          <p:cNvPr id="2" name="Title 1"/>
          <p:cNvSpPr>
            <a:spLocks noGrp="1"/>
          </p:cNvSpPr>
          <p:nvPr>
            <p:ph type="title"/>
          </p:nvPr>
        </p:nvSpPr>
        <p:spPr/>
        <p:txBody>
          <a:bodyPr/>
          <a:lstStyle/>
          <a:p>
            <a:r>
              <a:rPr lang="nl-NL" dirty="0" smtClean="0"/>
              <a:t>Waarom </a:t>
            </a:r>
            <a:r>
              <a:rPr lang="nl-NL" dirty="0" err="1" smtClean="0"/>
              <a:t>Cucumber</a:t>
            </a:r>
            <a:r>
              <a:rPr lang="nl-NL" dirty="0" smtClean="0"/>
              <a:t>?</a:t>
            </a:r>
            <a:endParaRPr lang="nl-NL" dirty="0"/>
          </a:p>
        </p:txBody>
      </p:sp>
      <p:pic>
        <p:nvPicPr>
          <p:cNvPr id="70660" name="Picture 4" descr="Afbeeldingsresultaat voor person symbol"/>
          <p:cNvPicPr>
            <a:picLocks noChangeAspect="1" noChangeArrowheads="1"/>
          </p:cNvPicPr>
          <p:nvPr/>
        </p:nvPicPr>
        <p:blipFill>
          <a:blip r:embed="rId6"/>
          <a:srcRect/>
          <a:stretch>
            <a:fillRect/>
          </a:stretch>
        </p:blipFill>
        <p:spPr bwMode="auto">
          <a:xfrm>
            <a:off x="5929081" y="1281133"/>
            <a:ext cx="1273668" cy="1514079"/>
          </a:xfrm>
          <a:prstGeom prst="rect">
            <a:avLst/>
          </a:prstGeom>
          <a:noFill/>
        </p:spPr>
      </p:pic>
      <p:pic>
        <p:nvPicPr>
          <p:cNvPr id="70662" name="Picture 6" descr="Afbeeldingsresultaat voor person symbol"/>
          <p:cNvPicPr>
            <a:picLocks noChangeAspect="1" noChangeArrowheads="1"/>
          </p:cNvPicPr>
          <p:nvPr/>
        </p:nvPicPr>
        <p:blipFill>
          <a:blip r:embed="rId7"/>
          <a:srcRect/>
          <a:stretch>
            <a:fillRect/>
          </a:stretch>
        </p:blipFill>
        <p:spPr bwMode="auto">
          <a:xfrm>
            <a:off x="3904417" y="3114589"/>
            <a:ext cx="1273668" cy="1493438"/>
          </a:xfrm>
          <a:prstGeom prst="rect">
            <a:avLst/>
          </a:prstGeom>
          <a:noFill/>
        </p:spPr>
      </p:pic>
      <p:pic>
        <p:nvPicPr>
          <p:cNvPr id="70664" name="Picture 8" descr="Afbeeldingsresultaat voor cucumber tool"/>
          <p:cNvPicPr>
            <a:picLocks noChangeAspect="1" noChangeArrowheads="1"/>
          </p:cNvPicPr>
          <p:nvPr/>
        </p:nvPicPr>
        <p:blipFill>
          <a:blip r:embed="rId8"/>
          <a:srcRect/>
          <a:stretch>
            <a:fillRect/>
          </a:stretch>
        </p:blipFill>
        <p:spPr bwMode="auto">
          <a:xfrm>
            <a:off x="4069517" y="1821049"/>
            <a:ext cx="990600" cy="990600"/>
          </a:xfrm>
          <a:prstGeom prst="rect">
            <a:avLst/>
          </a:prstGeom>
          <a:noFill/>
        </p:spPr>
      </p:pic>
      <p:sp>
        <p:nvSpPr>
          <p:cNvPr id="11" name="TextBox 10"/>
          <p:cNvSpPr txBox="1"/>
          <p:nvPr/>
        </p:nvSpPr>
        <p:spPr>
          <a:xfrm>
            <a:off x="1833824" y="2769812"/>
            <a:ext cx="914400" cy="914400"/>
          </a:xfrm>
          <a:prstGeom prst="rect">
            <a:avLst/>
          </a:prstGeom>
          <a:noFill/>
        </p:spPr>
        <p:txBody>
          <a:bodyPr wrap="none" lIns="36000" tIns="36000" rIns="36000" bIns="36000" rtlCol="0">
            <a:noAutofit/>
          </a:bodyPr>
          <a:lstStyle/>
          <a:p>
            <a:pPr>
              <a:lnSpc>
                <a:spcPts val="2400"/>
              </a:lnSpc>
            </a:pPr>
            <a:r>
              <a:rPr lang="nl-NL" dirty="0" smtClean="0"/>
              <a:t>business</a:t>
            </a:r>
          </a:p>
        </p:txBody>
      </p:sp>
      <p:sp>
        <p:nvSpPr>
          <p:cNvPr id="12" name="TextBox 11"/>
          <p:cNvSpPr txBox="1"/>
          <p:nvPr/>
        </p:nvSpPr>
        <p:spPr>
          <a:xfrm>
            <a:off x="5941780" y="2760849"/>
            <a:ext cx="1411519" cy="558800"/>
          </a:xfrm>
          <a:prstGeom prst="rect">
            <a:avLst/>
          </a:prstGeom>
          <a:noFill/>
        </p:spPr>
        <p:txBody>
          <a:bodyPr wrap="none" lIns="36000" tIns="36000" rIns="36000" bIns="36000" rtlCol="0">
            <a:noAutofit/>
          </a:bodyPr>
          <a:lstStyle/>
          <a:p>
            <a:pPr>
              <a:lnSpc>
                <a:spcPts val="2400"/>
              </a:lnSpc>
            </a:pPr>
            <a:r>
              <a:rPr lang="nl-NL" dirty="0" err="1" smtClean="0"/>
              <a:t>developers</a:t>
            </a:r>
            <a:endParaRPr lang="nl-NL" dirty="0" smtClean="0"/>
          </a:p>
        </p:txBody>
      </p:sp>
      <p:sp>
        <p:nvSpPr>
          <p:cNvPr id="14" name="TextBox 13"/>
          <p:cNvSpPr txBox="1"/>
          <p:nvPr/>
        </p:nvSpPr>
        <p:spPr>
          <a:xfrm>
            <a:off x="4158417" y="4571787"/>
            <a:ext cx="1411519" cy="558800"/>
          </a:xfrm>
          <a:prstGeom prst="rect">
            <a:avLst/>
          </a:prstGeom>
          <a:noFill/>
        </p:spPr>
        <p:txBody>
          <a:bodyPr wrap="none" lIns="36000" tIns="36000" rIns="36000" bIns="36000" rtlCol="0">
            <a:noAutofit/>
          </a:bodyPr>
          <a:lstStyle/>
          <a:p>
            <a:pPr>
              <a:lnSpc>
                <a:spcPts val="2400"/>
              </a:lnSpc>
            </a:pPr>
            <a:r>
              <a:rPr lang="nl-NL" dirty="0" smtClean="0"/>
              <a:t>testers</a:t>
            </a:r>
          </a:p>
        </p:txBody>
      </p:sp>
      <p:sp>
        <p:nvSpPr>
          <p:cNvPr id="70666" name="AutoShape 10" descr="Afbeeldingsresultaat voor docu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nl-NL"/>
          </a:p>
        </p:txBody>
      </p:sp>
      <p:sp>
        <p:nvSpPr>
          <p:cNvPr id="70668" name="AutoShape 12" descr="Afbeeldingsresultaat voor docu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nl-NL"/>
          </a:p>
        </p:txBody>
      </p:sp>
      <p:sp>
        <p:nvSpPr>
          <p:cNvPr id="70670" name="AutoShape 14" descr="Afbeeldingsresultaat voor docu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nl-NL"/>
          </a:p>
        </p:txBody>
      </p:sp>
      <p:sp>
        <p:nvSpPr>
          <p:cNvPr id="20" name="TextBox 19"/>
          <p:cNvSpPr txBox="1"/>
          <p:nvPr/>
        </p:nvSpPr>
        <p:spPr>
          <a:xfrm>
            <a:off x="4120317" y="1155700"/>
            <a:ext cx="914400" cy="914400"/>
          </a:xfrm>
          <a:prstGeom prst="rect">
            <a:avLst/>
          </a:prstGeom>
          <a:noFill/>
        </p:spPr>
        <p:txBody>
          <a:bodyPr wrap="none" lIns="36000" tIns="36000" rIns="36000" bIns="36000" rtlCol="0">
            <a:noAutofit/>
          </a:bodyPr>
          <a:lstStyle/>
          <a:p>
            <a:pPr algn="ctr">
              <a:lnSpc>
                <a:spcPts val="2400"/>
              </a:lnSpc>
            </a:pPr>
            <a:r>
              <a:rPr lang="nl-NL" b="1" dirty="0" smtClean="0"/>
              <a:t>Samenwerkingstool </a:t>
            </a:r>
          </a:p>
          <a:p>
            <a:pPr algn="ctr">
              <a:lnSpc>
                <a:spcPts val="2400"/>
              </a:lnSpc>
            </a:pPr>
            <a:r>
              <a:rPr lang="nl-NL" b="1" dirty="0" smtClean="0"/>
              <a:t>in eigen taal</a:t>
            </a:r>
          </a:p>
        </p:txBody>
      </p:sp>
      <p:sp>
        <p:nvSpPr>
          <p:cNvPr id="21" name="TextBox 20"/>
          <p:cNvSpPr txBox="1"/>
          <p:nvPr/>
        </p:nvSpPr>
        <p:spPr>
          <a:xfrm>
            <a:off x="371475" y="1752600"/>
            <a:ext cx="1217351" cy="914400"/>
          </a:xfrm>
          <a:prstGeom prst="rect">
            <a:avLst/>
          </a:prstGeom>
          <a:noFill/>
        </p:spPr>
        <p:txBody>
          <a:bodyPr wrap="none" lIns="36000" tIns="36000" rIns="36000" bIns="36000" rtlCol="0">
            <a:noAutofit/>
          </a:bodyPr>
          <a:lstStyle/>
          <a:p>
            <a:pPr>
              <a:lnSpc>
                <a:spcPts val="2400"/>
              </a:lnSpc>
            </a:pPr>
            <a:r>
              <a:rPr lang="nl-NL" b="1" dirty="0" smtClean="0"/>
              <a:t>Specificatie</a:t>
            </a:r>
          </a:p>
          <a:p>
            <a:pPr>
              <a:lnSpc>
                <a:spcPts val="2400"/>
              </a:lnSpc>
            </a:pPr>
            <a:r>
              <a:rPr lang="nl-NL" b="1" dirty="0" smtClean="0"/>
              <a:t>Up to date</a:t>
            </a:r>
          </a:p>
        </p:txBody>
      </p:sp>
      <p:sp>
        <p:nvSpPr>
          <p:cNvPr id="22" name="TextBox 21"/>
          <p:cNvSpPr txBox="1"/>
          <p:nvPr/>
        </p:nvSpPr>
        <p:spPr>
          <a:xfrm>
            <a:off x="7380548" y="1981200"/>
            <a:ext cx="1217351" cy="914400"/>
          </a:xfrm>
          <a:prstGeom prst="rect">
            <a:avLst/>
          </a:prstGeom>
          <a:noFill/>
        </p:spPr>
        <p:txBody>
          <a:bodyPr wrap="none" lIns="36000" tIns="36000" rIns="36000" bIns="36000" rtlCol="0">
            <a:noAutofit/>
          </a:bodyPr>
          <a:lstStyle/>
          <a:p>
            <a:pPr>
              <a:lnSpc>
                <a:spcPts val="2400"/>
              </a:lnSpc>
            </a:pPr>
            <a:r>
              <a:rPr lang="nl-NL" b="1" dirty="0" smtClean="0"/>
              <a:t>Snelle </a:t>
            </a:r>
          </a:p>
          <a:p>
            <a:pPr>
              <a:lnSpc>
                <a:spcPts val="2400"/>
              </a:lnSpc>
            </a:pPr>
            <a:r>
              <a:rPr lang="nl-NL" b="1" dirty="0" smtClean="0"/>
              <a:t>feedback</a:t>
            </a:r>
          </a:p>
        </p:txBody>
      </p:sp>
      <p:sp>
        <p:nvSpPr>
          <p:cNvPr id="23" name="TextBox 22"/>
          <p:cNvSpPr txBox="1"/>
          <p:nvPr/>
        </p:nvSpPr>
        <p:spPr>
          <a:xfrm>
            <a:off x="5341366" y="3508037"/>
            <a:ext cx="1217351" cy="914400"/>
          </a:xfrm>
          <a:prstGeom prst="rect">
            <a:avLst/>
          </a:prstGeom>
          <a:noFill/>
        </p:spPr>
        <p:txBody>
          <a:bodyPr wrap="none" lIns="36000" tIns="36000" rIns="36000" bIns="36000" rtlCol="0">
            <a:noAutofit/>
          </a:bodyPr>
          <a:lstStyle/>
          <a:p>
            <a:pPr>
              <a:lnSpc>
                <a:spcPts val="2400"/>
              </a:lnSpc>
            </a:pPr>
            <a:r>
              <a:rPr lang="nl-NL" b="1" dirty="0" smtClean="0"/>
              <a:t>Meer ruimte</a:t>
            </a:r>
          </a:p>
          <a:p>
            <a:pPr>
              <a:lnSpc>
                <a:spcPts val="2400"/>
              </a:lnSpc>
            </a:pPr>
            <a:r>
              <a:rPr lang="nl-NL" b="1" dirty="0" smtClean="0"/>
              <a:t>Minder </a:t>
            </a:r>
          </a:p>
          <a:p>
            <a:pPr>
              <a:lnSpc>
                <a:spcPts val="2400"/>
              </a:lnSpc>
            </a:pPr>
            <a:r>
              <a:rPr lang="nl-NL" b="1" dirty="0" smtClean="0"/>
              <a:t>herhaling</a:t>
            </a:r>
          </a:p>
        </p:txBody>
      </p:sp>
      <p:pic>
        <p:nvPicPr>
          <p:cNvPr id="24" name="Picture 16" descr="Afbeeldingsresultaat voor document"/>
          <p:cNvPicPr>
            <a:picLocks noChangeAspect="1" noChangeArrowheads="1"/>
          </p:cNvPicPr>
          <p:nvPr/>
        </p:nvPicPr>
        <p:blipFill>
          <a:blip r:embed="rId3"/>
          <a:srcRect/>
          <a:stretch>
            <a:fillRect/>
          </a:stretch>
        </p:blipFill>
        <p:spPr bwMode="auto">
          <a:xfrm>
            <a:off x="7277099" y="1946295"/>
            <a:ext cx="1025525" cy="1025525"/>
          </a:xfrm>
          <a:prstGeom prst="rect">
            <a:avLst/>
          </a:prstGeom>
          <a:noFill/>
        </p:spPr>
      </p:pic>
      <p:pic>
        <p:nvPicPr>
          <p:cNvPr id="25" name="Picture 16" descr="Afbeeldingsresultaat voor document"/>
          <p:cNvPicPr>
            <a:picLocks noChangeAspect="1" noChangeArrowheads="1"/>
          </p:cNvPicPr>
          <p:nvPr/>
        </p:nvPicPr>
        <p:blipFill>
          <a:blip r:embed="rId3"/>
          <a:srcRect/>
          <a:stretch>
            <a:fillRect/>
          </a:stretch>
        </p:blipFill>
        <p:spPr bwMode="auto">
          <a:xfrm>
            <a:off x="2683629" y="3393737"/>
            <a:ext cx="1025525" cy="10255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672"/>
                                        </p:tgtEl>
                                        <p:attrNameLst>
                                          <p:attrName>style.visibility</p:attrName>
                                        </p:attrNameLst>
                                      </p:cBhvr>
                                      <p:to>
                                        <p:strVal val="visible"/>
                                      </p:to>
                                    </p:set>
                                    <p:animEffect transition="in" filter="fade">
                                      <p:cBhvr>
                                        <p:cTn id="7" dur="500"/>
                                        <p:tgtEl>
                                          <p:spTgt spid="706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674"/>
                                        </p:tgtEl>
                                        <p:attrNameLst>
                                          <p:attrName>style.visibility</p:attrName>
                                        </p:attrNameLst>
                                      </p:cBhvr>
                                      <p:to>
                                        <p:strVal val="visible"/>
                                      </p:to>
                                    </p:set>
                                    <p:animEffect transition="in" filter="fade">
                                      <p:cBhvr>
                                        <p:cTn id="12" dur="500"/>
                                        <p:tgtEl>
                                          <p:spTgt spid="70674"/>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nodeType="clickEffect">
                                  <p:stCondLst>
                                    <p:cond delay="0"/>
                                  </p:stCondLst>
                                  <p:childTnLst>
                                    <p:animMotion origin="layout" path="M 8.33333E-7 4.5679E-6 L -0.12778 -0.31358 " pathEditMode="relative" rAng="0" ptsTypes="AA">
                                      <p:cBhvr>
                                        <p:cTn id="27" dur="500" fill="hold"/>
                                        <p:tgtEl>
                                          <p:spTgt spid="19"/>
                                        </p:tgtEl>
                                        <p:attrNameLst>
                                          <p:attrName>ppt_x</p:attrName>
                                          <p:attrName>ppt_y</p:attrName>
                                        </p:attrNameLst>
                                      </p:cBhvr>
                                      <p:rCtr x="-6400" y="-15700"/>
                                    </p:animMotion>
                                  </p:childTnLst>
                                </p:cTn>
                              </p:par>
                              <p:par>
                                <p:cTn id="28" presetID="0" presetClass="path" presetSubtype="0" accel="50000" decel="50000" fill="hold" nodeType="withEffect">
                                  <p:stCondLst>
                                    <p:cond delay="0"/>
                                  </p:stCondLst>
                                  <p:childTnLst>
                                    <p:animMotion origin="layout" path="M 8.33333E-7 2.09877E-6 L 0.14722 -0.31482 " pathEditMode="relative" rAng="0" ptsTypes="AA">
                                      <p:cBhvr>
                                        <p:cTn id="29" dur="500" fill="hold"/>
                                        <p:tgtEl>
                                          <p:spTgt spid="25"/>
                                        </p:tgtEl>
                                        <p:attrNameLst>
                                          <p:attrName>ppt_x</p:attrName>
                                          <p:attrName>ppt_y</p:attrName>
                                        </p:attrNameLst>
                                      </p:cBhvr>
                                      <p:rCtr x="7400" y="-15700"/>
                                    </p:animMotion>
                                  </p:childTnLst>
                                </p:cTn>
                              </p:par>
                              <p:par>
                                <p:cTn id="30" presetID="0" presetClass="path" presetSubtype="0" accel="50000" decel="50000" fill="hold" nodeType="withEffect">
                                  <p:stCondLst>
                                    <p:cond delay="0"/>
                                  </p:stCondLst>
                                  <p:childTnLst>
                                    <p:animMotion origin="layout" path="M -3.33333E-6 -2.09877E-6 L -0.34913 0.14136 " pathEditMode="relative" ptsTypes="AA">
                                      <p:cBhvr>
                                        <p:cTn id="31" dur="500" fill="hold"/>
                                        <p:tgtEl>
                                          <p:spTgt spid="70674"/>
                                        </p:tgtEl>
                                        <p:attrNameLst>
                                          <p:attrName>ppt_x</p:attrName>
                                          <p:attrName>ppt_y</p:attrName>
                                        </p:attrNameLst>
                                      </p:cBhvr>
                                    </p:animMotion>
                                  </p:childTnLst>
                                </p:cTn>
                              </p:par>
                              <p:par>
                                <p:cTn id="32" presetID="0" presetClass="path" presetSubtype="0" accel="50000" decel="50000" fill="hold" nodeType="withEffect">
                                  <p:stCondLst>
                                    <p:cond delay="0"/>
                                  </p:stCondLst>
                                  <p:childTnLst>
                                    <p:animMotion origin="layout" path="M 4.44444E-6 4.5679E-6 L 0.36753 0.09598 " pathEditMode="relative" rAng="0" ptsTypes="AA">
                                      <p:cBhvr>
                                        <p:cTn id="33" dur="500" fill="hold"/>
                                        <p:tgtEl>
                                          <p:spTgt spid="70672"/>
                                        </p:tgtEl>
                                        <p:attrNameLst>
                                          <p:attrName>ppt_x</p:attrName>
                                          <p:attrName>ppt_y</p:attrName>
                                        </p:attrNameLst>
                                      </p:cBhvr>
                                      <p:rCtr x="18400" y="4800"/>
                                    </p:animMotion>
                                  </p:childTnLst>
                                </p:cTn>
                              </p:par>
                              <p:par>
                                <p:cTn id="34" presetID="0" presetClass="path" presetSubtype="0" accel="50000" decel="50000" fill="hold" nodeType="withEffect">
                                  <p:stCondLst>
                                    <p:cond delay="0"/>
                                  </p:stCondLst>
                                  <p:childTnLst>
                                    <p:animMotion origin="layout" path="M -3.61111E-6 -6.66667E-6 L -0.34913 -6.66667E-6 " pathEditMode="relative" ptsTypes="AA">
                                      <p:cBhvr>
                                        <p:cTn id="35" dur="500" fill="hold"/>
                                        <p:tgtEl>
                                          <p:spTgt spid="24"/>
                                        </p:tgtEl>
                                        <p:attrNameLst>
                                          <p:attrName>ppt_x</p:attrName>
                                          <p:attrName>ppt_y</p:attrName>
                                        </p:attrNameLst>
                                      </p:cBhvr>
                                    </p:animMotion>
                                  </p:childTnLst>
                                </p:cTn>
                              </p:par>
                              <p:par>
                                <p:cTn id="36" presetID="10" presetClass="entr" presetSubtype="0" fill="hold" nodeType="withEffect">
                                  <p:stCondLst>
                                    <p:cond delay="0"/>
                                  </p:stCondLst>
                                  <p:childTnLst>
                                    <p:set>
                                      <p:cBhvr>
                                        <p:cTn id="37" dur="1" fill="hold">
                                          <p:stCondLst>
                                            <p:cond delay="0"/>
                                          </p:stCondLst>
                                        </p:cTn>
                                        <p:tgtEl>
                                          <p:spTgt spid="70664"/>
                                        </p:tgtEl>
                                        <p:attrNameLst>
                                          <p:attrName>style.visibility</p:attrName>
                                        </p:attrNameLst>
                                      </p:cBhvr>
                                      <p:to>
                                        <p:strVal val="visible"/>
                                      </p:to>
                                    </p:set>
                                    <p:animEffect transition="in" filter="fade">
                                      <p:cBhvr>
                                        <p:cTn id="38" dur="500"/>
                                        <p:tgtEl>
                                          <p:spTgt spid="70664"/>
                                        </p:tgtEl>
                                      </p:cBhvr>
                                    </p:animEffect>
                                  </p:childTnLst>
                                </p:cTn>
                              </p:par>
                              <p:par>
                                <p:cTn id="39" presetID="10" presetClass="exit" presetSubtype="0" fill="hold" nodeType="withEffect">
                                  <p:stCondLst>
                                    <p:cond delay="0"/>
                                  </p:stCondLst>
                                  <p:childTnLst>
                                    <p:animEffect transition="out" filter="fade">
                                      <p:cBhvr>
                                        <p:cTn id="40" dur="500"/>
                                        <p:tgtEl>
                                          <p:spTgt spid="19"/>
                                        </p:tgtEl>
                                      </p:cBhvr>
                                    </p:animEffect>
                                    <p:set>
                                      <p:cBhvr>
                                        <p:cTn id="41" dur="1" fill="hold">
                                          <p:stCondLst>
                                            <p:cond delay="499"/>
                                          </p:stCondLst>
                                        </p:cTn>
                                        <p:tgtEl>
                                          <p:spTgt spid="19"/>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70672"/>
                                        </p:tgtEl>
                                      </p:cBhvr>
                                    </p:animEffect>
                                    <p:set>
                                      <p:cBhvr>
                                        <p:cTn id="44" dur="1" fill="hold">
                                          <p:stCondLst>
                                            <p:cond delay="499"/>
                                          </p:stCondLst>
                                        </p:cTn>
                                        <p:tgtEl>
                                          <p:spTgt spid="70672"/>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70674"/>
                                        </p:tgtEl>
                                      </p:cBhvr>
                                    </p:animEffect>
                                    <p:set>
                                      <p:cBhvr>
                                        <p:cTn id="47" dur="1" fill="hold">
                                          <p:stCondLst>
                                            <p:cond delay="499"/>
                                          </p:stCondLst>
                                        </p:cTn>
                                        <p:tgtEl>
                                          <p:spTgt spid="70674"/>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4"/>
                                        </p:tgtEl>
                                      </p:cBhvr>
                                    </p:animEffect>
                                    <p:set>
                                      <p:cBhvr>
                                        <p:cTn id="50" dur="1" fill="hold">
                                          <p:stCondLst>
                                            <p:cond delay="499"/>
                                          </p:stCondLst>
                                        </p:cTn>
                                        <p:tgtEl>
                                          <p:spTgt spid="24"/>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25"/>
                                        </p:tgtEl>
                                      </p:cBhvr>
                                    </p:animEffect>
                                    <p:set>
                                      <p:cBhvr>
                                        <p:cTn id="53" dur="1" fill="hold">
                                          <p:stCondLst>
                                            <p:cond delay="499"/>
                                          </p:stCondLst>
                                        </p:cTn>
                                        <p:tgtEl>
                                          <p:spTgt spid="2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ltLang="nl-NL" dirty="0" smtClean="0"/>
              <a:t>Proces</a:t>
            </a:r>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7</a:t>
            </a:fld>
            <a:endParaRPr lang="nl-NL" noProof="0"/>
          </a:p>
        </p:txBody>
      </p:sp>
      <p:sp>
        <p:nvSpPr>
          <p:cNvPr id="5" name="Footer Placeholder 4"/>
          <p:cNvSpPr>
            <a:spLocks noGrp="1"/>
          </p:cNvSpPr>
          <p:nvPr>
            <p:ph type="ftr" sz="quarter" idx="11"/>
          </p:nvPr>
        </p:nvSpPr>
        <p:spPr/>
        <p:txBody>
          <a:bodyPr/>
          <a:lstStyle/>
          <a:p>
            <a:r>
              <a:rPr lang="nl-NL" noProof="0" smtClean="0"/>
              <a:t>Cucumber Workshop</a:t>
            </a:r>
            <a:endParaRPr lang="nl-NL" noProof="0"/>
          </a:p>
        </p:txBody>
      </p:sp>
      <p:pic>
        <p:nvPicPr>
          <p:cNvPr id="6" name="Picture 2" descr="BDD cycle illu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521" y="1195424"/>
            <a:ext cx="4227512" cy="360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135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3"/>
          <a:srcRect/>
          <a:stretch>
            <a:fillRect/>
          </a:stretch>
        </p:blipFill>
        <p:spPr bwMode="auto">
          <a:xfrm>
            <a:off x="4732350" y="1152039"/>
            <a:ext cx="2121397" cy="3436938"/>
          </a:xfrm>
          <a:prstGeom prst="rect">
            <a:avLst/>
          </a:prstGeom>
          <a:noFill/>
          <a:ln w="9525">
            <a:noFill/>
            <a:miter lim="800000"/>
            <a:headEnd/>
            <a:tailEnd/>
          </a:ln>
        </p:spPr>
      </p:pic>
      <p:sp>
        <p:nvSpPr>
          <p:cNvPr id="3" name="Content Placeholder 2"/>
          <p:cNvSpPr>
            <a:spLocks noGrp="1"/>
          </p:cNvSpPr>
          <p:nvPr>
            <p:ph sz="half" idx="13"/>
          </p:nvPr>
        </p:nvSpPr>
        <p:spPr/>
        <p:txBody>
          <a:bodyPr/>
          <a:lstStyle/>
          <a:p>
            <a:pPr>
              <a:buNone/>
            </a:pPr>
            <a:r>
              <a:rPr lang="nl-NL" dirty="0" smtClean="0"/>
              <a:t>Waarvoor?</a:t>
            </a:r>
          </a:p>
          <a:p>
            <a:pPr lvl="1"/>
            <a:r>
              <a:rPr lang="nl-NL" b="0" dirty="0" err="1" smtClean="0"/>
              <a:t>Collaboration</a:t>
            </a:r>
            <a:r>
              <a:rPr lang="nl-NL" b="0" dirty="0" smtClean="0"/>
              <a:t> </a:t>
            </a:r>
            <a:r>
              <a:rPr lang="nl-NL" b="0" dirty="0" err="1" smtClean="0"/>
              <a:t>tool</a:t>
            </a:r>
            <a:endParaRPr lang="nl-NL" b="0" dirty="0" smtClean="0"/>
          </a:p>
          <a:p>
            <a:pPr lvl="1"/>
            <a:r>
              <a:rPr lang="nl-NL" b="0" dirty="0" err="1" smtClean="0"/>
              <a:t>Behavior</a:t>
            </a:r>
            <a:r>
              <a:rPr lang="nl-NL" b="0" dirty="0" smtClean="0"/>
              <a:t> </a:t>
            </a:r>
            <a:r>
              <a:rPr lang="nl-NL" b="0" dirty="0" err="1" smtClean="0"/>
              <a:t>Driven</a:t>
            </a:r>
            <a:r>
              <a:rPr lang="nl-NL" b="0" dirty="0" smtClean="0"/>
              <a:t> </a:t>
            </a:r>
            <a:r>
              <a:rPr lang="nl-NL" b="0" dirty="0" err="1" smtClean="0"/>
              <a:t>Development</a:t>
            </a:r>
            <a:endParaRPr lang="nl-NL" b="0" dirty="0" smtClean="0"/>
          </a:p>
          <a:p>
            <a:pPr lvl="1"/>
            <a:r>
              <a:rPr lang="nl-NL" b="0" dirty="0" smtClean="0"/>
              <a:t>Geautomatiseerd Acceptatietesten</a:t>
            </a:r>
          </a:p>
          <a:p>
            <a:endParaRPr lang="nl-NL" dirty="0" smtClean="0"/>
          </a:p>
          <a:p>
            <a:pPr>
              <a:buNone/>
            </a:pPr>
            <a:r>
              <a:rPr lang="nl-NL" dirty="0" smtClean="0"/>
              <a:t>Hoe?</a:t>
            </a:r>
          </a:p>
          <a:p>
            <a:pPr lvl="1"/>
            <a:r>
              <a:rPr lang="nl-NL" b="0" dirty="0" smtClean="0"/>
              <a:t>In je IDE (</a:t>
            </a:r>
            <a:r>
              <a:rPr lang="nl-NL" b="0" dirty="0" err="1" smtClean="0"/>
              <a:t>IntelliJ</a:t>
            </a:r>
            <a:r>
              <a:rPr lang="nl-NL" b="0" dirty="0" smtClean="0"/>
              <a:t>, </a:t>
            </a:r>
            <a:r>
              <a:rPr lang="nl-NL" b="0" dirty="0" err="1" smtClean="0"/>
              <a:t>Eclipse</a:t>
            </a:r>
            <a:r>
              <a:rPr lang="nl-NL" b="0" dirty="0" smtClean="0"/>
              <a:t>)</a:t>
            </a:r>
          </a:p>
          <a:p>
            <a:pPr lvl="1"/>
            <a:r>
              <a:rPr lang="nl-NL" b="0" dirty="0" err="1" smtClean="0"/>
              <a:t>Command</a:t>
            </a:r>
            <a:r>
              <a:rPr lang="nl-NL" b="0" dirty="0" smtClean="0"/>
              <a:t> </a:t>
            </a:r>
            <a:r>
              <a:rPr lang="nl-NL" b="0" dirty="0" err="1" smtClean="0"/>
              <a:t>line</a:t>
            </a:r>
            <a:endParaRPr lang="nl-NL" b="0" dirty="0" smtClean="0"/>
          </a:p>
          <a:p>
            <a:pPr>
              <a:buNone/>
            </a:pPr>
            <a:endParaRPr lang="nl-NL" dirty="0" smtClean="0"/>
          </a:p>
        </p:txBody>
      </p:sp>
      <p:sp>
        <p:nvSpPr>
          <p:cNvPr id="9" name="Slide Number Placeholder 8"/>
          <p:cNvSpPr>
            <a:spLocks noGrp="1"/>
          </p:cNvSpPr>
          <p:nvPr>
            <p:ph type="sldNum" sz="quarter" idx="15"/>
          </p:nvPr>
        </p:nvSpPr>
        <p:spPr/>
        <p:txBody>
          <a:bodyPr/>
          <a:lstStyle/>
          <a:p>
            <a:fld id="{4EACBA47-91FC-4F0F-98EF-AF8B449ABA17}" type="slidenum">
              <a:rPr lang="nl-NL" smtClean="0"/>
              <a:pPr/>
              <a:t>8</a:t>
            </a:fld>
            <a:endParaRPr lang="nl-NL"/>
          </a:p>
        </p:txBody>
      </p:sp>
      <p:sp>
        <p:nvSpPr>
          <p:cNvPr id="10" name="Footer Placeholder 9"/>
          <p:cNvSpPr>
            <a:spLocks noGrp="1"/>
          </p:cNvSpPr>
          <p:nvPr>
            <p:ph type="ftr" sz="quarter" idx="16"/>
          </p:nvPr>
        </p:nvSpPr>
        <p:spPr/>
        <p:txBody>
          <a:bodyPr/>
          <a:lstStyle/>
          <a:p>
            <a:r>
              <a:rPr lang="nl-NL" smtClean="0"/>
              <a:t>Cucumber Workshop</a:t>
            </a:r>
            <a:endParaRPr lang="nl-NL"/>
          </a:p>
        </p:txBody>
      </p:sp>
      <p:sp>
        <p:nvSpPr>
          <p:cNvPr id="2" name="Title 1"/>
          <p:cNvSpPr>
            <a:spLocks noGrp="1"/>
          </p:cNvSpPr>
          <p:nvPr>
            <p:ph type="title"/>
          </p:nvPr>
        </p:nvSpPr>
        <p:spPr/>
        <p:txBody>
          <a:bodyPr/>
          <a:lstStyle/>
          <a:p>
            <a:r>
              <a:rPr lang="nl-NL" dirty="0" smtClean="0"/>
              <a:t>Wat is </a:t>
            </a:r>
            <a:r>
              <a:rPr lang="nl-NL" dirty="0" err="1" smtClean="0"/>
              <a:t>Cucumber</a:t>
            </a:r>
            <a:r>
              <a:rPr lang="nl-NL" dirty="0" smtClean="0"/>
              <a:t>?</a:t>
            </a:r>
            <a:endParaRPr lang="nl-NL" dirty="0"/>
          </a:p>
        </p:txBody>
      </p:sp>
      <p:cxnSp>
        <p:nvCxnSpPr>
          <p:cNvPr id="12" name="Straight Connector 11"/>
          <p:cNvCxnSpPr/>
          <p:nvPr/>
        </p:nvCxnSpPr>
        <p:spPr>
          <a:xfrm>
            <a:off x="5473700" y="3327400"/>
            <a:ext cx="28321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26747" y="2641600"/>
            <a:ext cx="1732253" cy="850900"/>
          </a:xfrm>
          <a:prstGeom prst="rect">
            <a:avLst/>
          </a:prstGeom>
          <a:noFill/>
        </p:spPr>
        <p:txBody>
          <a:bodyPr wrap="square" lIns="36000" tIns="36000" rIns="36000" bIns="36000" rtlCol="0">
            <a:noAutofit/>
          </a:bodyPr>
          <a:lstStyle/>
          <a:p>
            <a:pPr>
              <a:lnSpc>
                <a:spcPts val="2400"/>
              </a:lnSpc>
            </a:pPr>
            <a:r>
              <a:rPr lang="nl-NL" dirty="0" smtClean="0"/>
              <a:t>Tot hier gaan wij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5"/>
          </p:nvPr>
        </p:nvSpPr>
        <p:spPr/>
        <p:txBody>
          <a:bodyPr/>
          <a:lstStyle/>
          <a:p>
            <a:fld id="{4EACBA47-91FC-4F0F-98EF-AF8B449ABA17}" type="slidenum">
              <a:rPr lang="nl-NL" smtClean="0"/>
              <a:pPr/>
              <a:t>9</a:t>
            </a:fld>
            <a:endParaRPr lang="nl-NL"/>
          </a:p>
        </p:txBody>
      </p:sp>
      <p:sp>
        <p:nvSpPr>
          <p:cNvPr id="10" name="Footer Placeholder 9"/>
          <p:cNvSpPr>
            <a:spLocks noGrp="1"/>
          </p:cNvSpPr>
          <p:nvPr>
            <p:ph type="ftr" sz="quarter" idx="16"/>
          </p:nvPr>
        </p:nvSpPr>
        <p:spPr/>
        <p:txBody>
          <a:bodyPr/>
          <a:lstStyle/>
          <a:p>
            <a:r>
              <a:rPr lang="nl-NL" smtClean="0"/>
              <a:t>Cucumber Workshop</a:t>
            </a:r>
            <a:endParaRPr lang="nl-NL"/>
          </a:p>
        </p:txBody>
      </p:sp>
      <p:sp>
        <p:nvSpPr>
          <p:cNvPr id="2" name="Title 1"/>
          <p:cNvSpPr>
            <a:spLocks noGrp="1"/>
          </p:cNvSpPr>
          <p:nvPr>
            <p:ph type="title"/>
          </p:nvPr>
        </p:nvSpPr>
        <p:spPr/>
        <p:txBody>
          <a:bodyPr/>
          <a:lstStyle/>
          <a:p>
            <a:r>
              <a:rPr lang="nl-NL" dirty="0" smtClean="0"/>
              <a:t>Feature file</a:t>
            </a:r>
            <a:endParaRPr lang="nl-NL" dirty="0"/>
          </a:p>
        </p:txBody>
      </p:sp>
      <p:pic>
        <p:nvPicPr>
          <p:cNvPr id="1027" name="Picture 3"/>
          <p:cNvPicPr>
            <a:picLocks noChangeAspect="1" noChangeArrowheads="1"/>
          </p:cNvPicPr>
          <p:nvPr/>
        </p:nvPicPr>
        <p:blipFill>
          <a:blip r:embed="rId3"/>
          <a:srcRect/>
          <a:stretch>
            <a:fillRect/>
          </a:stretch>
        </p:blipFill>
        <p:spPr bwMode="auto">
          <a:xfrm>
            <a:off x="574674" y="1722438"/>
            <a:ext cx="5640703" cy="1566862"/>
          </a:xfrm>
          <a:prstGeom prst="rect">
            <a:avLst/>
          </a:prstGeom>
          <a:noFill/>
          <a:ln w="9525">
            <a:noFill/>
            <a:miter lim="800000"/>
            <a:headEnd/>
            <a:tailEnd/>
          </a:ln>
        </p:spPr>
      </p:pic>
      <p:sp>
        <p:nvSpPr>
          <p:cNvPr id="6" name="Right Brace 5"/>
          <p:cNvSpPr/>
          <p:nvPr/>
        </p:nvSpPr>
        <p:spPr>
          <a:xfrm>
            <a:off x="6126477" y="1722438"/>
            <a:ext cx="528323" cy="193516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8" name="TextBox 7"/>
          <p:cNvSpPr txBox="1"/>
          <p:nvPr/>
        </p:nvSpPr>
        <p:spPr>
          <a:xfrm>
            <a:off x="6667500" y="1620838"/>
            <a:ext cx="2298700" cy="2557462"/>
          </a:xfrm>
          <a:prstGeom prst="rect">
            <a:avLst/>
          </a:prstGeom>
          <a:noFill/>
        </p:spPr>
        <p:txBody>
          <a:bodyPr wrap="square" lIns="36000" tIns="36000" rIns="36000" bIns="36000" rtlCol="0">
            <a:noAutofit/>
          </a:bodyPr>
          <a:lstStyle/>
          <a:p>
            <a:pPr>
              <a:lnSpc>
                <a:spcPts val="2400"/>
              </a:lnSpc>
              <a:buFont typeface="Arial" pitchFamily="34" charset="0"/>
              <a:buChar char="•"/>
            </a:pPr>
            <a:r>
              <a:rPr lang="nl-NL" dirty="0" smtClean="0"/>
              <a:t> </a:t>
            </a:r>
            <a:r>
              <a:rPr lang="nl-NL" dirty="0" err="1" smtClean="0"/>
              <a:t>Gherkin</a:t>
            </a:r>
            <a:endParaRPr lang="nl-NL" dirty="0" smtClean="0"/>
          </a:p>
          <a:p>
            <a:pPr>
              <a:lnSpc>
                <a:spcPts val="2400"/>
              </a:lnSpc>
              <a:buFont typeface="Arial" pitchFamily="34" charset="0"/>
              <a:buChar char="•"/>
            </a:pPr>
            <a:r>
              <a:rPr lang="nl-NL" dirty="0" smtClean="0"/>
              <a:t> Ik –vorm</a:t>
            </a:r>
          </a:p>
          <a:p>
            <a:pPr>
              <a:lnSpc>
                <a:spcPts val="2400"/>
              </a:lnSpc>
              <a:buFont typeface="Arial" pitchFamily="34" charset="0"/>
              <a:buChar char="•"/>
            </a:pPr>
            <a:r>
              <a:rPr lang="nl-NL" dirty="0" smtClean="0"/>
              <a:t> Leesbaar</a:t>
            </a:r>
          </a:p>
          <a:p>
            <a:pPr>
              <a:lnSpc>
                <a:spcPts val="2400"/>
              </a:lnSpc>
              <a:buFont typeface="Arial" pitchFamily="34" charset="0"/>
              <a:buChar char="•"/>
            </a:pPr>
            <a:r>
              <a:rPr lang="nl-NL" dirty="0" smtClean="0"/>
              <a:t> Directe input testautomatisering</a:t>
            </a:r>
          </a:p>
          <a:p>
            <a:pPr>
              <a:lnSpc>
                <a:spcPts val="2400"/>
              </a:lnSpc>
              <a:buFont typeface="Arial" pitchFamily="34" charset="0"/>
              <a:buChar char="•"/>
            </a:pPr>
            <a:r>
              <a:rPr lang="nl-NL" dirty="0" smtClean="0"/>
              <a:t> Vergelijk testgeval</a:t>
            </a:r>
          </a:p>
          <a:p>
            <a:pPr>
              <a:lnSpc>
                <a:spcPts val="2400"/>
              </a:lnSpc>
            </a:pPr>
            <a:r>
              <a:rPr lang="nl-NL" dirty="0" smtClean="0"/>
              <a:t>  </a:t>
            </a:r>
          </a:p>
          <a:p>
            <a:pPr>
              <a:lnSpc>
                <a:spcPts val="2400"/>
              </a:lnSpc>
            </a:pPr>
            <a:endParaRPr lang="nl-NL"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ogeti 16x9 Template 2014">
  <a:themeElements>
    <a:clrScheme name="Sogeti 2013">
      <a:dk1>
        <a:srgbClr val="000000"/>
      </a:dk1>
      <a:lt1>
        <a:srgbClr val="FFFFFF"/>
      </a:lt1>
      <a:dk2>
        <a:srgbClr val="FFCFC5"/>
      </a:dk2>
      <a:lt2>
        <a:srgbClr val="D2D2D2"/>
      </a:lt2>
      <a:accent1>
        <a:srgbClr val="FF4019"/>
      </a:accent1>
      <a:accent2>
        <a:srgbClr val="474030"/>
      </a:accent2>
      <a:accent3>
        <a:srgbClr val="FF9F8C"/>
      </a:accent3>
      <a:accent4>
        <a:srgbClr val="A39F97"/>
      </a:accent4>
      <a:accent5>
        <a:srgbClr val="FF7053"/>
      </a:accent5>
      <a:accent6>
        <a:srgbClr val="757064"/>
      </a:accent6>
      <a:hlink>
        <a:srgbClr val="6A2C91"/>
      </a:hlink>
      <a:folHlink>
        <a:srgbClr val="850C7A"/>
      </a:folHlink>
    </a:clrScheme>
    <a:fontScheme name="Sogeti 201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none" lIns="36000" tIns="36000" rIns="36000" bIns="36000" rtlCol="0">
        <a:noAutofit/>
      </a:bodyPr>
      <a:lstStyle>
        <a:defPPr>
          <a:lnSpc>
            <a:spcPts val="2400"/>
          </a:lnSpc>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Sogeti_PP_Template_2013</Template>
  <TotalTime>10743</TotalTime>
  <Words>2029</Words>
  <Application>Microsoft Office PowerPoint</Application>
  <PresentationFormat>On-screen Show (16:9)</PresentationFormat>
  <Paragraphs>505</Paragraphs>
  <Slides>41</Slides>
  <Notes>41</Notes>
  <HiddenSlides>1</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Sogeti 16x9 Template 2014</vt:lpstr>
      <vt:lpstr>Cucumber  Workshop </vt:lpstr>
      <vt:lpstr>Doel workshop</vt:lpstr>
      <vt:lpstr>Afronden Installatie </vt:lpstr>
      <vt:lpstr>Afronden Installatie </vt:lpstr>
      <vt:lpstr>Mappen Structuur</vt:lpstr>
      <vt:lpstr>Waarom Cucumber?</vt:lpstr>
      <vt:lpstr>Proces</vt:lpstr>
      <vt:lpstr>Wat is Cucumber?</vt:lpstr>
      <vt:lpstr>Feature file</vt:lpstr>
      <vt:lpstr>Step Definitions</vt:lpstr>
      <vt:lpstr>10 min pauze</vt:lpstr>
      <vt:lpstr>Een user story</vt:lpstr>
      <vt:lpstr>Scenario’s</vt:lpstr>
      <vt:lpstr>Rollenspel</vt:lpstr>
      <vt:lpstr>Opdracht 1</vt:lpstr>
      <vt:lpstr>Voorbeeld step definitions</vt:lpstr>
      <vt:lpstr>Opdracht 2</vt:lpstr>
      <vt:lpstr>Opdracht 3</vt:lpstr>
      <vt:lpstr>Opdracht 4</vt:lpstr>
      <vt:lpstr>Afsluiting avond 1</vt:lpstr>
      <vt:lpstr>Bedankt!</vt:lpstr>
      <vt:lpstr>Energizer</vt:lpstr>
      <vt:lpstr>Opdracht 4b (herhaling avond 1)</vt:lpstr>
      <vt:lpstr>Voorbeeld parameters (opdr 5)</vt:lpstr>
      <vt:lpstr>Opdracht 5</vt:lpstr>
      <vt:lpstr>Feature zonder Background</vt:lpstr>
      <vt:lpstr>Feature met Background</vt:lpstr>
      <vt:lpstr>Opdracht 6</vt:lpstr>
      <vt:lpstr>Voorbeeld Achtergrond (opdr 6)</vt:lpstr>
      <vt:lpstr>Voorbeeld Abstract Scenario (opdr 7)</vt:lpstr>
      <vt:lpstr>Opdracht 7</vt:lpstr>
      <vt:lpstr>Vanuit welke rol zou dit geschreven zijn?</vt:lpstr>
      <vt:lpstr>Voorbeeld Cucumber Runner (opdr 8)</vt:lpstr>
      <vt:lpstr>Opdracht 8</vt:lpstr>
      <vt:lpstr>Voorbeeld Scenario Hooks (opdr 9)</vt:lpstr>
      <vt:lpstr>Opdracht 9</vt:lpstr>
      <vt:lpstr>Voorbeeld Data tabel (opdr 10) I</vt:lpstr>
      <vt:lpstr>Voorbeeld Data tabel (opdr 10) II</vt:lpstr>
      <vt:lpstr>Opdracht 10</vt:lpstr>
      <vt:lpstr>Afsluiting avond 2</vt:lpstr>
      <vt:lpstr>Bedankt!</vt:lpstr>
    </vt:vector>
  </TitlesOfParts>
  <Company>CAV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CAV</dc:creator>
  <cp:lastModifiedBy>Justin van der Zee</cp:lastModifiedBy>
  <cp:revision>198</cp:revision>
  <cp:lastPrinted>2017-04-10T09:27:33Z</cp:lastPrinted>
  <dcterms:created xsi:type="dcterms:W3CDTF">2013-08-05T13:16:08Z</dcterms:created>
  <dcterms:modified xsi:type="dcterms:W3CDTF">2017-04-24T19:00:56Z</dcterms:modified>
</cp:coreProperties>
</file>