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1280" cy="4386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1280" cy="94608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280" cy="946080"/>
          </a:xfrm>
          <a:prstGeom prst="rect">
            <a:avLst/>
          </a:prstGeom>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499320" y="633240"/>
            <a:ext cx="9069480" cy="9442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Practical exercise</a:t>
            </a:r>
            <a:endParaRPr b="0" lang="en-US" sz="4400" spc="-1" strike="noStrike">
              <a:latin typeface="Arial"/>
            </a:endParaRPr>
          </a:p>
        </p:txBody>
      </p:sp>
      <p:sp>
        <p:nvSpPr>
          <p:cNvPr id="39" name="CustomShape 2"/>
          <p:cNvSpPr/>
          <p:nvPr/>
        </p:nvSpPr>
        <p:spPr>
          <a:xfrm>
            <a:off x="499320" y="1733760"/>
            <a:ext cx="9070200" cy="3286800"/>
          </a:xfrm>
          <a:prstGeom prst="rect">
            <a:avLst/>
          </a:prstGeom>
          <a:noFill/>
          <a:ln>
            <a:noFill/>
          </a:ln>
        </p:spPr>
        <p:style>
          <a:lnRef idx="0"/>
          <a:fillRef idx="0"/>
          <a:effectRef idx="0"/>
          <a:fontRef idx="minor"/>
        </p:style>
        <p:txBody>
          <a:bodyPr lIns="0" rIns="0" tIns="0" bIns="0">
            <a:normAutofit fontScale="16000"/>
          </a:bodyPr>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Create batch script which reads all files of given extension from given directory and its sub directories into array or list, then iterate this array and form log file in the same directory. Log file should have this format:</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current date </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current time</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filename1</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filepath1</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filename2</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filepath2 ...</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Then open this file with notepad.</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%1 directory ( default user home )</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%2 file extension ( default .bat )</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Use only windows commands, *.bat commands. </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After notepad opens, script should pause.</a:t>
            </a:r>
            <a:endParaRPr b="0" lang="en-US" sz="3200" spc="-1" strike="noStrike">
              <a:latin typeface="Arial"/>
            </a:endParaRPr>
          </a:p>
          <a:p>
            <a:pPr marL="432000" indent="-322560">
              <a:lnSpc>
                <a:spcPct val="10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After user continues script notepad windows should be closed, log deleted and then script finished.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2021-02-26T10:04:37Z</dcterms:created>
  <dc:creator/>
  <dc:description/>
  <dc:language>en-US</dc:language>
  <cp:lastModifiedBy/>
  <dcterms:modified xsi:type="dcterms:W3CDTF">2022-02-07T13:07:21Z</dcterms:modified>
  <cp:revision>5</cp:revision>
  <dc:subject/>
  <dc:title/>
</cp:coreProperties>
</file>