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99320" y="63324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Practical exercise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99320" y="1733760"/>
            <a:ext cx="9067320" cy="32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script for directory and/or file search. Script takes one argument - directory or file name or its part. Script should show results: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it is a file: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 name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 path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file attributes like owner, permissions, create or access date ( show 2 attributes only )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it is a directory: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show content of directory ( one level )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show directory path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file attributes like owner, permissions, create or access date ( show 2 attributes only )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searches should be saved in a log file: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call date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 parameter ( what file or dir name was provided )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that was show to user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these results should be separated by delimiter ( like ------ or #### 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2021-02-26T10:04:37Z</dcterms:created>
  <dc:creator/>
  <dc:description/>
  <dc:language>en-US</dc:language>
  <cp:lastModifiedBy/>
  <dcterms:modified xsi:type="dcterms:W3CDTF">2021-04-08T21:21:18Z</dcterms:modified>
  <cp:revision>30</cp:revision>
  <dc:subject/>
  <dc:title/>
</cp:coreProperties>
</file>