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99320" y="633240"/>
            <a:ext cx="9065520" cy="94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Practical exercise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99320" y="1733760"/>
            <a:ext cx="9066240" cy="3282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1000"/>
          </a:bodyPr>
          <a:p>
            <a:pPr marL="58176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 2" charset="2"/>
              <a:buChar char="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Create </a:t>
            </a: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php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 script to get processes . Script takes two arguments - file format and username. Script should :</a:t>
            </a:r>
            <a:endParaRPr b="0" lang="en-US" sz="32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take all processes of all users or for selected user if second argument provided</a:t>
            </a:r>
            <a:endParaRPr b="0" lang="en-US" sz="32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form log as a table: first row column names and all other processes information</a:t>
            </a:r>
            <a:endParaRPr b="0" lang="en-US" sz="32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take as many process information as possible</a:t>
            </a:r>
            <a:endParaRPr b="0" lang="en-US" sz="32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default file format is txt, but html or csv could be set - prepare log file for selected file type</a:t>
            </a:r>
            <a:endParaRPr b="0" lang="en-US" sz="32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script should pause after log formed and after key press log should be deleted and script finished.</a:t>
            </a:r>
            <a:endParaRPr b="0" lang="en-US" sz="3200" spc="-1" strike="noStrike">
              <a:latin typeface="Arial"/>
            </a:endParaRPr>
          </a:p>
          <a:p>
            <a:pPr lvl="3" marL="864000" indent="-215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script should run as command line script like “script.php”, but not as “php script.php” or through interpreter or web server 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2021-02-26T10:04:37Z</dcterms:created>
  <dc:creator/>
  <dc:description/>
  <dc:language>en-US</dc:language>
  <cp:lastModifiedBy/>
  <dcterms:modified xsi:type="dcterms:W3CDTF">2021-04-27T22:00:56Z</dcterms:modified>
  <cp:revision>51</cp:revision>
  <dc:subject/>
  <dc:title/>
</cp:coreProperties>
</file>