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Bo8aFWFq2OeshE0+TnJuApr3l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tf.convert_to_tensor() :  </a:t>
            </a:r>
            <a:r>
              <a:rPr b="0" i="0" lang="en-US">
                <a:solidFill>
                  <a:srgbClr val="BC9458"/>
                </a:solidFill>
                <a:latin typeface="Arial"/>
                <a:ea typeface="Arial"/>
                <a:cs typeface="Arial"/>
                <a:sym typeface="Arial"/>
              </a:rPr>
              <a:t>convert np array to tf</a:t>
            </a:r>
            <a:endParaRPr i="0"/>
          </a:p>
        </p:txBody>
      </p:sp>
      <p:sp>
        <p:nvSpPr>
          <p:cNvPr id="296" name="Google Shape;296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3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6D1D6B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1D6B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2EB1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6D1D6B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D663D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3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D663D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D663D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3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D663D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2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2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2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2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2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6D1D6B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1D6B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2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2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2EB1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6D1D6B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9.jpg"/><Relationship Id="rId9" Type="http://schemas.openxmlformats.org/officeDocument/2006/relationships/image" Target="../media/image13.png"/><Relationship Id="rId5" Type="http://schemas.openxmlformats.org/officeDocument/2006/relationships/image" Target="../media/image23.png"/><Relationship Id="rId6" Type="http://schemas.openxmlformats.org/officeDocument/2006/relationships/image" Target="../media/image29.jpg"/><Relationship Id="rId7" Type="http://schemas.openxmlformats.org/officeDocument/2006/relationships/image" Target="../media/image14.jp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點雲Point cloud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2022.07.25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 b="0" l="0" r="0" t="19947"/>
          <a:stretch/>
        </p:blipFill>
        <p:spPr>
          <a:xfrm>
            <a:off x="760640" y="658124"/>
            <a:ext cx="6544588" cy="5856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0"/>
          <p:cNvPicPr preferRelativeResize="0"/>
          <p:nvPr/>
        </p:nvPicPr>
        <p:blipFill rotWithShape="1">
          <a:blip r:embed="rId3">
            <a:alphaModFix/>
          </a:blip>
          <a:srcRect b="96073" l="0" r="0" t="0"/>
          <a:stretch/>
        </p:blipFill>
        <p:spPr>
          <a:xfrm>
            <a:off x="760640" y="370824"/>
            <a:ext cx="6544588" cy="2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019" y="1574742"/>
            <a:ext cx="6496957" cy="371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7176" y="192947"/>
            <a:ext cx="5489368" cy="314737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1"/>
          <p:cNvSpPr txBox="1"/>
          <p:nvPr/>
        </p:nvSpPr>
        <p:spPr>
          <a:xfrm>
            <a:off x="495019" y="4995368"/>
            <a:ext cx="48961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四、Setup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1958424" y="3625762"/>
            <a:ext cx="6096000" cy="31393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2C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 install trimesh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os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glob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trimesh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numpy </a:t>
            </a:r>
            <a:r>
              <a:rPr lang="en-US" sz="1800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np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tensorflow </a:t>
            </a:r>
            <a:r>
              <a:rPr lang="en-US" sz="1800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tf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tensorflow </a:t>
            </a:r>
            <a:r>
              <a:rPr lang="en-US" sz="1800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keras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tensorflow.keras </a:t>
            </a:r>
            <a:r>
              <a:rPr lang="en-US" sz="1800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layers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matplotlib </a:t>
            </a:r>
            <a:r>
              <a:rPr lang="en-US" sz="1800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pyplot </a:t>
            </a:r>
            <a:r>
              <a:rPr lang="en-US" sz="1800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plt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tf.random.set_seed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rgbClr val="B5CE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1234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/>
          <p:nvPr/>
        </p:nvSpPr>
        <p:spPr>
          <a:xfrm>
            <a:off x="507129" y="444891"/>
            <a:ext cx="48961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五、Load dataset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2"/>
          <p:cNvSpPr/>
          <p:nvPr/>
        </p:nvSpPr>
        <p:spPr>
          <a:xfrm>
            <a:off x="507129" y="970755"/>
            <a:ext cx="930799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在原始論文中，作者用ModelNet40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模型數據集來訓練和</a:t>
            </a:r>
            <a:r>
              <a:rPr lang="en-US" sz="18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評估PointNet，它包含來自40種的物件類別， 總共有12,311 個點雲模型，分為 9,843 個訓練和 2,468 個用於測試。</a:t>
            </a:r>
            <a:endParaRPr sz="180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我們使用 ModelNet10 模型數據集，這是 ModelNet40 數據集的 10 類較小版本。首先下載數據：</a:t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>
            <a:off x="507129" y="2296838"/>
            <a:ext cx="8436529" cy="17543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DATA_DIR = tf.keras.utils.get_file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</a:t>
            </a:r>
            <a:r>
              <a:rPr lang="en-US" sz="18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"modelnet.zip"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</a:t>
            </a:r>
            <a:r>
              <a:rPr lang="en-US" sz="18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"http://3dvision.princeton.edu/projects/2014/3DShapeNets/ModelNet10.zip"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extract=</a:t>
            </a:r>
            <a:r>
              <a:rPr lang="en-US" sz="1800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DATA_DIR = os.path.join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os.path.dirname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DATA_DIR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8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"ModelNet10"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507129" y="4737412"/>
            <a:ext cx="6096000" cy="9233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mesh = trimesh.load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os.path.join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DATA_DIR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8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"chair/train/chair_0001.off"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mesh.show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b="0"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507129" y="4209622"/>
            <a:ext cx="9307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可以使用trimesh函式來讀取和可視化.off網格文件。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/>
          <p:nvPr/>
        </p:nvSpPr>
        <p:spPr>
          <a:xfrm>
            <a:off x="490351" y="559694"/>
            <a:ext cx="88298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我們要將網格文件轉換為點雲，首先需要對網格表面上的點進行採樣，.sample()執行 unifrom 隨機抽樣。在這裡我們在 2048 個位置進行採樣。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490351" y="1284476"/>
            <a:ext cx="6096000" cy="20313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 = mesh.sample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rgbClr val="B5CE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2048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 = plt.figure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figsize=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rgbClr val="B5CE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800">
                <a:solidFill>
                  <a:srgbClr val="B5CE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 = fig.add_subplot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rgbClr val="B5CE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projection=</a:t>
            </a:r>
            <a:r>
              <a:rPr lang="en-US" sz="18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"3d"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ax.scatter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[:,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800">
                <a:solidFill>
                  <a:srgbClr val="B5CE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points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[:,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800">
                <a:solidFill>
                  <a:srgbClr val="B5CE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points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[:,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800">
                <a:solidFill>
                  <a:srgbClr val="B5CE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])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ax.set_axis_off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plt.show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b="0"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NG" id="243" name="Google Shape;2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697" y="2077342"/>
            <a:ext cx="4571036" cy="4461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/>
          <p:nvPr/>
        </p:nvSpPr>
        <p:spPr>
          <a:xfrm>
            <a:off x="536896" y="699389"/>
            <a:ext cx="6853806" cy="60016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200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parse_dataset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num_points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200">
                <a:solidFill>
                  <a:srgbClr val="B5CE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2048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train_points = 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[]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train_labels = 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[]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test_points = 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[]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test_labels = 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[]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class_map = 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folders = glob.glob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os.path.join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DATA_DIR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2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"[!README]*"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</a:t>
            </a:r>
            <a:r>
              <a:rPr lang="en-US" sz="1200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folder </a:t>
            </a:r>
            <a:r>
              <a:rPr lang="en-US" sz="1200">
                <a:solidFill>
                  <a:srgbClr val="82C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200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enumerate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folders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</a:t>
            </a:r>
            <a:r>
              <a:rPr lang="en-US" sz="1200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"processing class: {}"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200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os.path.basename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folder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)))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</a:t>
            </a:r>
            <a:r>
              <a:rPr lang="en-US" sz="1200">
                <a:solidFill>
                  <a:srgbClr val="6AA9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 store folder name with ID so we can retrieve later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class_map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= folder.split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"/"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)[</a:t>
            </a:r>
            <a:r>
              <a:rPr lang="en-US" sz="1200">
                <a:solidFill>
                  <a:srgbClr val="B5CE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</a:t>
            </a:r>
            <a:r>
              <a:rPr lang="en-US" sz="1200">
                <a:solidFill>
                  <a:srgbClr val="6AA9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 gather all files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train_files = glob.glob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os.path.join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folder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2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"train/*"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test_files = glob.glob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os.path.join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folder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2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"test/*"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</a:t>
            </a:r>
            <a:r>
              <a:rPr lang="en-US" sz="1200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 </a:t>
            </a:r>
            <a:r>
              <a:rPr lang="en-US" sz="1200">
                <a:solidFill>
                  <a:srgbClr val="82C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train_files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train_points.append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trimesh.load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.sample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num_points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train_labels.append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</a:t>
            </a:r>
            <a:r>
              <a:rPr lang="en-US" sz="1200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 </a:t>
            </a:r>
            <a:r>
              <a:rPr lang="en-US" sz="1200">
                <a:solidFill>
                  <a:srgbClr val="82C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test_files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test_points.append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trimesh.load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.sample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num_points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test_labels.append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</a:t>
            </a:r>
            <a:r>
              <a:rPr lang="en-US" sz="1200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np.array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train_points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np.array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test_points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np.array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train_labels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np.array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test_labels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class_map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</a:t>
            </a:r>
            <a:r>
              <a:rPr lang="en-US" sz="1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sz="12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536896" y="330057"/>
            <a:ext cx="8829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解析 ModelNet 數據文件夾建立tf.data.Dataset()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/>
          <p:nvPr/>
        </p:nvSpPr>
        <p:spPr>
          <a:xfrm>
            <a:off x="536896" y="699389"/>
            <a:ext cx="6096000" cy="23083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NUM_POINTS = </a:t>
            </a:r>
            <a:r>
              <a:rPr lang="en-US" sz="1800">
                <a:solidFill>
                  <a:srgbClr val="B5CE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2048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NUM_CLASSES = </a:t>
            </a:r>
            <a:r>
              <a:rPr lang="en-US" sz="1800">
                <a:solidFill>
                  <a:srgbClr val="B5CE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BATCH_SIZE = </a:t>
            </a:r>
            <a:r>
              <a:rPr lang="en-US" sz="1800">
                <a:solidFill>
                  <a:srgbClr val="B5CE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train_points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test_points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train_labels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test_labels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CLASS_MAP = parse_dataset</a:t>
            </a: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NUM_POINTS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5"/>
          <p:cNvSpPr/>
          <p:nvPr/>
        </p:nvSpPr>
        <p:spPr>
          <a:xfrm>
            <a:off x="536896" y="330057"/>
            <a:ext cx="8829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設置要採樣的點數和批量大小並解析數據集。這可能需要大約 5 分鐘才能完成。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536896" y="3007713"/>
            <a:ext cx="88298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因為之前數據是按類排序的，處理點雲數據時，數據增強很重要，因此創建一個增強函數來抖動和打亂訓練數據集。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536896" y="3654044"/>
            <a:ext cx="10956022" cy="289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400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augment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1400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</a:t>
            </a:r>
            <a:r>
              <a:rPr lang="en-US" sz="1400">
                <a:solidFill>
                  <a:srgbClr val="6AA9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 jitter points</a:t>
            </a:r>
            <a:endParaRPr sz="14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points += tf.random.uniform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points.shape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400">
                <a:solidFill>
                  <a:srgbClr val="B5CE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-0.005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400">
                <a:solidFill>
                  <a:srgbClr val="B5CE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0.005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dtype=tf.float64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</a:t>
            </a:r>
            <a:r>
              <a:rPr lang="en-US" sz="1400">
                <a:solidFill>
                  <a:srgbClr val="6AA9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 shuffle points</a:t>
            </a:r>
            <a:endParaRPr sz="14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points = tf.random.shuffle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</a:t>
            </a:r>
            <a:r>
              <a:rPr lang="en-US" sz="1400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points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label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train_dataset = tf.data.Dataset.from_tensor_slices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((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train_points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train_labels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14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test_dataset = tf.data.Dataset.from_tensor_slices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((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test_points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test_labels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14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train_dataset = train_dataset.shuffle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train_points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400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augment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.batch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BATCH_SIZE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test_dataset = test_dataset.shuffle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test_points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.batch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BATCH_SIZE</a:t>
            </a:r>
            <a:r>
              <a:rPr lang="en-US" sz="14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sz="14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992" y="699389"/>
            <a:ext cx="2554844" cy="230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/>
          <p:nvPr/>
        </p:nvSpPr>
        <p:spPr>
          <a:xfrm>
            <a:off x="507129" y="444891"/>
            <a:ext cx="48961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六、Build a model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28" y="1113561"/>
            <a:ext cx="5296639" cy="2132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128" y="3515097"/>
            <a:ext cx="5296640" cy="230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4669" y="1534688"/>
            <a:ext cx="5087060" cy="411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15" y="1587115"/>
            <a:ext cx="4972744" cy="3648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3045" y="1143314"/>
            <a:ext cx="6225098" cy="4536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/>
        </p:nvSpPr>
        <p:spPr>
          <a:xfrm>
            <a:off x="507129" y="444891"/>
            <a:ext cx="48961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六、Train model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507129" y="925435"/>
            <a:ext cx="88298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一旦定義了模型，就可以像使用任何其他標準分類模型一樣使用.compile()和進行訓練.fit()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29" y="3548516"/>
            <a:ext cx="11087474" cy="28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8"/>
          <p:cNvSpPr/>
          <p:nvPr/>
        </p:nvSpPr>
        <p:spPr>
          <a:xfrm>
            <a:off x="507129" y="1652200"/>
            <a:ext cx="9307990" cy="18158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model.</a:t>
            </a:r>
            <a:r>
              <a:rPr lang="en-US" sz="1600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</a:t>
            </a:r>
            <a:r>
              <a:rPr lang="en-US" sz="16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 sz="16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loss=</a:t>
            </a:r>
            <a:r>
              <a:rPr lang="en-US" sz="16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"sparse_categorical_crossentropy"</a:t>
            </a:r>
            <a:r>
              <a:rPr lang="en-US" sz="16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16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optimizer=keras.optimizers.Adam</a:t>
            </a:r>
            <a:r>
              <a:rPr lang="en-US" sz="16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6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learning_rate=</a:t>
            </a:r>
            <a:r>
              <a:rPr lang="en-US" sz="1600">
                <a:solidFill>
                  <a:srgbClr val="B5CE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0.001</a:t>
            </a:r>
            <a:r>
              <a:rPr lang="en-US" sz="16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</a:t>
            </a:r>
            <a:endParaRPr sz="16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metrics=</a:t>
            </a:r>
            <a:r>
              <a:rPr lang="en-US" sz="16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600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"sparse_categorical_accuracy"</a:t>
            </a:r>
            <a:r>
              <a:rPr lang="en-US" sz="16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</a:t>
            </a:r>
            <a:endParaRPr sz="16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model.fit</a:t>
            </a:r>
            <a:r>
              <a:rPr lang="en-US" sz="16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6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train_dataset</a:t>
            </a:r>
            <a:r>
              <a:rPr lang="en-US" sz="16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6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epochs=</a:t>
            </a:r>
            <a:r>
              <a:rPr lang="en-US" sz="1600">
                <a:solidFill>
                  <a:srgbClr val="B5CE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lang="en-US" sz="16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6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validation_data=test_dataset</a:t>
            </a:r>
            <a:r>
              <a:rPr lang="en-US" sz="16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sz="16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/>
          <p:nvPr/>
        </p:nvSpPr>
        <p:spPr>
          <a:xfrm>
            <a:off x="507129" y="444891"/>
            <a:ext cx="48961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七、Visualize predictions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507129" y="845001"/>
            <a:ext cx="8829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我們可以使用 matplotlib 來可視化我們訓練好的模型性能。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507129" y="1245111"/>
            <a:ext cx="8808440" cy="52629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data = test_dataset.take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points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labels = </a:t>
            </a:r>
            <a:r>
              <a:rPr lang="en-US" sz="14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en-US" sz="1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points = points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-US" sz="1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...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labels = labels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-US" sz="1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...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run test data through model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preds = model.predict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points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preds = tf.math.argmax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preds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1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points = points.numpy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plot points with predicted class and label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fig = plt.figure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figsize=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1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i </a:t>
            </a:r>
            <a:r>
              <a:rPr lang="en-US" sz="1400">
                <a:solidFill>
                  <a:srgbClr val="82C6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ax = fig.add_subplot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1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i + </a:t>
            </a:r>
            <a:r>
              <a:rPr lang="en-US" sz="1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projection=</a:t>
            </a:r>
            <a:r>
              <a:rPr lang="en-US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"3d"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ax.scatter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points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:,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1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points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:,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1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points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:,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1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ax.set_title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</a:t>
            </a:r>
            <a:r>
              <a:rPr lang="en-US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"pred: {:}, label: {:}"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CLASS_MAP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preds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.numpy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()],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CLASS_MAP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labels.numpy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()[</a:t>
            </a: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ax.set_axis_off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plt.show</a:t>
            </a:r>
            <a:r>
              <a:rPr lang="en-US" sz="14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07128" y="444891"/>
            <a:ext cx="29575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點雲Point cloud</a:t>
            </a:r>
            <a:endParaRPr b="0" i="0" sz="28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507127" y="1113368"/>
            <a:ext cx="91234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3D數據對於自動駕駛汽車、自主機器人、虛擬現實和增強現實至關重要，與表示為像素陣列的二維圖像不同，它可以表示為多邊形網格、體積像素網格、點雲等。</a:t>
            </a:r>
            <a:endParaRPr/>
          </a:p>
        </p:txBody>
      </p:sp>
      <p:sp>
        <p:nvSpPr>
          <p:cNvPr id="156" name="Google Shape;156;p2"/>
          <p:cNvSpPr/>
          <p:nvPr/>
        </p:nvSpPr>
        <p:spPr>
          <a:xfrm>
            <a:off x="507127" y="1904956"/>
            <a:ext cx="91234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Cloud（點雲）是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三維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空間中的一組數據點，由3D掃描器產生出來，每一顆的Point Cloud都有相對的(x，y，z)坐標，這些Point Cloud的總和就會形成一個物體的外表。</a:t>
            </a:r>
            <a:endParaRPr/>
          </a:p>
        </p:txBody>
      </p:sp>
      <p:pic>
        <p:nvPicPr>
          <p:cNvPr descr="https://miro.medium.com/max/1400/1*r5MTh8VJ4Se4X2YV691vHg.png" id="157" name="Google Shape;1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1853" y="2696544"/>
            <a:ext cx="4453982" cy="3808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374" y="775985"/>
            <a:ext cx="8078327" cy="4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/>
          <p:nvPr/>
        </p:nvSpPr>
        <p:spPr>
          <a:xfrm>
            <a:off x="507131" y="444891"/>
            <a:ext cx="10556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作業</a:t>
            </a:r>
            <a:endParaRPr sz="3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507131" y="1169196"/>
            <a:ext cx="74540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按照今天所教步驟訓練模型，將提供的點雲放入做辨識即可。</a:t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>
            <a:off x="507131" y="1869988"/>
            <a:ext cx="3172663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np.load()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tf.convert_to_tensor()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-----------------------------------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.numpy()前換成自己的點雲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1" name="Google Shape;3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8782" y="3612235"/>
            <a:ext cx="1982101" cy="2831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2793" y="3576498"/>
            <a:ext cx="2020836" cy="2766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6036" y="3574470"/>
            <a:ext cx="2056903" cy="271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/>
        </p:nvSpPr>
        <p:spPr>
          <a:xfrm>
            <a:off x="507128" y="444891"/>
            <a:ext cx="29575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點雲Point cloud</a:t>
            </a:r>
            <a:endParaRPr b="0" i="0" sz="28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507127" y="1113368"/>
            <a:ext cx="91234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點雲是一種廣泛使用的3D數據形式，獲取方法可以由深度傳感器產生，例如 LIDAR 和 RGB-D 相機。</a:t>
            </a:r>
            <a:endParaRPr/>
          </a:p>
        </p:txBody>
      </p:sp>
      <p:pic>
        <p:nvPicPr>
          <p:cNvPr descr="https://miro.medium.com/max/1400/1*TzU3KSQk3YwRNQnFKOZSlA.png" id="164" name="Google Shape;164;p3"/>
          <p:cNvPicPr preferRelativeResize="0"/>
          <p:nvPr/>
        </p:nvPicPr>
        <p:blipFill rotWithShape="1">
          <a:blip r:embed="rId3">
            <a:alphaModFix/>
          </a:blip>
          <a:srcRect b="0" l="0" r="0" t="5021"/>
          <a:stretch/>
        </p:blipFill>
        <p:spPr>
          <a:xfrm>
            <a:off x="656187" y="1904956"/>
            <a:ext cx="8825313" cy="41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598517" y="437451"/>
            <a:ext cx="55030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Intel® RealSense™ LiDAR Camera L515</a:t>
            </a:r>
            <a:endParaRPr sz="2400" u="sng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ntel® RealSense™ LiDAR Camera L515 - what's in the box" id="171" name="Google Shape;1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1287" y="2440709"/>
            <a:ext cx="3132513" cy="391564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/>
          <p:nvPr/>
        </p:nvSpPr>
        <p:spPr>
          <a:xfrm>
            <a:off x="598516" y="994954"/>
            <a:ext cx="7622771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RealSense L515 是世界上最小的高解析度光達深度攝影機，是 Intel 光學雷達深度家族的第一款產品，適用於在室內取得高解析度和高精度深度資料。Intel 的宣傳頁面上提供的 L515 使用案例為物流、機器人、以及3D掃描。L515 的優點很多，其中最亮眼的前五項是：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尺寸小又輕：只有 100 克重。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高解析度：宣稱每秒 2300 萬像素，在深度影像解析度為1024 x 768下可以達到 30 fps。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可用範圍大：0.25m ~ 9m 之間都可以使用，最大 Z 誤差為 15.5mm。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功耗小：低於 3.5W。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搭載多種感測器：除了可以取得深度影像、彩色影像、紅外線影像之外，跟之前的RealSense系列一樣有加速度感測器以及陀螺儀。</a:t>
            </a:r>
            <a:endParaRPr b="0"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598516" y="4158879"/>
            <a:ext cx="5660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https://blog.cavedu.com/2020/08/24/intel-realsense-l515-2/</a:t>
            </a:r>
            <a:endParaRPr/>
          </a:p>
        </p:txBody>
      </p:sp>
      <p:sp>
        <p:nvSpPr>
          <p:cNvPr id="174" name="Google Shape;174;p4"/>
          <p:cNvSpPr/>
          <p:nvPr/>
        </p:nvSpPr>
        <p:spPr>
          <a:xfrm>
            <a:off x="598516" y="4679211"/>
            <a:ext cx="49861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https://www.youtube.com/watch?v=41Yu2H9_z3w</a:t>
            </a:r>
            <a:endParaRPr/>
          </a:p>
        </p:txBody>
      </p:sp>
      <p:sp>
        <p:nvSpPr>
          <p:cNvPr id="175" name="Google Shape;175;p4"/>
          <p:cNvSpPr/>
          <p:nvPr/>
        </p:nvSpPr>
        <p:spPr>
          <a:xfrm>
            <a:off x="598516" y="5199543"/>
            <a:ext cx="5070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https://www.youtube.com/watch?v=e_KS3RHRwSE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5"/>
          <p:cNvSpPr/>
          <p:nvPr/>
        </p:nvSpPr>
        <p:spPr>
          <a:xfrm>
            <a:off x="598518" y="437451"/>
            <a:ext cx="46218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深度感測器（L500 Depth Sensor）</a:t>
            </a:r>
            <a:endParaRPr sz="2400" u="sng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598516" y="994954"/>
            <a:ext cx="25852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深度影像（左）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紅外線影像（右）</a:t>
            </a:r>
            <a:endParaRPr b="0" i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131" y="1798678"/>
            <a:ext cx="10396488" cy="4103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/>
          <p:nvPr/>
        </p:nvSpPr>
        <p:spPr>
          <a:xfrm>
            <a:off x="598518" y="437451"/>
            <a:ext cx="46218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RealSense SDK + Open3D</a:t>
            </a:r>
            <a:endParaRPr/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157" y="3577013"/>
            <a:ext cx="5249008" cy="280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052" y="1158819"/>
            <a:ext cx="2694231" cy="1515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2505" y="1178132"/>
            <a:ext cx="2694231" cy="1515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62374" y="1570924"/>
            <a:ext cx="2694231" cy="1515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90696" y="1983029"/>
            <a:ext cx="2694231" cy="1515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48716" y="1570924"/>
            <a:ext cx="2694231" cy="1515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20394" y="1977759"/>
            <a:ext cx="2694231" cy="1515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/>
        </p:nvSpPr>
        <p:spPr>
          <a:xfrm>
            <a:off x="1321777" y="2822331"/>
            <a:ext cx="95484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在Google Colab上運行PointNet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iro.medium.com/max/1400/1*LSOzrONaww-HT918hofkDA.png" id="205" name="Google Shape;2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18" y="3258277"/>
            <a:ext cx="7175499" cy="304958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/>
          <p:nvPr/>
        </p:nvSpPr>
        <p:spPr>
          <a:xfrm>
            <a:off x="598518" y="437451"/>
            <a:ext cx="46218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PointNet</a:t>
            </a:r>
            <a:endParaRPr sz="2400" u="sng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598518" y="1063034"/>
            <a:ext cx="912343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點雲深度學習中有三個主要限制: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點雲是無順序的，算法必須對輸入集的排列保持不變。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如果我們旋轉一把椅子，它仍然是一把椅子，所以網絡必須對剛性變換保持不變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網絡應該捕獲點之間的交互。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PointNet 是一種將所有這些屬性都考慮在內的神經網絡，設法解決分類、部分和語義分割任務。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/>
        </p:nvSpPr>
        <p:spPr>
          <a:xfrm>
            <a:off x="507129" y="444891"/>
            <a:ext cx="48961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在Google Colab上運行PointNet</a:t>
            </a:r>
            <a:endParaRPr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29" y="1012287"/>
            <a:ext cx="8670495" cy="5263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多面向">
  <a:themeElements>
    <a:clrScheme name="紫蘿蘭色 II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2021-06-16T12:27:58Z</dcterms:created>
  <dc:creator>Windows 使用者</dc:creator>
</cp:coreProperties>
</file>