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B2A94-D84B-31DE-7728-28306376F01A}" v="1" dt="2023-05-27T22:12:03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子庭" userId="S::b0843042@cgu.edu.tw::f7e833cd-e047-4703-9300-cacc4b7dd313" providerId="AD" clId="Web-{E3BB2A94-D84B-31DE-7728-28306376F01A}"/>
    <pc:docChg chg="modSld">
      <pc:chgData name="黃子庭" userId="S::b0843042@cgu.edu.tw::f7e833cd-e047-4703-9300-cacc4b7dd313" providerId="AD" clId="Web-{E3BB2A94-D84B-31DE-7728-28306376F01A}" dt="2023-05-27T22:12:03.771" v="2" actId="14100"/>
      <pc:docMkLst>
        <pc:docMk/>
      </pc:docMkLst>
      <pc:sldChg chg="modNotes">
        <pc:chgData name="黃子庭" userId="S::b0843042@cgu.edu.tw::f7e833cd-e047-4703-9300-cacc4b7dd313" providerId="AD" clId="Web-{E3BB2A94-D84B-31DE-7728-28306376F01A}" dt="2023-05-27T22:09:43.361" v="1"/>
        <pc:sldMkLst>
          <pc:docMk/>
          <pc:sldMk cId="2663287229" sldId="257"/>
        </pc:sldMkLst>
      </pc:sldChg>
      <pc:sldChg chg="modSp">
        <pc:chgData name="黃子庭" userId="S::b0843042@cgu.edu.tw::f7e833cd-e047-4703-9300-cacc4b7dd313" providerId="AD" clId="Web-{E3BB2A94-D84B-31DE-7728-28306376F01A}" dt="2023-05-27T22:12:03.771" v="2" actId="14100"/>
        <pc:sldMkLst>
          <pc:docMk/>
          <pc:sldMk cId="1959715712" sldId="258"/>
        </pc:sldMkLst>
        <pc:picChg chg="mod">
          <ac:chgData name="黃子庭" userId="S::b0843042@cgu.edu.tw::f7e833cd-e047-4703-9300-cacc4b7dd313" providerId="AD" clId="Web-{E3BB2A94-D84B-31DE-7728-28306376F01A}" dt="2023-05-27T22:12:03.771" v="2" actId="14100"/>
          <ac:picMkLst>
            <pc:docMk/>
            <pc:sldMk cId="1959715712" sldId="258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C5FBE-E825-4793-AACC-DBB1EDFC09F4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DD40-7858-45EA-A408-352E897AB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7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q34/pointne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  <a:ea typeface="新細明體"/>
              </a:rPr>
              <a:t>protobuf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 requires Python ‘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＞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=3.7‘ but the running Python is 3.6.5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 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: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  <a:ea typeface="新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/>
                <a:ea typeface="新細明體"/>
                <a:cs typeface="Calibri"/>
              </a:rPr>
              <a:t>https://blog.csdn.net/LucyGill/article/details/125268665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9DD40-7858-45EA-A408-352E897AB1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4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git clone </a:t>
            </a:r>
            <a:r>
              <a:rPr lang="en-US" altLang="zh-TW" dirty="0">
                <a:hlinkClick r:id="rId3"/>
              </a:rPr>
              <a:t>https://github.com/charlesq34/pointnet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9DD40-7858-45EA-A408-352E897AB1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1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如再鍵入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a 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A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按鍵，則可切換到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輸入模式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並可開始輸入資料</a:t>
            </a:r>
            <a:endParaRPr lang="en-US" altLang="zh-TW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輸入文字當中敲入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ESC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鍵可切換回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命令模式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再輸入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wq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，表示寫入檔案並強制離開的意思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9DD40-7858-45EA-A408-352E897AB1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3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</a:rPr>
              <a:t>tensorboard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: command not found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: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TW" b="0" i="0" dirty="0">
                <a:solidFill>
                  <a:srgbClr val="222226"/>
                </a:solidFill>
                <a:effectLst/>
                <a:latin typeface="PingFang SC"/>
              </a:rPr>
              <a:t>https://blog.csdn.net/qq_31347869/article/details/102568042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9DD40-7858-45EA-A408-352E897AB1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7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cloudcompare</a:t>
            </a:r>
            <a:r>
              <a:rPr lang="zh-TW" altLang="en-US" dirty="0"/>
              <a:t>無法顯示顏色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9DD40-7858-45EA-A408-352E897AB1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05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q34/point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pointnet</a:t>
            </a:r>
            <a:r>
              <a:rPr lang="zh-TW" altLang="en-US" dirty="0"/>
              <a:t>環境安裝</a:t>
            </a:r>
          </a:p>
        </p:txBody>
      </p:sp>
    </p:spTree>
    <p:extLst>
      <p:ext uri="{BB962C8B-B14F-4D97-AF65-F5344CB8AC3E}">
        <p14:creationId xmlns:p14="http://schemas.microsoft.com/office/powerpoint/2010/main" val="324424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56211"/>
          </a:xfrm>
        </p:spPr>
        <p:txBody>
          <a:bodyPr/>
          <a:lstStyle/>
          <a:p>
            <a:r>
              <a:rPr lang="en-US" altLang="zh-TW" dirty="0"/>
              <a:t>Ubuntu:Python2.7 and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56211"/>
            <a:ext cx="8596668" cy="5185152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install python2.7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python-pip </a:t>
            </a:r>
          </a:p>
          <a:p>
            <a:endParaRPr lang="en-US" altLang="zh-TW" dirty="0"/>
          </a:p>
          <a:p>
            <a:r>
              <a:rPr lang="en-US" altLang="zh-TW" dirty="0"/>
              <a:t>pip2 install </a:t>
            </a:r>
            <a:r>
              <a:rPr lang="en-US" altLang="zh-TW" dirty="0" err="1"/>
              <a:t>tensorflow</a:t>
            </a:r>
            <a:r>
              <a:rPr lang="en-US" altLang="zh-TW" dirty="0"/>
              <a:t>==1.0.1</a:t>
            </a:r>
          </a:p>
          <a:p>
            <a:endParaRPr lang="en-US" altLang="zh-TW" dirty="0"/>
          </a:p>
          <a:p>
            <a:r>
              <a:rPr lang="en-US" altLang="zh-TW" dirty="0"/>
              <a:t>pip2 install </a:t>
            </a:r>
            <a:r>
              <a:rPr lang="en-US" altLang="zh-TW" dirty="0" err="1"/>
              <a:t>tensorboard</a:t>
            </a:r>
            <a:r>
              <a:rPr lang="en-US" altLang="zh-TW" dirty="0"/>
              <a:t>==1.0.0a6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libhdf5-dev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pip2 install h5py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2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56211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pointNet</a:t>
            </a:r>
            <a:r>
              <a:rPr lang="en-US" altLang="zh-TW" dirty="0"/>
              <a:t> and </a:t>
            </a:r>
            <a:r>
              <a:rPr lang="zh-TW" altLang="en-US" dirty="0"/>
              <a:t>執行</a:t>
            </a:r>
            <a:r>
              <a:rPr lang="en-US" altLang="zh-TW" dirty="0" err="1"/>
              <a:t>seg</a:t>
            </a:r>
            <a:r>
              <a:rPr lang="zh-TW" altLang="en-US" dirty="0"/>
              <a:t> </a:t>
            </a:r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56211"/>
            <a:ext cx="8596668" cy="5185152"/>
          </a:xfrm>
        </p:spPr>
        <p:txBody>
          <a:bodyPr/>
          <a:lstStyle/>
          <a:p>
            <a:r>
              <a:rPr lang="en-US" altLang="zh-TW" dirty="0"/>
              <a:t>cd </a:t>
            </a:r>
            <a:r>
              <a:rPr lang="zh-TW" altLang="en-US" dirty="0"/>
              <a:t>桌面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git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clone </a:t>
            </a:r>
            <a:r>
              <a:rPr lang="en-US" altLang="zh-TW" dirty="0">
                <a:hlinkClick r:id="rId3"/>
              </a:rPr>
              <a:t>https://github.com/charlesq34/pointnet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pointnet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65" y="2103389"/>
            <a:ext cx="4511635" cy="45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73084"/>
          </a:xfrm>
        </p:spPr>
        <p:txBody>
          <a:bodyPr/>
          <a:lstStyle/>
          <a:p>
            <a:r>
              <a:rPr lang="en-US" altLang="zh-TW" dirty="0" err="1"/>
              <a:t>Seg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73085"/>
            <a:ext cx="8596668" cy="5268278"/>
          </a:xfrm>
        </p:spPr>
        <p:txBody>
          <a:bodyPr/>
          <a:lstStyle/>
          <a:p>
            <a:r>
              <a:rPr lang="en-US" altLang="zh-TW" dirty="0"/>
              <a:t>1. cd </a:t>
            </a:r>
            <a:r>
              <a:rPr lang="en-US" altLang="zh-TW" dirty="0" err="1"/>
              <a:t>part_seg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用</a:t>
            </a:r>
            <a:r>
              <a:rPr lang="en-US" altLang="zh-TW" dirty="0"/>
              <a:t>vim download_data.sh(</a:t>
            </a:r>
            <a:r>
              <a:rPr lang="zh-TW" altLang="en-US" dirty="0"/>
              <a:t>沒有</a:t>
            </a:r>
            <a:r>
              <a:rPr lang="en-US" altLang="zh-TW" dirty="0"/>
              <a:t>vim</a:t>
            </a:r>
            <a:r>
              <a:rPr lang="zh-TW" altLang="en-US" dirty="0"/>
              <a:t>的可以</a:t>
            </a:r>
            <a:r>
              <a:rPr lang="en-US" altLang="zh-TW" dirty="0" err="1"/>
              <a:t>sudo</a:t>
            </a:r>
            <a:r>
              <a:rPr lang="en-US" altLang="zh-TW" dirty="0"/>
              <a:t> apt install vim)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再</a:t>
            </a:r>
            <a:r>
              <a:rPr lang="en-US" altLang="zh-TW" dirty="0" err="1"/>
              <a:t>wget</a:t>
            </a:r>
            <a:r>
              <a:rPr lang="zh-TW" altLang="en-US" dirty="0"/>
              <a:t>那兩行後面加上 </a:t>
            </a:r>
            <a:r>
              <a:rPr lang="en-US" altLang="zh-TW" dirty="0"/>
              <a:t>–-no-check-certificate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7" y="2004579"/>
            <a:ext cx="8410575" cy="192405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538749" y="3998422"/>
            <a:ext cx="1097280" cy="7813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7" y="4847447"/>
            <a:ext cx="8429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06335"/>
          </a:xfrm>
        </p:spPr>
        <p:txBody>
          <a:bodyPr/>
          <a:lstStyle/>
          <a:p>
            <a:r>
              <a:rPr lang="en-US" altLang="zh-TW" dirty="0" err="1"/>
              <a:t>Seg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06335"/>
            <a:ext cx="8596668" cy="5235027"/>
          </a:xfrm>
        </p:spPr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err="1"/>
              <a:t>sh</a:t>
            </a:r>
            <a:r>
              <a:rPr lang="en-US" altLang="zh-TW" dirty="0"/>
              <a:t> download_data.sh</a:t>
            </a:r>
          </a:p>
          <a:p>
            <a:r>
              <a:rPr lang="zh-TW" altLang="en-US" dirty="0"/>
              <a:t>結束後，執行</a:t>
            </a:r>
            <a:r>
              <a:rPr lang="en-US" altLang="zh-TW" dirty="0"/>
              <a:t>python2.7 train.py</a:t>
            </a:r>
            <a:r>
              <a:rPr lang="zh-TW" altLang="en-US" dirty="0"/>
              <a:t>，分割訓練就會開始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新開一個</a:t>
            </a:r>
            <a:r>
              <a:rPr lang="en-US" altLang="zh-TW" dirty="0"/>
              <a:t>terminal</a:t>
            </a:r>
            <a:r>
              <a:rPr lang="zh-TW" altLang="en-US" dirty="0"/>
              <a:t>，執行</a:t>
            </a:r>
            <a:r>
              <a:rPr lang="en-US" altLang="zh-TW"/>
              <a:t>./tensorboard</a:t>
            </a:r>
            <a:r>
              <a:rPr lang="en-US" altLang="zh-TW" dirty="0"/>
              <a:t> –-</a:t>
            </a:r>
            <a:r>
              <a:rPr lang="en-US" altLang="zh-TW" dirty="0" err="1"/>
              <a:t>logdir</a:t>
            </a:r>
            <a:r>
              <a:rPr lang="en-US" altLang="zh-TW" dirty="0"/>
              <a:t> </a:t>
            </a:r>
            <a:r>
              <a:rPr lang="en-US" altLang="zh-TW" dirty="0" err="1"/>
              <a:t>train_result</a:t>
            </a:r>
            <a:r>
              <a:rPr lang="zh-TW" altLang="en-US" dirty="0"/>
              <a:t>，在</a:t>
            </a:r>
            <a:r>
              <a:rPr lang="en-US" altLang="zh-TW" dirty="0"/>
              <a:t>chrome</a:t>
            </a:r>
            <a:r>
              <a:rPr lang="zh-TW" altLang="en-US" dirty="0"/>
              <a:t>輸入</a:t>
            </a:r>
            <a:r>
              <a:rPr lang="en-US" altLang="zh-TW" dirty="0"/>
              <a:t>localhost:6006</a:t>
            </a:r>
            <a:r>
              <a:rPr lang="zh-TW" altLang="en-US" dirty="0"/>
              <a:t>，就可以查看切割訓練的狀況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31" y="2753785"/>
            <a:ext cx="6749936" cy="37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64524"/>
          </a:xfrm>
        </p:spPr>
        <p:txBody>
          <a:bodyPr/>
          <a:lstStyle/>
          <a:p>
            <a:r>
              <a:rPr lang="en-US" altLang="zh-TW" dirty="0" err="1"/>
              <a:t>Seg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64525"/>
            <a:ext cx="8596668" cy="5176838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meshlab</a:t>
            </a:r>
            <a:r>
              <a:rPr lang="en-US" altLang="zh-TW" dirty="0"/>
              <a:t>=&gt;https://www.meshlab.net/#download</a:t>
            </a:r>
          </a:p>
          <a:p>
            <a:r>
              <a:rPr lang="zh-TW" altLang="en-US" dirty="0"/>
              <a:t>選</a:t>
            </a:r>
            <a:r>
              <a:rPr lang="en-US" altLang="zh-TW" dirty="0"/>
              <a:t>Linux </a:t>
            </a:r>
            <a:r>
              <a:rPr lang="en-US" altLang="zh-TW" dirty="0" err="1"/>
              <a:t>AppImage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下載完後，開一個新的</a:t>
            </a:r>
            <a:r>
              <a:rPr lang="en-US" altLang="zh-TW" dirty="0"/>
              <a:t>terminal</a:t>
            </a:r>
            <a:r>
              <a:rPr lang="zh-TW" altLang="en-US" dirty="0"/>
              <a:t>，執行</a:t>
            </a:r>
            <a:r>
              <a:rPr lang="en-US" altLang="zh-TW" dirty="0"/>
              <a:t>cd </a:t>
            </a:r>
            <a:r>
              <a:rPr lang="zh-TW" altLang="en-US" dirty="0"/>
              <a:t>下載</a:t>
            </a:r>
            <a:r>
              <a:rPr lang="en-US" altLang="zh-TW" dirty="0"/>
              <a:t>(</a:t>
            </a:r>
            <a:r>
              <a:rPr lang="zh-TW" altLang="en-US" dirty="0"/>
              <a:t>這個下載事資料夾名稱</a:t>
            </a:r>
            <a:r>
              <a:rPr lang="en-US" altLang="zh-TW" dirty="0"/>
              <a:t>)</a:t>
            </a:r>
            <a:r>
              <a:rPr lang="zh-TW" altLang="en-US" dirty="0"/>
              <a:t>，執行</a:t>
            </a:r>
            <a:r>
              <a:rPr lang="en-US" altLang="zh-TW" dirty="0" err="1"/>
              <a:t>chmod</a:t>
            </a:r>
            <a:r>
              <a:rPr lang="en-US" altLang="zh-TW" dirty="0"/>
              <a:t> u + x MeshLab2022.02-linux.AppImage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等</a:t>
            </a:r>
            <a:r>
              <a:rPr lang="en-US" altLang="zh-TW" dirty="0"/>
              <a:t>train.py </a:t>
            </a:r>
            <a:r>
              <a:rPr lang="zh-TW" altLang="en-US" dirty="0"/>
              <a:t>跑完後，執行</a:t>
            </a:r>
            <a:r>
              <a:rPr lang="en-US" altLang="zh-TW" dirty="0"/>
              <a:t>python test.py</a:t>
            </a:r>
            <a:r>
              <a:rPr lang="zh-TW" altLang="en-US" dirty="0"/>
              <a:t>，執行完畢後，會產生一個叫</a:t>
            </a:r>
            <a:r>
              <a:rPr lang="en-US" altLang="zh-TW" dirty="0" err="1"/>
              <a:t>test_results</a:t>
            </a:r>
            <a:r>
              <a:rPr lang="zh-TW" altLang="en-US" dirty="0"/>
              <a:t>的資料夾，點開。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開啟剛剛在執行</a:t>
            </a:r>
            <a:r>
              <a:rPr lang="en-US" altLang="zh-TW" dirty="0"/>
              <a:t>cd </a:t>
            </a:r>
            <a:r>
              <a:rPr lang="zh-TW" altLang="en-US" dirty="0"/>
              <a:t>下載 的那個</a:t>
            </a:r>
            <a:r>
              <a:rPr lang="en-US" altLang="zh-TW" dirty="0"/>
              <a:t>terminal</a:t>
            </a:r>
            <a:r>
              <a:rPr lang="zh-TW" altLang="en-US" dirty="0"/>
              <a:t>，執行</a:t>
            </a:r>
            <a:r>
              <a:rPr lang="en-US" altLang="zh-TW" dirty="0"/>
              <a:t>./MeshLab2022.02-linux.AppImage</a:t>
            </a:r>
            <a:r>
              <a:rPr lang="zh-TW" altLang="en-US" dirty="0"/>
              <a:t>，會看到以旁邊畫面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75" y="4301621"/>
            <a:ext cx="4276413" cy="23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0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22713"/>
          </a:xfrm>
        </p:spPr>
        <p:txBody>
          <a:bodyPr/>
          <a:lstStyle/>
          <a:p>
            <a:r>
              <a:rPr lang="en-US" altLang="zh-TW" dirty="0" err="1"/>
              <a:t>Seg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922713"/>
            <a:ext cx="8596668" cy="5118649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test_results</a:t>
            </a:r>
            <a:r>
              <a:rPr lang="zh-TW" altLang="en-US" dirty="0"/>
              <a:t>的任一</a:t>
            </a:r>
            <a:r>
              <a:rPr lang="en-US" altLang="zh-TW" dirty="0"/>
              <a:t>.</a:t>
            </a:r>
            <a:r>
              <a:rPr lang="en-US" altLang="zh-TW" dirty="0" err="1"/>
              <a:t>obj</a:t>
            </a:r>
            <a:r>
              <a:rPr lang="zh-TW" altLang="en-US" dirty="0"/>
              <a:t>檔案拉進</a:t>
            </a:r>
            <a:r>
              <a:rPr lang="en-US" altLang="zh-TW" dirty="0" err="1"/>
              <a:t>meshLab</a:t>
            </a:r>
            <a:r>
              <a:rPr lang="zh-TW" altLang="en-US" dirty="0"/>
              <a:t>中，就可以察看結果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9" y="1928892"/>
            <a:ext cx="8031338" cy="43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22713"/>
          </a:xfrm>
        </p:spPr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922713"/>
            <a:ext cx="8596668" cy="511864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train</a:t>
            </a:r>
            <a:r>
              <a:rPr lang="zh-TW" altLang="en-US" sz="2400" dirty="0"/>
              <a:t>完後</a:t>
            </a:r>
            <a:r>
              <a:rPr lang="en-US" altLang="zh-TW" sz="2400" dirty="0"/>
              <a:t>test</a:t>
            </a:r>
            <a:r>
              <a:rPr lang="zh-TW" altLang="en-US" sz="2400" dirty="0"/>
              <a:t>產生的</a:t>
            </a:r>
            <a:r>
              <a:rPr lang="en-US" altLang="zh-TW" sz="2400" dirty="0"/>
              <a:t>.</a:t>
            </a:r>
            <a:r>
              <a:rPr lang="en-US" altLang="zh-TW" sz="2400" dirty="0" err="1"/>
              <a:t>obj</a:t>
            </a:r>
            <a:r>
              <a:rPr lang="zh-TW" altLang="en-US" sz="2400" dirty="0"/>
              <a:t>檔案挑一個做為作業上傳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2" y="1845426"/>
            <a:ext cx="6582956" cy="44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323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410</Words>
  <Application>Microsoft Office PowerPoint</Application>
  <PresentationFormat>寬螢幕</PresentationFormat>
  <Paragraphs>53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多面向</vt:lpstr>
      <vt:lpstr>pointnet環境安裝</vt:lpstr>
      <vt:lpstr>Ubuntu:Python2.7 and Tensorflow</vt:lpstr>
      <vt:lpstr>下載pointNet and 執行seg train</vt:lpstr>
      <vt:lpstr>Seg</vt:lpstr>
      <vt:lpstr>Seg</vt:lpstr>
      <vt:lpstr>Seg</vt:lpstr>
      <vt:lpstr>Seg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環境安裝</dc:title>
  <dc:creator>HSNL_Dantou</dc:creator>
  <cp:lastModifiedBy>黃子庭</cp:lastModifiedBy>
  <cp:revision>35</cp:revision>
  <dcterms:created xsi:type="dcterms:W3CDTF">2022-06-01T10:31:35Z</dcterms:created>
  <dcterms:modified xsi:type="dcterms:W3CDTF">2023-05-27T22:12:04Z</dcterms:modified>
</cp:coreProperties>
</file>