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8/9/2022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補充</a:t>
            </a:r>
            <a:r>
              <a:rPr lang="en-US" altLang="zh-TW" dirty="0"/>
              <a:t>:</a:t>
            </a:r>
            <a:r>
              <a:rPr lang="zh-TW" altLang="en-US" dirty="0"/>
              <a:t>資料集製作</a:t>
            </a:r>
          </a:p>
        </p:txBody>
      </p:sp>
    </p:spTree>
    <p:extLst>
      <p:ext uri="{BB962C8B-B14F-4D97-AF65-F5344CB8AC3E}">
        <p14:creationId xmlns:p14="http://schemas.microsoft.com/office/powerpoint/2010/main" val="92391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864524"/>
          </a:xfrm>
        </p:spPr>
        <p:txBody>
          <a:bodyPr/>
          <a:lstStyle/>
          <a:p>
            <a:r>
              <a:rPr lang="zh-TW" altLang="en-US" dirty="0"/>
              <a:t>附件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864525"/>
            <a:ext cx="8596668" cy="51768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建一個資料夾，取名</a:t>
            </a:r>
            <a:r>
              <a:rPr lang="en-US" altLang="zh-TW" dirty="0" err="1"/>
              <a:t>xx_test</a:t>
            </a:r>
            <a:r>
              <a:rPr lang="zh-TW" altLang="en-US" dirty="0"/>
              <a:t>，將</a:t>
            </a:r>
            <a:r>
              <a:rPr lang="en-US" altLang="zh-TW" dirty="0"/>
              <a:t>label</a:t>
            </a:r>
            <a:r>
              <a:rPr lang="zh-TW" altLang="en-US" dirty="0"/>
              <a:t>過的資料放進同一個資料夾後取名</a:t>
            </a:r>
            <a:r>
              <a:rPr lang="en-US" altLang="zh-TW" dirty="0" err="1"/>
              <a:t>test_data</a:t>
            </a:r>
            <a:r>
              <a:rPr lang="zh-TW" altLang="en-US" dirty="0"/>
              <a:t>，執行</a:t>
            </a:r>
            <a:r>
              <a:rPr lang="en-US" altLang="zh-TW" dirty="0"/>
              <a:t>cuttail_v2.py</a:t>
            </a:r>
            <a:r>
              <a:rPr lang="zh-TW" altLang="en-US" dirty="0"/>
              <a:t>，執行後於</a:t>
            </a:r>
            <a:r>
              <a:rPr lang="en-US" altLang="zh-TW" dirty="0"/>
              <a:t>input data </a:t>
            </a:r>
            <a:r>
              <a:rPr lang="en-US" altLang="zh-TW" dirty="0" err="1"/>
              <a:t>dir</a:t>
            </a:r>
            <a:r>
              <a:rPr lang="en-US" altLang="zh-TW" dirty="0"/>
              <a:t>:</a:t>
            </a:r>
            <a:r>
              <a:rPr lang="zh-TW" altLang="en-US" dirty="0"/>
              <a:t>輸入</a:t>
            </a:r>
            <a:r>
              <a:rPr lang="en-US" altLang="zh-TW" dirty="0" err="1"/>
              <a:t>test_data</a:t>
            </a:r>
            <a:r>
              <a:rPr lang="zh-TW" altLang="en-US" dirty="0"/>
              <a:t>，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/>
              <a:t>output test data </a:t>
            </a:r>
            <a:r>
              <a:rPr lang="en-US" altLang="zh-TW" dirty="0" err="1"/>
              <a:t>dir</a:t>
            </a:r>
            <a:r>
              <a:rPr lang="en-US" altLang="zh-TW" dirty="0"/>
              <a:t>: </a:t>
            </a:r>
            <a:r>
              <a:rPr lang="en-US" altLang="zh-TW" dirty="0" err="1"/>
              <a:t>xx_test</a:t>
            </a:r>
            <a:r>
              <a:rPr lang="zh-TW" altLang="en-US" dirty="0"/>
              <a:t>，</a:t>
            </a:r>
            <a:r>
              <a:rPr lang="en-US" altLang="zh-TW" dirty="0"/>
              <a:t> output data </a:t>
            </a:r>
            <a:r>
              <a:rPr lang="en-US" altLang="zh-TW" dirty="0" err="1"/>
              <a:t>dir</a:t>
            </a:r>
            <a:r>
              <a:rPr lang="en-US" altLang="zh-TW" dirty="0"/>
              <a:t> name:</a:t>
            </a:r>
            <a:r>
              <a:rPr lang="zh-TW" altLang="en-US" dirty="0"/>
              <a:t>替資料夾取名</a:t>
            </a:r>
            <a:r>
              <a:rPr lang="en-US" altLang="zh-TW" dirty="0"/>
              <a:t>points</a:t>
            </a:r>
            <a:r>
              <a:rPr lang="zh-TW" altLang="en-US" dirty="0"/>
              <a:t>與</a:t>
            </a:r>
            <a:r>
              <a:rPr lang="en-US" altLang="zh-TW" dirty="0" err="1"/>
              <a:t>seg</a:t>
            </a:r>
            <a:r>
              <a:rPr lang="zh-TW" altLang="en-US" dirty="0"/>
              <a:t>取名，將</a:t>
            </a:r>
            <a:r>
              <a:rPr lang="en-US" altLang="zh-TW" dirty="0" err="1"/>
              <a:t>xx_test</a:t>
            </a:r>
            <a:r>
              <a:rPr lang="zh-TW" altLang="en-US" dirty="0"/>
              <a:t>與</a:t>
            </a:r>
            <a:r>
              <a:rPr lang="en-US" altLang="zh-TW" dirty="0"/>
              <a:t>pro_test_list.py</a:t>
            </a:r>
            <a:r>
              <a:rPr lang="zh-TW" altLang="en-US" dirty="0"/>
              <a:t>移置</a:t>
            </a:r>
            <a:r>
              <a:rPr lang="en-US" altLang="zh-TW" dirty="0" err="1"/>
              <a:t>part_seg</a:t>
            </a:r>
            <a:r>
              <a:rPr lang="zh-TW" altLang="en-US" dirty="0"/>
              <a:t>底下，執行</a:t>
            </a:r>
            <a:r>
              <a:rPr lang="en-US" altLang="zh-TW" dirty="0"/>
              <a:t>python pro_test_list.py</a:t>
            </a:r>
            <a:r>
              <a:rPr lang="zh-TW" altLang="en-US" dirty="0"/>
              <a:t>，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接著執行</a:t>
            </a:r>
            <a:r>
              <a:rPr lang="en-US" altLang="zh-TW" dirty="0"/>
              <a:t>python test_v3.py</a:t>
            </a:r>
            <a:r>
              <a:rPr lang="zh-TW" altLang="en-US" dirty="0"/>
              <a:t> </a:t>
            </a:r>
            <a:r>
              <a:rPr lang="en-US" altLang="zh-TW" dirty="0"/>
              <a:t>–-</a:t>
            </a:r>
            <a:r>
              <a:rPr lang="en-US" altLang="zh-TW" dirty="0" err="1"/>
              <a:t>model_path</a:t>
            </a:r>
            <a:r>
              <a:rPr lang="en-US" altLang="zh-TW" dirty="0"/>
              <a:t> &lt;train</a:t>
            </a:r>
            <a:r>
              <a:rPr lang="zh-TW" altLang="en-US" dirty="0"/>
              <a:t>的輸出</a:t>
            </a:r>
            <a:r>
              <a:rPr lang="en-US" altLang="zh-TW" dirty="0" err="1"/>
              <a:t>dir</a:t>
            </a:r>
            <a:r>
              <a:rPr lang="en-US" altLang="zh-TW" dirty="0"/>
              <a:t>/ </a:t>
            </a:r>
            <a:r>
              <a:rPr lang="en-US" altLang="zh-TW" dirty="0" err="1"/>
              <a:t>trained_models</a:t>
            </a:r>
            <a:r>
              <a:rPr lang="en-US" altLang="zh-TW" dirty="0"/>
              <a:t>/</a:t>
            </a:r>
            <a:r>
              <a:rPr lang="en-US" altLang="zh-TW" dirty="0" err="1"/>
              <a:t>epoch_xx_ckpt</a:t>
            </a:r>
            <a:r>
              <a:rPr lang="en-US" altLang="zh-TW" dirty="0"/>
              <a:t>&gt; --h5_data_dir &lt;</a:t>
            </a:r>
            <a:r>
              <a:rPr lang="zh-TW" altLang="en-US" dirty="0"/>
              <a:t>要測試的訓練資料集</a:t>
            </a:r>
            <a:r>
              <a:rPr lang="en-US" altLang="zh-TW" dirty="0"/>
              <a:t>&gt;</a:t>
            </a:r>
            <a:r>
              <a:rPr lang="zh-TW" altLang="en-US" dirty="0"/>
              <a:t> </a:t>
            </a:r>
            <a:r>
              <a:rPr lang="en-US" altLang="zh-TW" dirty="0"/>
              <a:t>--</a:t>
            </a:r>
            <a:r>
              <a:rPr lang="en-US" altLang="zh-TW" dirty="0" err="1"/>
              <a:t>test_dir</a:t>
            </a:r>
            <a:r>
              <a:rPr lang="en-US" altLang="zh-TW" dirty="0"/>
              <a:t> </a:t>
            </a:r>
            <a:r>
              <a:rPr lang="en-US" altLang="zh-TW" dirty="0" err="1"/>
              <a:t>xx_test</a:t>
            </a:r>
            <a:r>
              <a:rPr lang="zh-TW" altLang="en-US" dirty="0"/>
              <a:t>，結束後一樣開啟</a:t>
            </a:r>
            <a:r>
              <a:rPr lang="en-US" altLang="zh-TW" dirty="0" err="1"/>
              <a:t>test_results</a:t>
            </a:r>
            <a:r>
              <a:rPr lang="zh-TW" altLang="en-US" dirty="0"/>
              <a:t>即可查看訓練結果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1346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922713"/>
            <a:ext cx="8596668" cy="51186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/>
              <a:t>點開</a:t>
            </a:r>
            <a:r>
              <a:rPr lang="en-US" altLang="zh-TW" sz="2400" dirty="0"/>
              <a:t>hdf5_data</a:t>
            </a:r>
            <a:r>
              <a:rPr lang="zh-TW" altLang="en-US" sz="2400" dirty="0"/>
              <a:t>將所有</a:t>
            </a:r>
            <a:r>
              <a:rPr lang="en-US" altLang="zh-TW" sz="2400" dirty="0"/>
              <a:t>.h5</a:t>
            </a:r>
            <a:r>
              <a:rPr lang="zh-TW" altLang="en-US" sz="2400" dirty="0"/>
              <a:t>檔案以外的檔案複製，開一個新資料夾取名</a:t>
            </a:r>
            <a:r>
              <a:rPr lang="en-US" altLang="zh-TW" sz="2400" dirty="0"/>
              <a:t>h5</a:t>
            </a:r>
            <a:r>
              <a:rPr lang="zh-TW" altLang="en-US" sz="2400" dirty="0"/>
              <a:t>，點進去貼上剛剛複製的檔案，並照著下面幾頁投影片做修改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895" y="2963140"/>
            <a:ext cx="5649113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698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5196" y="49156"/>
            <a:ext cx="8596668" cy="38807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/>
              <a:t>All_object_categories.txt</a:t>
            </a:r>
            <a:r>
              <a:rPr lang="zh-TW" altLang="en-US" dirty="0"/>
              <a:t>基本上只是給你的資料編號，一個類別一種編號</a:t>
            </a:r>
            <a:r>
              <a:rPr lang="en-US" altLang="zh-TW" dirty="0"/>
              <a:t>(</a:t>
            </a:r>
            <a:r>
              <a:rPr lang="zh-TW" altLang="en-US" dirty="0"/>
              <a:t>這裡的類別並非指</a:t>
            </a:r>
            <a:r>
              <a:rPr lang="en-US" altLang="zh-TW" dirty="0"/>
              <a:t>label</a:t>
            </a:r>
            <a:r>
              <a:rPr lang="zh-TW" altLang="en-US" dirty="0"/>
              <a:t>的細分類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84" y="2789489"/>
            <a:ext cx="4810796" cy="275310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0418" y="2675913"/>
            <a:ext cx="4796083" cy="3314366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>
            <a:off x="5445025" y="3738736"/>
            <a:ext cx="814648" cy="99752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6559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24335" y="0"/>
            <a:ext cx="8596668" cy="3880773"/>
          </a:xfrm>
        </p:spPr>
        <p:txBody>
          <a:bodyPr/>
          <a:lstStyle/>
          <a:p>
            <a:r>
              <a:rPr lang="en-US" altLang="zh-TW" dirty="0" err="1"/>
              <a:t>Catid_partid_to_overallid.json</a:t>
            </a:r>
            <a:r>
              <a:rPr lang="zh-TW" altLang="en-US" dirty="0"/>
              <a:t>，給各個大類別下面的細分類編號，以</a:t>
            </a:r>
            <a:r>
              <a:rPr lang="en-US" altLang="zh-TW" dirty="0"/>
              <a:t>02691156(</a:t>
            </a:r>
            <a:r>
              <a:rPr lang="zh-TW" altLang="en-US" dirty="0"/>
              <a:t>原本資料集中是飛機</a:t>
            </a:r>
            <a:r>
              <a:rPr lang="en-US" altLang="zh-TW" dirty="0"/>
              <a:t>)</a:t>
            </a:r>
            <a:r>
              <a:rPr lang="zh-TW" altLang="en-US" dirty="0"/>
              <a:t>，有</a:t>
            </a:r>
            <a:r>
              <a:rPr lang="en-US" altLang="zh-TW" dirty="0"/>
              <a:t>4</a:t>
            </a:r>
            <a:r>
              <a:rPr lang="zh-TW" altLang="en-US" dirty="0"/>
              <a:t>類，左機翼、右機翼、機身、機尾，非別編號為，</a:t>
            </a:r>
            <a:r>
              <a:rPr lang="en-US" altLang="zh-TW" dirty="0"/>
              <a:t> 02691156_1:0, 02691156_2:1, 02691156_3:2, 02691156_4:3</a:t>
            </a:r>
            <a:r>
              <a:rPr lang="zh-TW" altLang="en-US" dirty="0"/>
              <a:t>，後面新類別的則不重頭再編號，也就是一個細類一個編號，全部</a:t>
            </a:r>
            <a:r>
              <a:rPr lang="en-US" altLang="zh-TW" dirty="0"/>
              <a:t>16</a:t>
            </a:r>
            <a:r>
              <a:rPr lang="zh-TW" altLang="en-US" dirty="0"/>
              <a:t>個大類，</a:t>
            </a:r>
            <a:r>
              <a:rPr lang="en-US" altLang="zh-TW" dirty="0"/>
              <a:t>label</a:t>
            </a:r>
            <a:r>
              <a:rPr lang="zh-TW" altLang="en-US" dirty="0"/>
              <a:t>後產生的細類有</a:t>
            </a:r>
            <a:r>
              <a:rPr lang="en-US" altLang="zh-TW" dirty="0"/>
              <a:t>50</a:t>
            </a:r>
            <a:r>
              <a:rPr lang="zh-TW" altLang="en-US" dirty="0"/>
              <a:t>個，則有編號</a:t>
            </a:r>
            <a:r>
              <a:rPr lang="en-US" altLang="zh-TW" dirty="0"/>
              <a:t>0~49</a:t>
            </a:r>
            <a:r>
              <a:rPr lang="zh-TW" altLang="en-US" dirty="0"/>
              <a:t>，假設</a:t>
            </a:r>
            <a:r>
              <a:rPr lang="en-US" altLang="zh-TW" dirty="0"/>
              <a:t>02691156</a:t>
            </a:r>
            <a:r>
              <a:rPr lang="zh-TW" altLang="en-US" dirty="0"/>
              <a:t>之後是</a:t>
            </a:r>
            <a:r>
              <a:rPr lang="en-US" altLang="zh-TW" dirty="0"/>
              <a:t>10102266</a:t>
            </a:r>
            <a:r>
              <a:rPr lang="zh-TW" altLang="en-US" dirty="0"/>
              <a:t>，</a:t>
            </a:r>
            <a:r>
              <a:rPr lang="en-US" altLang="zh-TW" dirty="0"/>
              <a:t> 10102266</a:t>
            </a:r>
            <a:r>
              <a:rPr lang="zh-TW" altLang="en-US" dirty="0"/>
              <a:t>分</a:t>
            </a:r>
            <a:r>
              <a:rPr lang="en-US" altLang="zh-TW" dirty="0"/>
              <a:t>2</a:t>
            </a:r>
            <a:r>
              <a:rPr lang="zh-TW" altLang="en-US" dirty="0"/>
              <a:t>細類，則編號應該接續</a:t>
            </a:r>
            <a:r>
              <a:rPr lang="en-US" altLang="zh-TW" dirty="0"/>
              <a:t>: 10102266_1:4, 10102266_2:5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31" y="1940386"/>
            <a:ext cx="9393382" cy="215570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427" y="4752681"/>
            <a:ext cx="11631648" cy="2105319"/>
          </a:xfrm>
          <a:prstGeom prst="rect">
            <a:avLst/>
          </a:prstGeom>
        </p:spPr>
      </p:pic>
      <p:sp>
        <p:nvSpPr>
          <p:cNvPr id="6" name="向下箭號 5"/>
          <p:cNvSpPr/>
          <p:nvPr/>
        </p:nvSpPr>
        <p:spPr>
          <a:xfrm>
            <a:off x="4933450" y="4037664"/>
            <a:ext cx="943648" cy="773743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3396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18600" y="32531"/>
            <a:ext cx="8596668" cy="38807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接著三個文件主要跟顏色渲染比較相關，基本上是留下或改為跟你用來</a:t>
            </a:r>
            <a:r>
              <a:rPr lang="en-US" altLang="zh-TW" dirty="0"/>
              <a:t>train</a:t>
            </a:r>
            <a:r>
              <a:rPr lang="zh-TW" altLang="en-US" dirty="0"/>
              <a:t>的類別相關的內容，如下面只有留下第一大類，並改</a:t>
            </a:r>
            <a:r>
              <a:rPr lang="en-US" altLang="zh-TW" dirty="0"/>
              <a:t>Airplane</a:t>
            </a:r>
            <a:r>
              <a:rPr lang="zh-TW" altLang="en-US" dirty="0"/>
              <a:t>為</a:t>
            </a:r>
            <a:r>
              <a:rPr lang="en-US" altLang="zh-TW" dirty="0"/>
              <a:t>C1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028" y="1335398"/>
            <a:ext cx="3767292" cy="552260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267" y="1463236"/>
            <a:ext cx="3756205" cy="5261760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>
            <a:off x="5333065" y="4218686"/>
            <a:ext cx="731520" cy="93102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223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0090" y="53875"/>
            <a:ext cx="8596668" cy="3880773"/>
          </a:xfrm>
        </p:spPr>
        <p:txBody>
          <a:bodyPr/>
          <a:lstStyle/>
          <a:p>
            <a:r>
              <a:rPr lang="zh-TW" altLang="en-US" dirty="0"/>
              <a:t>這個部分留下</a:t>
            </a:r>
            <a:r>
              <a:rPr lang="en-US" altLang="zh-TW" dirty="0"/>
              <a:t>All_object_categories.txt</a:t>
            </a:r>
            <a:r>
              <a:rPr lang="zh-TW" altLang="en-US" dirty="0"/>
              <a:t>中相關類別的內容即可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13" y="1487222"/>
            <a:ext cx="11593543" cy="248637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229" y="4416773"/>
            <a:ext cx="11479227" cy="2105319"/>
          </a:xfrm>
          <a:prstGeom prst="rect">
            <a:avLst/>
          </a:prstGeom>
        </p:spPr>
      </p:pic>
      <p:sp>
        <p:nvSpPr>
          <p:cNvPr id="6" name="向下箭號 5"/>
          <p:cNvSpPr/>
          <p:nvPr/>
        </p:nvSpPr>
        <p:spPr>
          <a:xfrm>
            <a:off x="5037513" y="3625189"/>
            <a:ext cx="1147157" cy="67649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3022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3094" y="0"/>
            <a:ext cx="8596668" cy="3880773"/>
          </a:xfrm>
        </p:spPr>
        <p:txBody>
          <a:bodyPr/>
          <a:lstStyle/>
          <a:p>
            <a:r>
              <a:rPr lang="zh-TW" altLang="en-US" dirty="0"/>
              <a:t>這部份則要對照前面顏色渲染第一份</a:t>
            </a:r>
            <a:r>
              <a:rPr lang="en-US" altLang="zh-TW" dirty="0"/>
              <a:t>code</a:t>
            </a:r>
            <a:r>
              <a:rPr lang="zh-TW" altLang="en-US" dirty="0"/>
              <a:t>去留內容，比如圖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那就照著下面改，以此類推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23" y="2008382"/>
            <a:ext cx="11631648" cy="206721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426" y="4585282"/>
            <a:ext cx="11688806" cy="2010056"/>
          </a:xfrm>
          <a:prstGeom prst="rect">
            <a:avLst/>
          </a:prstGeom>
        </p:spPr>
      </p:pic>
      <p:sp>
        <p:nvSpPr>
          <p:cNvPr id="6" name="向下箭號 5"/>
          <p:cNvSpPr/>
          <p:nvPr/>
        </p:nvSpPr>
        <p:spPr>
          <a:xfrm>
            <a:off x="5034299" y="3507604"/>
            <a:ext cx="1391881" cy="104740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1711" y="-77731"/>
            <a:ext cx="4163006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832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"/>
            <a:ext cx="8596668" cy="6041362"/>
          </a:xfrm>
        </p:spPr>
        <p:txBody>
          <a:bodyPr/>
          <a:lstStyle/>
          <a:p>
            <a:r>
              <a:rPr lang="zh-TW" altLang="en-US" dirty="0"/>
              <a:t>剩下三分跟</a:t>
            </a:r>
            <a:r>
              <a:rPr lang="en-US" altLang="zh-TW" dirty="0"/>
              <a:t>train</a:t>
            </a:r>
            <a:r>
              <a:rPr lang="zh-TW" altLang="en-US" dirty="0"/>
              <a:t>有關的</a:t>
            </a:r>
            <a:r>
              <a:rPr lang="en-US" altLang="zh-TW" dirty="0"/>
              <a:t>code</a:t>
            </a:r>
            <a:r>
              <a:rPr lang="zh-TW" altLang="en-US" dirty="0"/>
              <a:t>，就根據各位的</a:t>
            </a:r>
            <a:r>
              <a:rPr lang="en-US" altLang="zh-TW" dirty="0"/>
              <a:t>train data</a:t>
            </a:r>
            <a:r>
              <a:rPr lang="zh-TW" altLang="en-US" dirty="0"/>
              <a:t>來決定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21" y="1301895"/>
            <a:ext cx="2860866" cy="45886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729" y="2236123"/>
            <a:ext cx="2691363" cy="302262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6245" y="2309885"/>
            <a:ext cx="2676899" cy="257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882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856211"/>
          </a:xfrm>
        </p:spPr>
        <p:txBody>
          <a:bodyPr/>
          <a:lstStyle/>
          <a:p>
            <a:r>
              <a:rPr lang="zh-TW" altLang="en-US" dirty="0"/>
              <a:t>附件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856211"/>
            <a:ext cx="8596668" cy="518515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將</a:t>
            </a:r>
            <a:r>
              <a:rPr lang="en-US" altLang="zh-TW" dirty="0"/>
              <a:t>train_v2.py</a:t>
            </a:r>
            <a:r>
              <a:rPr lang="zh-TW" altLang="en-US" dirty="0"/>
              <a:t>移至</a:t>
            </a:r>
            <a:r>
              <a:rPr lang="en-US" altLang="zh-TW" dirty="0" err="1"/>
              <a:t>part_seg</a:t>
            </a:r>
            <a:r>
              <a:rPr lang="zh-TW" altLang="en-US" dirty="0"/>
              <a:t>下面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在</a:t>
            </a:r>
            <a:r>
              <a:rPr lang="en-US" altLang="zh-TW" dirty="0" err="1"/>
              <a:t>part_seg</a:t>
            </a:r>
            <a:r>
              <a:rPr lang="zh-TW" altLang="en-US" dirty="0"/>
              <a:t>下面建立一個叫</a:t>
            </a:r>
            <a:r>
              <a:rPr lang="en-US" altLang="zh-TW" dirty="0"/>
              <a:t>data</a:t>
            </a:r>
            <a:r>
              <a:rPr lang="zh-TW" altLang="en-US" dirty="0"/>
              <a:t>的資料夾，資料集整個放進去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執行</a:t>
            </a:r>
            <a:r>
              <a:rPr lang="en-US" altLang="zh-TW" dirty="0"/>
              <a:t>: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python2 train_v2.py --batch 8 --epoch 200 --</a:t>
            </a:r>
            <a:r>
              <a:rPr lang="en-US" altLang="zh-TW" dirty="0" err="1"/>
              <a:t>point_num</a:t>
            </a:r>
            <a:r>
              <a:rPr lang="en-US" altLang="zh-TW" dirty="0"/>
              <a:t> 7168 --</a:t>
            </a:r>
            <a:r>
              <a:rPr lang="en-US" altLang="zh-TW" dirty="0" err="1"/>
              <a:t>output_dir</a:t>
            </a:r>
            <a:r>
              <a:rPr lang="en-US" altLang="zh-TW" dirty="0"/>
              <a:t> 20220809 --dataset &lt;</a:t>
            </a:r>
            <a:r>
              <a:rPr lang="zh-TW" altLang="en-US" dirty="0"/>
              <a:t>你的資料集</a:t>
            </a:r>
            <a:r>
              <a:rPr lang="en-US" altLang="zh-TW" dirty="0"/>
              <a:t>&gt; --</a:t>
            </a:r>
            <a:r>
              <a:rPr lang="en-US" altLang="zh-TW" dirty="0" err="1"/>
              <a:t>class_num</a:t>
            </a:r>
            <a:r>
              <a:rPr lang="en-US" altLang="zh-TW" dirty="0"/>
              <a:t> &lt;</a:t>
            </a:r>
            <a:r>
              <a:rPr lang="zh-TW" altLang="en-US" dirty="0"/>
              <a:t>你的資料集的大類別種類數</a:t>
            </a:r>
            <a:r>
              <a:rPr lang="en-US" altLang="zh-TW" dirty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batch</a:t>
            </a:r>
            <a:r>
              <a:rPr lang="zh-TW" altLang="en-US" dirty="0"/>
              <a:t>代表每次訓練幾張，</a:t>
            </a:r>
            <a:r>
              <a:rPr lang="en-US" altLang="zh-TW" dirty="0"/>
              <a:t>epoch</a:t>
            </a:r>
            <a:r>
              <a:rPr lang="zh-TW" altLang="en-US" dirty="0"/>
              <a:t>代表總訓練次數，</a:t>
            </a:r>
            <a:r>
              <a:rPr lang="en-US" altLang="zh-TW" dirty="0"/>
              <a:t> </a:t>
            </a:r>
            <a:r>
              <a:rPr lang="en-US" altLang="zh-TW" dirty="0" err="1"/>
              <a:t>point_num</a:t>
            </a:r>
            <a:r>
              <a:rPr lang="zh-TW" altLang="en-US" dirty="0"/>
              <a:t>代表一個物件多少點，</a:t>
            </a:r>
            <a:r>
              <a:rPr lang="en-US" altLang="zh-TW" dirty="0" err="1"/>
              <a:t>output_dir</a:t>
            </a:r>
            <a:r>
              <a:rPr lang="zh-TW" altLang="en-US" dirty="0"/>
              <a:t>代表訓練權重與相關紀錄輸出的資料夾，</a:t>
            </a:r>
            <a:r>
              <a:rPr lang="en-US" altLang="zh-TW" dirty="0"/>
              <a:t> dataset</a:t>
            </a:r>
            <a:r>
              <a:rPr lang="zh-TW" altLang="en-US" dirty="0"/>
              <a:t>代表要讀取的訓練資料集，</a:t>
            </a:r>
            <a:r>
              <a:rPr lang="en-US" altLang="zh-TW" dirty="0"/>
              <a:t> </a:t>
            </a:r>
            <a:r>
              <a:rPr lang="en-US" altLang="zh-TW" dirty="0" err="1"/>
              <a:t>class_num</a:t>
            </a:r>
            <a:r>
              <a:rPr lang="zh-TW" altLang="en-US" dirty="0"/>
              <a:t>代表要訓練的大類別數目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989215" y="6184669"/>
            <a:ext cx="846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詳細解說</a:t>
            </a:r>
            <a:r>
              <a:rPr lang="en-US" altLang="zh-TW" dirty="0"/>
              <a:t>:https://www.its203.com/article/CSDNcylinux/107033203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8517955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118</TotalTime>
  <Words>590</Words>
  <Application>Microsoft Office PowerPoint</Application>
  <PresentationFormat>寬螢幕</PresentationFormat>
  <Paragraphs>20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多面向</vt:lpstr>
      <vt:lpstr>補充:資料集製作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附件</vt:lpstr>
      <vt:lpstr>附件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補充:資料集製作</dc:title>
  <dc:creator>HSNL_Dantou</dc:creator>
  <cp:lastModifiedBy>黃子庭</cp:lastModifiedBy>
  <cp:revision>11</cp:revision>
  <dcterms:created xsi:type="dcterms:W3CDTF">2022-08-08T20:40:17Z</dcterms:created>
  <dcterms:modified xsi:type="dcterms:W3CDTF">2022-08-09T02:37:58Z</dcterms:modified>
</cp:coreProperties>
</file>