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Lustria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oMTJ/MSjWjOjj5tZkY6qWqQU/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Lustri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csdn.net/qq_42548340/article/details/123692080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pybind/pybind11.git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建置</a:t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C:\openpose-master&gt;build\x64\Release\OpenPoseDemo.exe --net_resolution 320x176</a:t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Entry </a:t>
            </a:r>
            <a:r>
              <a:rPr lang="en-US"/>
              <a:t>加入Python版本</a:t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cv2:</a:t>
            </a:r>
            <a:r>
              <a:rPr lang="en-US">
                <a:highlight>
                  <a:schemeClr val="lt1"/>
                </a:highlight>
              </a:rPr>
              <a:t> </a:t>
            </a:r>
            <a:r>
              <a:rPr lang="en-US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pip install opencv-contrib-python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2"/>
              </a:rPr>
              <a:t>https://blog.csdn.net/qq_42548340/article/details/123692080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金鑰</a:t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3rdparty :git clone </a:t>
            </a:r>
            <a:r>
              <a:rPr lang="en-US" sz="1050" u="sng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https://github.com/pybind/pybind11.git</a:t>
            </a:r>
            <a:endParaRPr u="sng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207" name="Google Shape;20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9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9" name="Google Shape;79;p29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31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1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31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33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33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33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4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34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2" name="Google Shape;122;p34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34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34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5" name="Google Shape;125;p34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34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34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8" name="Google Shape;128;p34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24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8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1" name="Google Shape;71;p28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nvidia.com/cudnn" TargetMode="External"/><Relationship Id="rId4" Type="http://schemas.openxmlformats.org/officeDocument/2006/relationships/hyperlink" Target="https://developer.nvidia.com/cudn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make.org/download/" TargetMode="External"/><Relationship Id="rId4" Type="http://schemas.openxmlformats.org/officeDocument/2006/relationships/hyperlink" Target="https://visualstudio.microsoft.com/zh-hant/vs/older-downloads/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MU-Perceptual-Computing-Lab/openpose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Openpose安裝教學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Openpose</a:t>
            </a:r>
            <a:endParaRPr/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023" y="1732449"/>
            <a:ext cx="9237306" cy="497062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/>
          <p:nvPr/>
        </p:nvSpPr>
        <p:spPr>
          <a:xfrm>
            <a:off x="8335347" y="3495869"/>
            <a:ext cx="2457061" cy="27991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8299418" y="3819330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右鍵，選設為啟用專案</a:t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3178629" y="1909665"/>
            <a:ext cx="2581469" cy="311021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Openpose</a:t>
            </a:r>
            <a:endParaRPr/>
          </a:p>
        </p:txBody>
      </p:sp>
      <p:pic>
        <p:nvPicPr>
          <p:cNvPr id="240" name="Google Shape;2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663" y="1345803"/>
            <a:ext cx="93440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312" y="2496585"/>
            <a:ext cx="7821000" cy="42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Openpose</a:t>
            </a:r>
            <a:endParaRPr/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5625" y="1732449"/>
            <a:ext cx="6930101" cy="405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Homework1</a:t>
            </a:r>
            <a:endParaRPr/>
          </a:p>
        </p:txBody>
      </p:sp>
      <p:sp>
        <p:nvSpPr>
          <p:cNvPr id="253" name="Google Shape;253;p1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安裝完成並辨識出自己身體的關節點或是圖片關節點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Openpose-python</a:t>
            </a:r>
            <a:endParaRPr/>
          </a:p>
        </p:txBody>
      </p:sp>
      <p:sp>
        <p:nvSpPr>
          <p:cNvPr id="259" name="Google Shape;259;p1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Cuda 11.1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cudnn 8.0.5.39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 u="sng">
                <a:solidFill>
                  <a:schemeClr val="hlink"/>
                </a:solidFill>
                <a:hlinkClick r:id="rId3"/>
              </a:rPr>
              <a:t>CUDA Deep Neural Network (cuDNN) | NVIDIA Developer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 u="sng">
                <a:solidFill>
                  <a:schemeClr val="hlink"/>
                </a:solidFill>
                <a:hlinkClick r:id="rId4"/>
              </a:rPr>
              <a:t>CUDA Deep Neural Network (cuDNN) | NVIDIA Developer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Openpose-python</a:t>
            </a:r>
            <a:endParaRPr/>
          </a:p>
        </p:txBody>
      </p:sp>
      <p:sp>
        <p:nvSpPr>
          <p:cNvPr id="265" name="Google Shape;265;p1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重新Configure和Generate。</a:t>
            </a:r>
            <a:endParaRPr/>
          </a:p>
        </p:txBody>
      </p:sp>
      <p:pic>
        <p:nvPicPr>
          <p:cNvPr id="266" name="Google Shape;2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7900" y="2128025"/>
            <a:ext cx="6422825" cy="47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Openpose-python</a:t>
            </a:r>
            <a:endParaRPr/>
          </a:p>
        </p:txBody>
      </p:sp>
      <p:sp>
        <p:nvSpPr>
          <p:cNvPr id="272" name="Google Shape;272;p1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之後回到visual studio，將pyopenpose設為啟動專案執行。</a:t>
            </a:r>
            <a:endParaRPr/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237" y="2405316"/>
            <a:ext cx="10742878" cy="384308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6"/>
          <p:cNvSpPr/>
          <p:nvPr/>
        </p:nvSpPr>
        <p:spPr>
          <a:xfrm>
            <a:off x="8821144" y="4507923"/>
            <a:ext cx="2457061" cy="27991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Openpose-python</a:t>
            </a:r>
            <a:endParaRPr/>
          </a:p>
        </p:txBody>
      </p:sp>
      <p:sp>
        <p:nvSpPr>
          <p:cNvPr id="280" name="Google Shape;280;p1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完成後到openpose-master\examples\tutorial_api_python資料夾下。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1" name="Google Shape;2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738" y="2330172"/>
            <a:ext cx="10531876" cy="346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Homework2</a:t>
            </a:r>
            <a:endParaRPr/>
          </a:p>
        </p:txBody>
      </p:sp>
      <p:sp>
        <p:nvSpPr>
          <p:cNvPr id="287" name="Google Shape;287;p1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跑出範例圖片的關節點信息。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8" name="Google Shape;2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738" y="2330172"/>
            <a:ext cx="10531876" cy="346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需要準備的軟體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Cmake 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https://cmake.org/download/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Visual Studio 2017 Enterprise 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US" u="sng">
                <a:solidFill>
                  <a:schemeClr val="hlink"/>
                </a:solidFill>
                <a:hlinkClick r:id="rId4"/>
              </a:rPr>
              <a:t>Visual Studio 舊版下載 - 2019、2017、2015 與更早版本 (microsoft.com)</a:t>
            </a:r>
            <a:endParaRPr/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668" y="3853408"/>
            <a:ext cx="5045223" cy="259055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/>
          <p:nvPr/>
        </p:nvSpPr>
        <p:spPr>
          <a:xfrm>
            <a:off x="5035490" y="3853408"/>
            <a:ext cx="547396" cy="19905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802432" y="5853404"/>
            <a:ext cx="4690187" cy="32001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47655" y="3853408"/>
            <a:ext cx="5419902" cy="259245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/>
          <p:nvPr/>
        </p:nvSpPr>
        <p:spPr>
          <a:xfrm>
            <a:off x="5847655" y="5697797"/>
            <a:ext cx="2070925" cy="49160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Cmake</a:t>
            </a:r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059" y="1732449"/>
            <a:ext cx="3160025" cy="251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0189" y="1732450"/>
            <a:ext cx="3228608" cy="248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1639" y="1732450"/>
            <a:ext cx="3207505" cy="25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2747" y="4247643"/>
            <a:ext cx="3212780" cy="252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8056" y="4238313"/>
            <a:ext cx="3244433" cy="253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"/>
          <p:cNvSpPr/>
          <p:nvPr/>
        </p:nvSpPr>
        <p:spPr>
          <a:xfrm>
            <a:off x="4814596" y="3707363"/>
            <a:ext cx="1667069" cy="186613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8845420" y="2898710"/>
            <a:ext cx="1530221" cy="180392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Visual Studio 2017 Enterprise </a:t>
            </a:r>
            <a:endParaRPr/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457" y="1732449"/>
            <a:ext cx="8714792" cy="4814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/>
          <p:nvPr/>
        </p:nvSpPr>
        <p:spPr>
          <a:xfrm>
            <a:off x="4155233" y="3429000"/>
            <a:ext cx="329681" cy="278363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7025952" y="4334070"/>
            <a:ext cx="329681" cy="278363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9632303" y="6109218"/>
            <a:ext cx="329681" cy="278363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Visual Studio 2017 Enterprise 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說明🡪註冊產品</a:t>
            </a:r>
            <a:endParaRPr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8576" y="2404511"/>
            <a:ext cx="31242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Openpose 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https://github.com/CMU-Perceptual-Computing-Lab/openpose</a:t>
            </a:r>
            <a:endParaRPr/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443" y="2358845"/>
            <a:ext cx="10164147" cy="403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7489371" y="5747657"/>
            <a:ext cx="1679511" cy="43542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Openpose </a:t>
            </a:r>
            <a:endParaRPr/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解壓縮(建議放在文件)建立資料夾命名build</a:t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7052" y="2371239"/>
            <a:ext cx="6076756" cy="417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3831771" y="3377682"/>
            <a:ext cx="4690188" cy="211494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Openpose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開啟Cmake，加入openpose整個資料夾的位置及新增build資料夾的位置，按Configure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接著把MODEL點選後按Generate</a:t>
            </a:r>
            <a:endParaRPr/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341" y="2938437"/>
            <a:ext cx="3858306" cy="385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6603" y="2854695"/>
            <a:ext cx="3858305" cy="386402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/>
          <p:nvPr/>
        </p:nvSpPr>
        <p:spPr>
          <a:xfrm>
            <a:off x="2159342" y="3265787"/>
            <a:ext cx="2562900" cy="211500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2239156" y="3586914"/>
            <a:ext cx="2562900" cy="275400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1273341" y="6551035"/>
            <a:ext cx="646800" cy="245700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6242587" y="4401519"/>
            <a:ext cx="2565600" cy="646800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2730569" y="3895601"/>
            <a:ext cx="603300" cy="152400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817567" y="6407600"/>
            <a:ext cx="566100" cy="239400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Openpose</a:t>
            </a:r>
            <a:endParaRPr/>
          </a:p>
        </p:txBody>
      </p:sp>
      <p:sp>
        <p:nvSpPr>
          <p:cNvPr id="224" name="Google Shape;224;p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build資料夾看到OpenPose.sln，開啟它</a:t>
            </a:r>
            <a:endParaRPr/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363" y="2562225"/>
            <a:ext cx="80486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石板">
  <a:themeElements>
    <a:clrScheme name="石板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2021-07-20T11:53:02Z</dcterms:created>
  <dc:creator>AndyHung</dc:creator>
</cp:coreProperties>
</file>