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9nqgUbpgaL7O32UeGN6IoKJM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E0FA25-A814-4F14-A749-A5E1C418FE7A}">
  <a:tblStyle styleId="{9EE0FA25-A814-4F14-A749-A5E1C418FE7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!pip install python-firebase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 firebase import firebase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 = 'https://cgu-db.firebaseio.com/'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 = firebase.FirebaseApplication(url, None)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fb.post('/test', "Python")</a:t>
            </a:r>
            <a:endParaRPr/>
          </a:p>
        </p:txBody>
      </p:sp>
      <p:sp>
        <p:nvSpPr>
          <p:cNvPr id="248" name="Google Shape;24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conda activate live_env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linebotTest.py</a:t>
            </a:r>
            <a:endParaRPr/>
          </a:p>
        </p:txBody>
      </p:sp>
      <p:sp>
        <p:nvSpPr>
          <p:cNvPr id="423" name="Google Shape;42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title"/>
          </p:nvPr>
        </p:nvSpPr>
        <p:spPr>
          <a:xfrm>
            <a:off x="628650" y="365127"/>
            <a:ext cx="7886700" cy="830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  <a:defRPr sz="3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628650" y="1346400"/>
            <a:ext cx="7886700" cy="483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irebase.google.com/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29" y="807493"/>
            <a:ext cx="8181541" cy="524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363853"/>
            <a:ext cx="8178799" cy="413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995" y="365127"/>
            <a:ext cx="4048690" cy="336279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3640" y="1340847"/>
            <a:ext cx="4684118" cy="264272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p11"/>
          <p:cNvSpPr/>
          <p:nvPr/>
        </p:nvSpPr>
        <p:spPr>
          <a:xfrm rot="-8655293">
            <a:off x="6233158" y="2338987"/>
            <a:ext cx="518160" cy="4343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5096" y="4097287"/>
            <a:ext cx="2600688" cy="263879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 txBox="1"/>
          <p:nvPr>
            <p:ph type="title"/>
          </p:nvPr>
        </p:nvSpPr>
        <p:spPr>
          <a:xfrm>
            <a:off x="628650" y="365127"/>
            <a:ext cx="7886700" cy="830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en-US"/>
              <a:t>開放權限</a:t>
            </a:r>
            <a:endParaRPr/>
          </a:p>
        </p:txBody>
      </p:sp>
      <p:pic>
        <p:nvPicPr>
          <p:cNvPr id="239" name="Google Shape;23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119242"/>
            <a:ext cx="7886700" cy="299867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905" y="4474506"/>
            <a:ext cx="7684445" cy="207797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12"/>
          <p:cNvSpPr/>
          <p:nvPr/>
        </p:nvSpPr>
        <p:spPr>
          <a:xfrm rot="-8655293">
            <a:off x="2628897" y="5943247"/>
            <a:ext cx="518160" cy="4343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/>
          <p:nvPr/>
        </p:nvSpPr>
        <p:spPr>
          <a:xfrm rot="-8655293">
            <a:off x="4076905" y="3040027"/>
            <a:ext cx="518160" cy="4343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/>
          <p:nvPr/>
        </p:nvSpPr>
        <p:spPr>
          <a:xfrm rot="-8655293">
            <a:off x="2727957" y="4782125"/>
            <a:ext cx="518160" cy="4343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4726467" y="5975751"/>
            <a:ext cx="289887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把 false 改成 true, 按下發布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3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3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4416" y="2919219"/>
            <a:ext cx="3829584" cy="277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/>
          <p:nvPr/>
        </p:nvSpPr>
        <p:spPr>
          <a:xfrm>
            <a:off x="5516880" y="5181600"/>
            <a:ext cx="2998470" cy="853440"/>
          </a:xfrm>
          <a:prstGeom prst="roundRect">
            <a:avLst>
              <a:gd fmla="val 10627" name="adj"/>
            </a:avLst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83" y="1708092"/>
            <a:ext cx="4896533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/>
          <p:nvPr/>
        </p:nvSpPr>
        <p:spPr>
          <a:xfrm>
            <a:off x="258280" y="1195201"/>
            <a:ext cx="47782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!pip install python-firebase</a:t>
            </a:r>
            <a:endParaRPr/>
          </a:p>
        </p:txBody>
      </p:sp>
      <p:sp>
        <p:nvSpPr>
          <p:cNvPr id="261" name="Google Shape;261;p13"/>
          <p:cNvSpPr txBox="1"/>
          <p:nvPr>
            <p:ph type="title"/>
          </p:nvPr>
        </p:nvSpPr>
        <p:spPr>
          <a:xfrm>
            <a:off x="628650" y="365127"/>
            <a:ext cx="7886700" cy="830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en-US"/>
              <a:t>測試寫入資料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05" y="2185338"/>
            <a:ext cx="8606790" cy="273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628649" y="1093788"/>
            <a:ext cx="7879841" cy="2967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寫入資料 .post()</a:t>
            </a:r>
            <a:endParaRPr/>
          </a:p>
        </p:txBody>
      </p:sp>
      <p:sp>
        <p:nvSpPr>
          <p:cNvPr id="286" name="Google Shape;286;p15"/>
          <p:cNvSpPr txBox="1"/>
          <p:nvPr/>
        </p:nvSpPr>
        <p:spPr>
          <a:xfrm>
            <a:off x="628649" y="4619624"/>
            <a:ext cx="7882128" cy="10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 = firebase.FirebaseApplication(url, None)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fb.post(‘/test’, ‘python’)</a:t>
            </a:r>
            <a:endParaRPr/>
          </a:p>
          <a:p>
            <a:pPr indent="-1079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15"/>
          <p:cNvCxnSpPr/>
          <p:nvPr/>
        </p:nvCxnSpPr>
        <p:spPr>
          <a:xfrm>
            <a:off x="628649" y="4376057"/>
            <a:ext cx="712198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6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80" y="3081266"/>
            <a:ext cx="6982799" cy="329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793" y="415159"/>
            <a:ext cx="4896533" cy="186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7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7"/>
          <p:cNvGrpSpPr/>
          <p:nvPr/>
        </p:nvGrpSpPr>
        <p:grpSpPr>
          <a:xfrm>
            <a:off x="483870" y="239814"/>
            <a:ext cx="6744641" cy="3086531"/>
            <a:chOff x="1283499" y="3325914"/>
            <a:chExt cx="6744641" cy="3086531"/>
          </a:xfrm>
        </p:grpSpPr>
        <p:pic>
          <p:nvPicPr>
            <p:cNvPr id="313" name="Google Shape;31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3499" y="3325914"/>
              <a:ext cx="6744641" cy="30865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7"/>
            <p:cNvSpPr/>
            <p:nvPr/>
          </p:nvSpPr>
          <p:spPr>
            <a:xfrm>
              <a:off x="1775460" y="6080760"/>
              <a:ext cx="1074420" cy="2743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5" name="Google Shape;3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870" y="4194978"/>
            <a:ext cx="5477639" cy="188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8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8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8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209550" y="873961"/>
            <a:ext cx="5078730" cy="169398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firebase import firebase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'https://cgu-db.firebaseio.com'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fb = firebase.FirebaseApplication(url, None)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dict1 =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fb.post('/test', {"name":"David"})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print(dict1["name"])  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8" name="Google Shape;3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8490" y="2810590"/>
            <a:ext cx="3400900" cy="34009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9" name="Google Shape;329;p18"/>
          <p:cNvSpPr/>
          <p:nvPr/>
        </p:nvSpPr>
        <p:spPr>
          <a:xfrm>
            <a:off x="5516880" y="5539740"/>
            <a:ext cx="2998470" cy="525780"/>
          </a:xfrm>
          <a:prstGeom prst="roundRect">
            <a:avLst>
              <a:gd fmla="val 10627" name="adj"/>
            </a:avLst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0" y="205386"/>
            <a:ext cx="47782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!pip install python-firebase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9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 txBox="1"/>
          <p:nvPr>
            <p:ph type="title"/>
          </p:nvPr>
        </p:nvSpPr>
        <p:spPr>
          <a:xfrm>
            <a:off x="628650" y="365127"/>
            <a:ext cx="7886700" cy="830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en-US"/>
              <a:t>Exercise 1: 批次新增資料</a:t>
            </a:r>
            <a:endParaRPr/>
          </a:p>
        </p:txBody>
      </p:sp>
      <p:graphicFrame>
        <p:nvGraphicFramePr>
          <p:cNvPr id="343" name="Google Shape;343;p19"/>
          <p:cNvGraphicFramePr/>
          <p:nvPr/>
        </p:nvGraphicFramePr>
        <p:xfrm>
          <a:off x="606287" y="1346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{9EE0FA25-A814-4F14-A749-A5E1C418FE7A}</a:tableStyleId>
              </a:tblPr>
              <a:tblGrid>
                <a:gridCol w="1599700"/>
                <a:gridCol w="1577350"/>
                <a:gridCol w="1577350"/>
                <a:gridCol w="1577350"/>
                <a:gridCol w="1577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學號 (stuid)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名字 (name)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數學 (</a:t>
                      </a:r>
                      <a:r>
                        <a:rPr b="0" i="0" lang="en-US" sz="18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Math</a:t>
                      </a:r>
                      <a:r>
                        <a:rPr lang="en-US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 (</a:t>
                      </a:r>
                      <a:r>
                        <a:rPr b="0" i="0" lang="en-US" sz="180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English</a:t>
                      </a:r>
                      <a:r>
                        <a:rPr lang="en-US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藝術 (Art)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B000001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大雄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B000002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靜香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B000003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胖虎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" y="522952"/>
            <a:ext cx="2159442" cy="75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179" y="1541946"/>
            <a:ext cx="6925642" cy="443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0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0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0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04" y="687493"/>
            <a:ext cx="5953170" cy="266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0"/>
          <p:cNvPicPr preferRelativeResize="0"/>
          <p:nvPr/>
        </p:nvPicPr>
        <p:blipFill rotWithShape="1">
          <a:blip r:embed="rId4">
            <a:alphaModFix/>
          </a:blip>
          <a:srcRect b="0" l="0" r="20680" t="0"/>
          <a:stretch/>
        </p:blipFill>
        <p:spPr>
          <a:xfrm>
            <a:off x="6659178" y="573524"/>
            <a:ext cx="2214305" cy="607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0"/>
          <p:cNvSpPr/>
          <p:nvPr/>
        </p:nvSpPr>
        <p:spPr>
          <a:xfrm>
            <a:off x="6797584" y="2427514"/>
            <a:ext cx="2075899" cy="4225250"/>
          </a:xfrm>
          <a:prstGeom prst="roundRect">
            <a:avLst>
              <a:gd fmla="val 3555" name="adj"/>
            </a:avLst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1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1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1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1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1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1"/>
          <p:cNvSpPr txBox="1"/>
          <p:nvPr>
            <p:ph type="title"/>
          </p:nvPr>
        </p:nvSpPr>
        <p:spPr>
          <a:xfrm>
            <a:off x="628650" y="451381"/>
            <a:ext cx="7884414" cy="4066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lang="en-US"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讀取資料 .get()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628649" y="4983276"/>
            <a:ext cx="7884414" cy="11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 = firebase.FirebaseApplication(url, None)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fb.get('/students/’, None)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21"/>
          <p:cNvCxnSpPr/>
          <p:nvPr/>
        </p:nvCxnSpPr>
        <p:spPr>
          <a:xfrm>
            <a:off x="628649" y="4702629"/>
            <a:ext cx="712198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2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1" y="1195201"/>
            <a:ext cx="8923937" cy="298055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2"/>
          <p:cNvSpPr/>
          <p:nvPr/>
        </p:nvSpPr>
        <p:spPr>
          <a:xfrm rot="10800000">
            <a:off x="3611880" y="2324100"/>
            <a:ext cx="846108" cy="4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2"/>
          <p:cNvGrpSpPr/>
          <p:nvPr/>
        </p:nvGrpSpPr>
        <p:grpSpPr>
          <a:xfrm>
            <a:off x="6819109" y="632461"/>
            <a:ext cx="2214859" cy="6080760"/>
            <a:chOff x="6659178" y="60960"/>
            <a:chExt cx="2401002" cy="6591805"/>
          </a:xfrm>
        </p:grpSpPr>
        <p:pic>
          <p:nvPicPr>
            <p:cNvPr id="386" name="Google Shape;386;p22"/>
            <p:cNvPicPr preferRelativeResize="0"/>
            <p:nvPr/>
          </p:nvPicPr>
          <p:blipFill rotWithShape="1">
            <a:blip r:embed="rId4">
              <a:alphaModFix/>
            </a:blip>
            <a:srcRect b="0" l="0" r="20680" t="0"/>
            <a:stretch/>
          </p:blipFill>
          <p:spPr>
            <a:xfrm>
              <a:off x="6659178" y="60960"/>
              <a:ext cx="2401002" cy="6591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22"/>
            <p:cNvSpPr/>
            <p:nvPr/>
          </p:nvSpPr>
          <p:spPr>
            <a:xfrm>
              <a:off x="6797584" y="2065019"/>
              <a:ext cx="2262596" cy="4587745"/>
            </a:xfrm>
            <a:prstGeom prst="roundRect">
              <a:avLst>
                <a:gd fmla="val 3555" name="adj"/>
              </a:avLst>
            </a:prstGeom>
            <a:noFill/>
            <a:ln cap="flat" cmpd="sng" w="3810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3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3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3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3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3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3"/>
          <p:cNvSpPr txBox="1"/>
          <p:nvPr>
            <p:ph type="title"/>
          </p:nvPr>
        </p:nvSpPr>
        <p:spPr>
          <a:xfrm>
            <a:off x="628650" y="451381"/>
            <a:ext cx="7884414" cy="4066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lang="en-US"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刪除資料 .delete()</a:t>
            </a:r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628649" y="4983276"/>
            <a:ext cx="7884414" cy="11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 = firebase.FirebaseApplication(url, None)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fb.delete('/students/', key_id)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4570856" y="5899202"/>
            <a:ext cx="2994922" cy="58477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要先找到 key_id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23"/>
          <p:cNvCxnSpPr/>
          <p:nvPr/>
        </p:nvCxnSpPr>
        <p:spPr>
          <a:xfrm>
            <a:off x="628649" y="4702629"/>
            <a:ext cx="712198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4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4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4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4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4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4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4"/>
          <p:cNvSpPr txBox="1"/>
          <p:nvPr>
            <p:ph type="title"/>
          </p:nvPr>
        </p:nvSpPr>
        <p:spPr>
          <a:xfrm>
            <a:off x="480060" y="329184"/>
            <a:ext cx="5170932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icrosoft JhengHei"/>
              <a:buNone/>
            </a:pPr>
            <a:r>
              <a:rPr lang="en-US" sz="4700"/>
              <a:t>#Homework</a:t>
            </a: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0" y="2697480"/>
            <a:ext cx="5533591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Linebot串接firebase製作一份即時名單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輸入功能包含：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200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＠add@name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將name加入名單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200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＠remove@name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：將name從名單移除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2001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＠report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：回報名單上所有的name</a:t>
            </a:r>
            <a:endParaRPr/>
          </a:p>
          <a:p>
            <a:pPr indent="-1079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文字, 電子用品 的圖片&#10;&#10;自動產生的描述" id="416" name="Google Shape;4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3653" y="557783"/>
            <a:ext cx="2881173" cy="3429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電子用品 的圖片&#10;&#10;自動產生的描述" id="417" name="Google Shape;417;p24"/>
          <p:cNvPicPr preferRelativeResize="0"/>
          <p:nvPr/>
        </p:nvPicPr>
        <p:blipFill rotWithShape="1">
          <a:blip r:embed="rId4">
            <a:alphaModFix/>
          </a:blip>
          <a:srcRect b="0" l="0" r="0" t="38899"/>
          <a:stretch/>
        </p:blipFill>
        <p:spPr>
          <a:xfrm>
            <a:off x="6013652" y="3987752"/>
            <a:ext cx="2881173" cy="186517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4"/>
          <p:cNvSpPr txBox="1"/>
          <p:nvPr/>
        </p:nvSpPr>
        <p:spPr>
          <a:xfrm>
            <a:off x="569214" y="5483591"/>
            <a:ext cx="479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#HW繳交截圖和code，壓縮上傳line :D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24"/>
          <p:cNvCxnSpPr/>
          <p:nvPr/>
        </p:nvCxnSpPr>
        <p:spPr>
          <a:xfrm>
            <a:off x="480060" y="2112264"/>
            <a:ext cx="387422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5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5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5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5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5"/>
          <p:cNvCxnSpPr/>
          <p:nvPr/>
        </p:nvCxnSpPr>
        <p:spPr>
          <a:xfrm>
            <a:off x="628650" y="1785258"/>
            <a:ext cx="712198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25"/>
          <p:cNvSpPr txBox="1"/>
          <p:nvPr>
            <p:ph type="title"/>
          </p:nvPr>
        </p:nvSpPr>
        <p:spPr>
          <a:xfrm>
            <a:off x="628650" y="626353"/>
            <a:ext cx="7886700" cy="1136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icrosoft JhengHei"/>
              <a:buNone/>
            </a:pPr>
            <a:r>
              <a:rPr lang="en-US" sz="4700">
                <a:solidFill>
                  <a:schemeClr val="dk1"/>
                </a:solidFill>
              </a:rPr>
              <a:t>#HINT</a:t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@handler.add(MessageEvent, message=TextMessage)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handle_message(event):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mtext = event.message.text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if mtext[:5] == ‘＠add@’: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＃＃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url = ‘your firebase url'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fb = firebase.FirebaseApplication(url,None)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fb.put("/userlist/”,”name”,”name”)</a:t>
            </a:r>
            <a:endParaRPr b="0" sz="12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＃＃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= TextSendMessage(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= ”新增完成！”)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line_bot_api.reply_message(event.reply_token,message)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line_bot_api.reply_message(event.reply_token,TextSendMessage(text='發生錯誤！'))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628650" y="365127"/>
            <a:ext cx="7886700" cy="830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https://firebase.google.com/</a:t>
            </a:r>
            <a:endParaRPr/>
          </a:p>
        </p:txBody>
      </p:sp>
      <p:pic>
        <p:nvPicPr>
          <p:cNvPr id="121" name="Google Shape;121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1434902"/>
            <a:ext cx="7886700" cy="465335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 rot="-7200000">
            <a:off x="2712720" y="3680460"/>
            <a:ext cx="922020" cy="6019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624" y="740419"/>
            <a:ext cx="6122049" cy="557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395" y="643467"/>
            <a:ext cx="5543209" cy="557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781113"/>
            <a:ext cx="8178799" cy="5295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607301"/>
            <a:ext cx="7886700" cy="4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 rot="10800000">
            <a:off x="1173480" y="2270760"/>
            <a:ext cx="922020" cy="6019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 rot="10800000">
            <a:off x="3922395" y="2659380"/>
            <a:ext cx="922020" cy="6019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27" y="2207911"/>
            <a:ext cx="3971024" cy="244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0363" y="2202942"/>
            <a:ext cx="3971038" cy="24521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8"/>
          <p:cNvCxnSpPr/>
          <p:nvPr/>
        </p:nvCxnSpPr>
        <p:spPr>
          <a:xfrm>
            <a:off x="4572000" y="947854"/>
            <a:ext cx="0" cy="481732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 flipH="1" rot="-2700000">
            <a:off x="-282117" y="-253670"/>
            <a:ext cx="137072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 flipH="1" rot="-2700000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 flipH="1" rot="-2700000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 flipH="1" rot="10800000">
            <a:off x="7017482" y="0"/>
            <a:ext cx="2126518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 flipH="1">
            <a:off x="5982258" y="6115501"/>
            <a:ext cx="1120884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 flipH="1">
            <a:off x="5703060" y="6453143"/>
            <a:ext cx="611177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550" y="1346200"/>
            <a:ext cx="7274899" cy="483076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/>
          <p:nvPr/>
        </p:nvSpPr>
        <p:spPr>
          <a:xfrm rot="-7799873">
            <a:off x="2065020" y="1805940"/>
            <a:ext cx="922020" cy="6019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2019-11-17T15:17:41Z</dcterms:created>
  <dc:creator>CC Lee</dc:creator>
</cp:coreProperties>
</file>