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cX7P62Km17xFUw1+0XTqeNBql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harlesq34/pointn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環境安裝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0"/>
            <a:ext cx="8596668" cy="85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Python2.7 and Tensorflow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677334" y="856211"/>
            <a:ext cx="8596668" cy="518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apt install python2.7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apt install python-pip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pip install tensorflow==1.0.1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pip install tensorboard==1.0.0a6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apt-get install libhdf5-dev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pip install h5py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0"/>
            <a:ext cx="8596668" cy="85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下載pointNet and 執行train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677334" y="856211"/>
            <a:ext cx="8596668" cy="518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桌面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apt update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sudo apt install git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 clone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https://github.com/charlesq34/pointnet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pointnet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 train.py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60" y="751919"/>
            <a:ext cx="5877484" cy="585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05" y="363538"/>
            <a:ext cx="8765924" cy="53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677334" y="773085"/>
            <a:ext cx="8596668" cy="526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1.打開pointNet資料夾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2.開啟provider.py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3.將第15行:os.system(‘wget %s; unzip %s’ % (www, zipfile))改成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-&gt; os.system('wget %s --no-check-certificate; unzip %s' % (www, zipfile))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4.再執行一次python train.py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Result: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658" y="3144375"/>
            <a:ext cx="31718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677334" y="798022"/>
            <a:ext cx="8596668" cy="5243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1.新開一個terminal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2.輸入pip show tensorflow後，會顯示tensorflow路徑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3.cd 路徑/tensorboard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4.該資料夾下有個tensorboard的執行檔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5.輸入./tensorboard –-logdir ~/桌面/pointnet/log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024" y="1647534"/>
            <a:ext cx="5632740" cy="86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05" y="2915508"/>
            <a:ext cx="6868484" cy="38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677334" y="806335"/>
            <a:ext cx="8596668" cy="5235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在chrome輸入localhost:6006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158675"/>
            <a:ext cx="10058400" cy="559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2022-06-01T10:31:35Z</dcterms:created>
  <dc:creator>HSNL_Dantou</dc:creator>
</cp:coreProperties>
</file>