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2C6-C23C-4FE6-A71E-E6C77232310E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BDEF-9154-4D82-900A-ACC75395A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6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2C6-C23C-4FE6-A71E-E6C77232310E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BDEF-9154-4D82-900A-ACC75395A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96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2C6-C23C-4FE6-A71E-E6C77232310E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BDEF-9154-4D82-900A-ACC75395A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89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2C6-C23C-4FE6-A71E-E6C77232310E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BDEF-9154-4D82-900A-ACC75395A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14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2C6-C23C-4FE6-A71E-E6C77232310E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BDEF-9154-4D82-900A-ACC75395A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05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2C6-C23C-4FE6-A71E-E6C77232310E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BDEF-9154-4D82-900A-ACC75395A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89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2C6-C23C-4FE6-A71E-E6C77232310E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BDEF-9154-4D82-900A-ACC75395A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06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2C6-C23C-4FE6-A71E-E6C77232310E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BDEF-9154-4D82-900A-ACC75395A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50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2C6-C23C-4FE6-A71E-E6C77232310E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BDEF-9154-4D82-900A-ACC75395A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40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2C6-C23C-4FE6-A71E-E6C77232310E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BDEF-9154-4D82-900A-ACC75395A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20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2C6-C23C-4FE6-A71E-E6C77232310E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BDEF-9154-4D82-900A-ACC75395A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04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9E2C6-C23C-4FE6-A71E-E6C77232310E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BDEF-9154-4D82-900A-ACC75395A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70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PointNet</a:t>
            </a:r>
            <a:r>
              <a:rPr lang="zh-TW" altLang="en-US" dirty="0" smtClean="0"/>
              <a:t>使用資料說明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附件</a:t>
            </a:r>
            <a:r>
              <a:rPr lang="en-US" altLang="zh-TW" dirty="0" smtClean="0"/>
              <a:t>:file01.rar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5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9091"/>
          </a:xfrm>
        </p:spPr>
        <p:txBody>
          <a:bodyPr/>
          <a:lstStyle/>
          <a:p>
            <a:r>
              <a:rPr lang="zh-TW" altLang="en-US" dirty="0"/>
              <a:t>檔案類型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Stl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/>
              <a:t>p</a:t>
            </a:r>
            <a:r>
              <a:rPr lang="en-US" altLang="zh-TW" dirty="0" smtClean="0"/>
              <a:t>ly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</a:t>
            </a:r>
            <a:r>
              <a:rPr lang="en-US" altLang="zh-TW" dirty="0" smtClean="0"/>
              <a:t>ts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986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9091"/>
          </a:xfrm>
        </p:spPr>
        <p:txBody>
          <a:bodyPr/>
          <a:lstStyle/>
          <a:p>
            <a:r>
              <a:rPr lang="en-US" altLang="zh-TW" dirty="0" err="1" smtClean="0"/>
              <a:t>cloudcompare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83" y="1140600"/>
            <a:ext cx="2011126" cy="23675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36" y="840538"/>
            <a:ext cx="6430272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9091"/>
          </a:xfrm>
        </p:spPr>
        <p:txBody>
          <a:bodyPr/>
          <a:lstStyle/>
          <a:p>
            <a:r>
              <a:rPr lang="en-US" altLang="zh-TW" dirty="0" err="1" smtClean="0"/>
              <a:t>stl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用器材掃描後通常會得到這個檔案，描述三為物體表面幾何，可以用文本或二進制表示，通常以二進制表示，不含參數化訊息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58" y="2196552"/>
            <a:ext cx="7077619" cy="41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9091"/>
          </a:xfrm>
        </p:spPr>
        <p:txBody>
          <a:bodyPr/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ly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/>
          <a:lstStyle/>
          <a:p>
            <a:r>
              <a:rPr lang="zh-TW" altLang="en-US" dirty="0"/>
              <a:t>主要用以</a:t>
            </a:r>
            <a:r>
              <a:rPr lang="zh-TW" altLang="en-US" dirty="0" smtClean="0"/>
              <a:t>儲存立體掃描三為數值並以多邊形面描述三維物體，可以儲存資訊較</a:t>
            </a:r>
            <a:r>
              <a:rPr lang="en-US" altLang="zh-TW" dirty="0" err="1" smtClean="0"/>
              <a:t>stl</a:t>
            </a:r>
            <a:r>
              <a:rPr lang="zh-TW" altLang="en-US" dirty="0" smtClean="0"/>
              <a:t>多，包含顏色、透明度、表面法向量等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597" y="2078182"/>
            <a:ext cx="6629134" cy="424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9091"/>
          </a:xfrm>
        </p:spPr>
        <p:txBody>
          <a:bodyPr/>
          <a:lstStyle/>
          <a:p>
            <a:r>
              <a:rPr lang="en-US" altLang="zh-TW" dirty="0" smtClean="0"/>
              <a:t>pts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/>
          <a:lstStyle/>
          <a:p>
            <a:r>
              <a:rPr lang="zh-TW" altLang="en-US" dirty="0" smtClean="0"/>
              <a:t>實際上要轉為</a:t>
            </a:r>
            <a:r>
              <a:rPr lang="en-US" altLang="zh-TW" dirty="0" smtClean="0"/>
              <a:t>h5</a:t>
            </a:r>
            <a:r>
              <a:rPr lang="zh-TW" altLang="en-US" dirty="0" smtClean="0"/>
              <a:t>的檔案，未加上</a:t>
            </a:r>
            <a:r>
              <a:rPr lang="en-US" altLang="zh-TW" dirty="0" smtClean="0"/>
              <a:t>label</a:t>
            </a:r>
            <a:r>
              <a:rPr lang="zh-TW" altLang="en-US" dirty="0"/>
              <a:t>的</a:t>
            </a:r>
            <a:r>
              <a:rPr lang="zh-TW" altLang="en-US" dirty="0" smtClean="0"/>
              <a:t>內容包含空間三軸，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後則有四軸，第四個即是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01" y="2152997"/>
            <a:ext cx="3382710" cy="260092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435" y="2078182"/>
            <a:ext cx="4803282" cy="28180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707" y="4753925"/>
            <a:ext cx="2314898" cy="16671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520" y="4849189"/>
            <a:ext cx="420111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9091"/>
          </a:xfrm>
        </p:spPr>
        <p:txBody>
          <a:bodyPr/>
          <a:lstStyle/>
          <a:p>
            <a:r>
              <a:rPr lang="zh-TW" altLang="en-US" dirty="0"/>
              <a:t>轉換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828800" y="2999715"/>
            <a:ext cx="1911928" cy="11637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043055" y="3026136"/>
            <a:ext cx="1911928" cy="11637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689570" y="3026136"/>
            <a:ext cx="1911928" cy="11637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211188" y="3335709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stl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450379" y="339694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ply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96894" y="339694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pts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6" idx="6"/>
            <a:endCxn id="7" idx="2"/>
          </p:cNvCxnSpPr>
          <p:nvPr/>
        </p:nvCxnSpPr>
        <p:spPr>
          <a:xfrm>
            <a:off x="3740728" y="3581606"/>
            <a:ext cx="1302327" cy="26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8" idx="2"/>
          </p:cNvCxnSpPr>
          <p:nvPr/>
        </p:nvCxnSpPr>
        <p:spPr>
          <a:xfrm>
            <a:off x="6954983" y="3608027"/>
            <a:ext cx="17345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80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9091"/>
          </a:xfrm>
        </p:spPr>
        <p:txBody>
          <a:bodyPr/>
          <a:lstStyle/>
          <a:p>
            <a:r>
              <a:rPr lang="en-US" altLang="zh-TW" dirty="0" err="1" smtClean="0"/>
              <a:t>stl</a:t>
            </a:r>
            <a:r>
              <a:rPr lang="zh-TW" altLang="en-US" dirty="0" smtClean="0"/>
              <a:t>轉</a:t>
            </a:r>
            <a:r>
              <a:rPr lang="en-US" altLang="zh-TW" dirty="0" smtClean="0"/>
              <a:t>ply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/>
          <a:lstStyle/>
          <a:p>
            <a:r>
              <a:rPr lang="zh-TW" altLang="en-US" dirty="0" smtClean="0"/>
              <a:t>於</a:t>
            </a:r>
            <a:r>
              <a:rPr lang="en-US" altLang="zh-TW" dirty="0" smtClean="0"/>
              <a:t>VM </a:t>
            </a:r>
            <a:r>
              <a:rPr lang="zh-TW" altLang="en-US" dirty="0" smtClean="0"/>
              <a:t>的終端中輸入</a:t>
            </a:r>
            <a:r>
              <a:rPr lang="en-US" altLang="zh-TW" dirty="0" smtClean="0"/>
              <a:t> pip install open3d</a:t>
            </a:r>
          </a:p>
          <a:p>
            <a:r>
              <a:rPr lang="zh-TW" altLang="en-US" dirty="0" smtClean="0"/>
              <a:t>於</a:t>
            </a:r>
            <a:r>
              <a:rPr lang="en-US" altLang="zh-TW" dirty="0" smtClean="0"/>
              <a:t>cd</a:t>
            </a:r>
            <a:r>
              <a:rPr lang="zh-TW" altLang="en-US" dirty="0" smtClean="0"/>
              <a:t>至桌面，執行</a:t>
            </a:r>
            <a:r>
              <a:rPr lang="en-US" altLang="zh-TW" dirty="0" err="1" smtClean="0"/>
              <a:t>mkdir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stl_pts</a:t>
            </a:r>
            <a:endParaRPr lang="en-US" altLang="zh-TW" dirty="0" smtClean="0"/>
          </a:p>
          <a:p>
            <a:r>
              <a:rPr lang="en-US" altLang="zh-TW" dirty="0"/>
              <a:t>c</a:t>
            </a:r>
            <a:r>
              <a:rPr lang="en-US" altLang="zh-TW" dirty="0" smtClean="0"/>
              <a:t>d </a:t>
            </a:r>
            <a:r>
              <a:rPr lang="en-US" altLang="zh-TW" dirty="0" err="1" smtClean="0"/>
              <a:t>stl_pts</a:t>
            </a:r>
            <a:endParaRPr lang="en-US" altLang="zh-TW" dirty="0" smtClean="0"/>
          </a:p>
          <a:p>
            <a:r>
              <a:rPr lang="zh-TW" altLang="en-US" dirty="0" smtClean="0"/>
              <a:t>執行</a:t>
            </a:r>
            <a:r>
              <a:rPr lang="en-US" altLang="zh-TW" dirty="0" smtClean="0"/>
              <a:t>python stl_trans.py</a:t>
            </a:r>
          </a:p>
          <a:p>
            <a:r>
              <a:rPr lang="zh-TW" altLang="en-US" dirty="0" smtClean="0"/>
              <a:t>執行</a:t>
            </a:r>
            <a:r>
              <a:rPr lang="en-US" altLang="zh-TW" dirty="0" smtClean="0"/>
              <a:t>python pyntcloud.py</a:t>
            </a:r>
          </a:p>
          <a:p>
            <a:endParaRPr lang="en-US" altLang="zh-TW" dirty="0"/>
          </a:p>
          <a:p>
            <a:r>
              <a:rPr lang="zh-TW" altLang="en-US" dirty="0" smtClean="0"/>
              <a:t>會看到</a:t>
            </a:r>
            <a:r>
              <a:rPr lang="en-US" altLang="zh-TW" dirty="0" smtClean="0"/>
              <a:t>SPAI-001-C1.ply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SPAI-001-C1.pts</a:t>
            </a:r>
          </a:p>
          <a:p>
            <a:r>
              <a:rPr lang="zh-TW" altLang="en-US" dirty="0" smtClean="0"/>
              <a:t>於</a:t>
            </a:r>
            <a:r>
              <a:rPr lang="en-US" altLang="zh-TW" dirty="0" smtClean="0"/>
              <a:t>windows </a:t>
            </a:r>
            <a:r>
              <a:rPr lang="zh-TW" altLang="en-US" dirty="0" smtClean="0"/>
              <a:t>下載</a:t>
            </a:r>
            <a:r>
              <a:rPr lang="en-US" altLang="zh-TW" dirty="0" err="1" smtClean="0"/>
              <a:t>cloudcompare</a:t>
            </a:r>
            <a:r>
              <a:rPr lang="zh-TW" altLang="en-US" dirty="0" smtClean="0"/>
              <a:t>，可以用</a:t>
            </a:r>
            <a:r>
              <a:rPr lang="en-US" altLang="zh-TW" dirty="0" err="1" smtClean="0"/>
              <a:t>cloudcompare</a:t>
            </a:r>
            <a:r>
              <a:rPr lang="zh-TW" altLang="en-US" dirty="0" smtClean="0"/>
              <a:t>開啟上面檔案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28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169</Words>
  <Application>Microsoft Office PowerPoint</Application>
  <PresentationFormat>寬螢幕</PresentationFormat>
  <Paragraphs>26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PointNet使用資料說明</vt:lpstr>
      <vt:lpstr>檔案類型</vt:lpstr>
      <vt:lpstr>cloudcompare</vt:lpstr>
      <vt:lpstr>stl檔案</vt:lpstr>
      <vt:lpstr>ply檔案</vt:lpstr>
      <vt:lpstr>pts檔案</vt:lpstr>
      <vt:lpstr>轉換</vt:lpstr>
      <vt:lpstr>stl轉ply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PointNet使用資料說明</dc:title>
  <dc:creator>HSNL_Dantou</dc:creator>
  <cp:lastModifiedBy>HSNL_Dantou</cp:lastModifiedBy>
  <cp:revision>14</cp:revision>
  <dcterms:created xsi:type="dcterms:W3CDTF">2022-06-14T18:46:50Z</dcterms:created>
  <dcterms:modified xsi:type="dcterms:W3CDTF">2022-06-15T12:08:51Z</dcterms:modified>
</cp:coreProperties>
</file>