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30275213" cy="21383625"/>
  <p:notesSz cx="6797675" cy="9928225"/>
  <p:defaultTextStyle>
    <a:defPPr>
      <a:defRPr lang="en-US"/>
    </a:defPPr>
    <a:lvl1pPr marL="0" algn="l" defTabSz="323149" rtl="0" eaLnBrk="1" latinLnBrk="0" hangingPunct="1">
      <a:defRPr sz="1272" kern="1200">
        <a:solidFill>
          <a:schemeClr val="tx1"/>
        </a:solidFill>
        <a:latin typeface="+mn-lt"/>
        <a:ea typeface="+mn-ea"/>
        <a:cs typeface="+mn-cs"/>
      </a:defRPr>
    </a:lvl1pPr>
    <a:lvl2pPr marL="323149" algn="l" defTabSz="323149" rtl="0" eaLnBrk="1" latinLnBrk="0" hangingPunct="1">
      <a:defRPr sz="1272" kern="1200">
        <a:solidFill>
          <a:schemeClr val="tx1"/>
        </a:solidFill>
        <a:latin typeface="+mn-lt"/>
        <a:ea typeface="+mn-ea"/>
        <a:cs typeface="+mn-cs"/>
      </a:defRPr>
    </a:lvl2pPr>
    <a:lvl3pPr marL="646298" algn="l" defTabSz="323149" rtl="0" eaLnBrk="1" latinLnBrk="0" hangingPunct="1">
      <a:defRPr sz="1272" kern="1200">
        <a:solidFill>
          <a:schemeClr val="tx1"/>
        </a:solidFill>
        <a:latin typeface="+mn-lt"/>
        <a:ea typeface="+mn-ea"/>
        <a:cs typeface="+mn-cs"/>
      </a:defRPr>
    </a:lvl3pPr>
    <a:lvl4pPr marL="969447" algn="l" defTabSz="323149" rtl="0" eaLnBrk="1" latinLnBrk="0" hangingPunct="1">
      <a:defRPr sz="1272" kern="1200">
        <a:solidFill>
          <a:schemeClr val="tx1"/>
        </a:solidFill>
        <a:latin typeface="+mn-lt"/>
        <a:ea typeface="+mn-ea"/>
        <a:cs typeface="+mn-cs"/>
      </a:defRPr>
    </a:lvl4pPr>
    <a:lvl5pPr marL="1292596" algn="l" defTabSz="323149" rtl="0" eaLnBrk="1" latinLnBrk="0" hangingPunct="1">
      <a:defRPr sz="1272" kern="1200">
        <a:solidFill>
          <a:schemeClr val="tx1"/>
        </a:solidFill>
        <a:latin typeface="+mn-lt"/>
        <a:ea typeface="+mn-ea"/>
        <a:cs typeface="+mn-cs"/>
      </a:defRPr>
    </a:lvl5pPr>
    <a:lvl6pPr marL="1615745" algn="l" defTabSz="323149" rtl="0" eaLnBrk="1" latinLnBrk="0" hangingPunct="1">
      <a:defRPr sz="1272" kern="1200">
        <a:solidFill>
          <a:schemeClr val="tx1"/>
        </a:solidFill>
        <a:latin typeface="+mn-lt"/>
        <a:ea typeface="+mn-ea"/>
        <a:cs typeface="+mn-cs"/>
      </a:defRPr>
    </a:lvl6pPr>
    <a:lvl7pPr marL="1938894" algn="l" defTabSz="323149" rtl="0" eaLnBrk="1" latinLnBrk="0" hangingPunct="1">
      <a:defRPr sz="1272" kern="1200">
        <a:solidFill>
          <a:schemeClr val="tx1"/>
        </a:solidFill>
        <a:latin typeface="+mn-lt"/>
        <a:ea typeface="+mn-ea"/>
        <a:cs typeface="+mn-cs"/>
      </a:defRPr>
    </a:lvl7pPr>
    <a:lvl8pPr marL="2262043" algn="l" defTabSz="323149" rtl="0" eaLnBrk="1" latinLnBrk="0" hangingPunct="1">
      <a:defRPr sz="1272" kern="1200">
        <a:solidFill>
          <a:schemeClr val="tx1"/>
        </a:solidFill>
        <a:latin typeface="+mn-lt"/>
        <a:ea typeface="+mn-ea"/>
        <a:cs typeface="+mn-cs"/>
      </a:defRPr>
    </a:lvl8pPr>
    <a:lvl9pPr marL="2585192" algn="l" defTabSz="323149"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B08"/>
    <a:srgbClr val="D2D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91" autoAdjust="0"/>
    <p:restoredTop sz="94660"/>
  </p:normalViewPr>
  <p:slideViewPr>
    <p:cSldViewPr snapToGrid="0" showGuides="1">
      <p:cViewPr>
        <p:scale>
          <a:sx n="50" d="100"/>
          <a:sy n="50" d="100"/>
        </p:scale>
        <p:origin x="-2070" y="-3342"/>
      </p:cViewPr>
      <p:guideLst>
        <p:guide orient="horz" pos="6735"/>
        <p:guide pos="95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134BED52-5C99-46E0-BB76-0778A8E9BE47}" type="datetimeFigureOut">
              <a:rPr lang="en-GB" smtClean="0"/>
              <a:t>12/08/2021</a:t>
            </a:fld>
            <a:endParaRPr lang="en-GB"/>
          </a:p>
        </p:txBody>
      </p:sp>
      <p:sp>
        <p:nvSpPr>
          <p:cNvPr id="4" name="Slide Image Placeholder 3"/>
          <p:cNvSpPr>
            <a:spLocks noGrp="1" noRot="1" noChangeAspect="1"/>
          </p:cNvSpPr>
          <p:nvPr>
            <p:ph type="sldImg" idx="2"/>
          </p:nvPr>
        </p:nvSpPr>
        <p:spPr>
          <a:xfrm>
            <a:off x="1027113" y="1241425"/>
            <a:ext cx="47434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1AFECD67-51A5-44B7-B19F-B8CB0E14E6A6}" type="slidenum">
              <a:rPr lang="en-GB" smtClean="0"/>
              <a:t>‹N°›</a:t>
            </a:fld>
            <a:endParaRPr lang="en-GB"/>
          </a:p>
        </p:txBody>
      </p:sp>
    </p:spTree>
    <p:extLst>
      <p:ext uri="{BB962C8B-B14F-4D97-AF65-F5344CB8AC3E}">
        <p14:creationId xmlns:p14="http://schemas.microsoft.com/office/powerpoint/2010/main" val="4090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AFECD67-51A5-44B7-B19F-B8CB0E14E6A6}" type="slidenum">
              <a:rPr lang="en-GB" smtClean="0"/>
              <a:t>1</a:t>
            </a:fld>
            <a:endParaRPr lang="en-GB"/>
          </a:p>
        </p:txBody>
      </p:sp>
    </p:spTree>
    <p:extLst>
      <p:ext uri="{BB962C8B-B14F-4D97-AF65-F5344CB8AC3E}">
        <p14:creationId xmlns:p14="http://schemas.microsoft.com/office/powerpoint/2010/main" val="3464294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69936" y="5275548"/>
            <a:ext cx="6550665" cy="93070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330186" y="3112982"/>
            <a:ext cx="20672657" cy="1255818"/>
          </a:xfrm>
        </p:spPr>
        <p:txBody>
          <a:bodyPr anchor="b"/>
          <a:lstStyle>
            <a:lvl1pPr>
              <a:defRPr sz="3200">
                <a:solidFill>
                  <a:schemeClr val="bg1"/>
                </a:solidFill>
              </a:defRPr>
            </a:lvl1pPr>
          </a:lstStyle>
          <a:p>
            <a:pPr lvl="0"/>
            <a:r>
              <a:rPr lang="en-US" dirty="0"/>
              <a:t>Click to edit Master text styles</a:t>
            </a:r>
          </a:p>
          <a:p>
            <a:pPr lvl="0"/>
            <a:endParaRPr lang="en-US" dirty="0"/>
          </a:p>
        </p:txBody>
      </p:sp>
      <p:sp>
        <p:nvSpPr>
          <p:cNvPr id="18" name="Content Placeholder 6">
            <a:extLst>
              <a:ext uri="{FF2B5EF4-FFF2-40B4-BE49-F238E27FC236}">
                <a16:creationId xmlns:a16="http://schemas.microsoft.com/office/drawing/2014/main" id="{42D53E03-99CE-4CB1-8C6C-84FDD787CBC1}"/>
              </a:ext>
            </a:extLst>
          </p:cNvPr>
          <p:cNvSpPr>
            <a:spLocks noGrp="1"/>
          </p:cNvSpPr>
          <p:nvPr>
            <p:ph sz="quarter" idx="23"/>
          </p:nvPr>
        </p:nvSpPr>
        <p:spPr>
          <a:xfrm>
            <a:off x="8330372" y="5275548"/>
            <a:ext cx="6550665" cy="14316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6">
            <a:extLst>
              <a:ext uri="{FF2B5EF4-FFF2-40B4-BE49-F238E27FC236}">
                <a16:creationId xmlns:a16="http://schemas.microsoft.com/office/drawing/2014/main" id="{A1445F14-A87F-4C00-BEF3-A64AA6509AF1}"/>
              </a:ext>
            </a:extLst>
          </p:cNvPr>
          <p:cNvSpPr>
            <a:spLocks noGrp="1"/>
          </p:cNvSpPr>
          <p:nvPr>
            <p:ph sz="quarter" idx="24"/>
          </p:nvPr>
        </p:nvSpPr>
        <p:spPr>
          <a:xfrm>
            <a:off x="22454613" y="5275549"/>
            <a:ext cx="6550665" cy="12536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10">
            <a:extLst>
              <a:ext uri="{FF2B5EF4-FFF2-40B4-BE49-F238E27FC236}">
                <a16:creationId xmlns:a16="http://schemas.microsoft.com/office/drawing/2014/main" id="{FB8C6BE7-DB26-4FA7-A12C-5FA61960475A}"/>
              </a:ext>
            </a:extLst>
          </p:cNvPr>
          <p:cNvSpPr>
            <a:spLocks noGrp="1"/>
          </p:cNvSpPr>
          <p:nvPr>
            <p:ph type="pic" sz="quarter" idx="16"/>
          </p:nvPr>
        </p:nvSpPr>
        <p:spPr>
          <a:xfrm>
            <a:off x="15391930" y="5275547"/>
            <a:ext cx="6551603" cy="4988795"/>
          </a:xfrm>
          <a:solidFill>
            <a:schemeClr val="bg1">
              <a:lumMod val="85000"/>
            </a:schemeClr>
          </a:solidFill>
        </p:spPr>
        <p:txBody>
          <a:bodyPr/>
          <a:lstStyle/>
          <a:p>
            <a:r>
              <a:rPr lang="en-US"/>
              <a:t>Click icon to add picture</a:t>
            </a:r>
            <a:endParaRPr lang="en-GB" dirty="0"/>
          </a:p>
        </p:txBody>
      </p:sp>
      <p:sp>
        <p:nvSpPr>
          <p:cNvPr id="10" name="Text Placeholder 9">
            <a:extLst>
              <a:ext uri="{FF2B5EF4-FFF2-40B4-BE49-F238E27FC236}">
                <a16:creationId xmlns:a16="http://schemas.microsoft.com/office/drawing/2014/main" id="{F8B7047C-E289-4D61-8A08-7A1CF0668154}"/>
              </a:ext>
            </a:extLst>
          </p:cNvPr>
          <p:cNvSpPr>
            <a:spLocks noGrp="1"/>
          </p:cNvSpPr>
          <p:nvPr>
            <p:ph type="body" sz="quarter" idx="25"/>
          </p:nvPr>
        </p:nvSpPr>
        <p:spPr>
          <a:xfrm>
            <a:off x="15391930" y="10554163"/>
            <a:ext cx="6551789" cy="747737"/>
          </a:xfrm>
        </p:spPr>
        <p:txBody>
          <a:bodyPr/>
          <a:lstStyle>
            <a:lvl1pPr>
              <a:spcAft>
                <a:spcPts val="0"/>
              </a:spcAft>
              <a:defRPr sz="1271" i="1"/>
            </a:lvl1pPr>
          </a:lstStyle>
          <a:p>
            <a:pPr lvl="0"/>
            <a:r>
              <a:rPr lang="en-US"/>
              <a:t>Click to edit Master text styles</a:t>
            </a:r>
          </a:p>
        </p:txBody>
      </p:sp>
      <p:sp>
        <p:nvSpPr>
          <p:cNvPr id="22" name="Picture Placeholder 10">
            <a:extLst>
              <a:ext uri="{FF2B5EF4-FFF2-40B4-BE49-F238E27FC236}">
                <a16:creationId xmlns:a16="http://schemas.microsoft.com/office/drawing/2014/main" id="{C748A827-70C6-4F56-8779-0A251D21A5FC}"/>
              </a:ext>
            </a:extLst>
          </p:cNvPr>
          <p:cNvSpPr>
            <a:spLocks noGrp="1"/>
          </p:cNvSpPr>
          <p:nvPr>
            <p:ph type="pic" sz="quarter" idx="26"/>
          </p:nvPr>
        </p:nvSpPr>
        <p:spPr>
          <a:xfrm>
            <a:off x="15390807" y="11785455"/>
            <a:ext cx="6551603" cy="4988795"/>
          </a:xfrm>
          <a:solidFill>
            <a:schemeClr val="bg1">
              <a:lumMod val="85000"/>
            </a:schemeClr>
          </a:solidFill>
        </p:spPr>
        <p:txBody>
          <a:bodyPr/>
          <a:lstStyle/>
          <a:p>
            <a:r>
              <a:rPr lang="en-US"/>
              <a:t>Click icon to add picture</a:t>
            </a:r>
            <a:endParaRPr lang="en-GB" dirty="0"/>
          </a:p>
        </p:txBody>
      </p:sp>
      <p:sp>
        <p:nvSpPr>
          <p:cNvPr id="23" name="Text Placeholder 9">
            <a:extLst>
              <a:ext uri="{FF2B5EF4-FFF2-40B4-BE49-F238E27FC236}">
                <a16:creationId xmlns:a16="http://schemas.microsoft.com/office/drawing/2014/main" id="{61B560A8-462D-47FE-B413-F4ADDBF3895C}"/>
              </a:ext>
            </a:extLst>
          </p:cNvPr>
          <p:cNvSpPr>
            <a:spLocks noGrp="1"/>
          </p:cNvSpPr>
          <p:nvPr>
            <p:ph type="body" sz="quarter" idx="27"/>
          </p:nvPr>
        </p:nvSpPr>
        <p:spPr>
          <a:xfrm>
            <a:off x="15390621" y="17064072"/>
            <a:ext cx="6551789" cy="747737"/>
          </a:xfrm>
        </p:spPr>
        <p:txBody>
          <a:bodyPr/>
          <a:lstStyle>
            <a:lvl1pPr>
              <a:spcAft>
                <a:spcPts val="0"/>
              </a:spcAft>
              <a:defRPr sz="1271" i="1"/>
            </a:lvl1pPr>
          </a:lstStyle>
          <a:p>
            <a:pPr lvl="0"/>
            <a:r>
              <a:rPr lang="en-US"/>
              <a:t>Click to edit Master text styles</a:t>
            </a:r>
          </a:p>
        </p:txBody>
      </p:sp>
      <p:sp>
        <p:nvSpPr>
          <p:cNvPr id="24" name="Picture Placeholder 10">
            <a:extLst>
              <a:ext uri="{FF2B5EF4-FFF2-40B4-BE49-F238E27FC236}">
                <a16:creationId xmlns:a16="http://schemas.microsoft.com/office/drawing/2014/main" id="{18BE30EE-F80B-41DE-AC84-577060945416}"/>
              </a:ext>
            </a:extLst>
          </p:cNvPr>
          <p:cNvSpPr>
            <a:spLocks noGrp="1"/>
          </p:cNvSpPr>
          <p:nvPr>
            <p:ph type="pic" sz="quarter" idx="28" hasCustomPrompt="1"/>
          </p:nvPr>
        </p:nvSpPr>
        <p:spPr>
          <a:xfrm>
            <a:off x="22454612" y="17947001"/>
            <a:ext cx="3165038" cy="1645133"/>
          </a:xfrm>
          <a:solidFill>
            <a:schemeClr val="bg1">
              <a:lumMod val="85000"/>
            </a:schemeClr>
          </a:solidFill>
        </p:spPr>
        <p:txBody>
          <a:bodyPr/>
          <a:lstStyle/>
          <a:p>
            <a:r>
              <a:rPr lang="en-GB" dirty="0"/>
              <a:t>Click icon to add a supporter or partner logo</a:t>
            </a:r>
          </a:p>
        </p:txBody>
      </p:sp>
      <p:sp>
        <p:nvSpPr>
          <p:cNvPr id="25" name="Picture Placeholder 10">
            <a:extLst>
              <a:ext uri="{FF2B5EF4-FFF2-40B4-BE49-F238E27FC236}">
                <a16:creationId xmlns:a16="http://schemas.microsoft.com/office/drawing/2014/main" id="{542B409E-86EB-4F38-BDD5-738D1D6B1073}"/>
              </a:ext>
            </a:extLst>
          </p:cNvPr>
          <p:cNvSpPr>
            <a:spLocks noGrp="1"/>
          </p:cNvSpPr>
          <p:nvPr>
            <p:ph type="pic" sz="quarter" idx="29" hasCustomPrompt="1"/>
          </p:nvPr>
        </p:nvSpPr>
        <p:spPr>
          <a:xfrm>
            <a:off x="25837994" y="17946712"/>
            <a:ext cx="3165038" cy="1645133"/>
          </a:xfrm>
          <a:solidFill>
            <a:schemeClr val="bg1">
              <a:lumMod val="85000"/>
            </a:schemeClr>
          </a:solidFill>
        </p:spPr>
        <p:txBody>
          <a:bodyPr/>
          <a:lstStyle/>
          <a:p>
            <a:r>
              <a:rPr lang="en-GB" dirty="0"/>
              <a:t>Click icon to add a supporter or partner logo</a:t>
            </a:r>
          </a:p>
        </p:txBody>
      </p:sp>
      <p:sp>
        <p:nvSpPr>
          <p:cNvPr id="26" name="Picture Placeholder 10">
            <a:extLst>
              <a:ext uri="{FF2B5EF4-FFF2-40B4-BE49-F238E27FC236}">
                <a16:creationId xmlns:a16="http://schemas.microsoft.com/office/drawing/2014/main" id="{0735B4B8-881C-4F65-A21B-DCD0CE40E1CA}"/>
              </a:ext>
            </a:extLst>
          </p:cNvPr>
          <p:cNvSpPr>
            <a:spLocks noGrp="1"/>
          </p:cNvSpPr>
          <p:nvPr>
            <p:ph type="pic" sz="quarter" idx="30"/>
          </p:nvPr>
        </p:nvSpPr>
        <p:spPr>
          <a:xfrm>
            <a:off x="1269935" y="14836706"/>
            <a:ext cx="6551603" cy="4754865"/>
          </a:xfrm>
          <a:solidFill>
            <a:schemeClr val="bg1">
              <a:lumMod val="85000"/>
            </a:schemeClr>
          </a:solidFill>
        </p:spPr>
        <p:txBody>
          <a:bodyPr/>
          <a:lstStyle/>
          <a:p>
            <a:r>
              <a:rPr lang="en-US"/>
              <a:t>Click icon to add picture</a:t>
            </a:r>
            <a:endParaRPr lang="en-GB" dirty="0"/>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69936" y="5275548"/>
            <a:ext cx="6550665" cy="143162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330375" y="3112982"/>
            <a:ext cx="20672657" cy="655983"/>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42D53E03-99CE-4CB1-8C6C-84FDD787CBC1}"/>
              </a:ext>
            </a:extLst>
          </p:cNvPr>
          <p:cNvSpPr>
            <a:spLocks noGrp="1"/>
          </p:cNvSpPr>
          <p:nvPr>
            <p:ph sz="quarter" idx="23"/>
          </p:nvPr>
        </p:nvSpPr>
        <p:spPr>
          <a:xfrm>
            <a:off x="8330372" y="5275548"/>
            <a:ext cx="6550665" cy="34281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Content Placeholder 6">
            <a:extLst>
              <a:ext uri="{FF2B5EF4-FFF2-40B4-BE49-F238E27FC236}">
                <a16:creationId xmlns:a16="http://schemas.microsoft.com/office/drawing/2014/main" id="{A1445F14-A87F-4C00-BEF3-A64AA6509AF1}"/>
              </a:ext>
            </a:extLst>
          </p:cNvPr>
          <p:cNvSpPr>
            <a:spLocks noGrp="1"/>
          </p:cNvSpPr>
          <p:nvPr>
            <p:ph sz="quarter" idx="24"/>
          </p:nvPr>
        </p:nvSpPr>
        <p:spPr>
          <a:xfrm>
            <a:off x="22454613" y="5275549"/>
            <a:ext cx="6550665" cy="125362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Picture Placeholder 10">
            <a:extLst>
              <a:ext uri="{FF2B5EF4-FFF2-40B4-BE49-F238E27FC236}">
                <a16:creationId xmlns:a16="http://schemas.microsoft.com/office/drawing/2014/main" id="{FB8C6BE7-DB26-4FA7-A12C-5FA61960475A}"/>
              </a:ext>
            </a:extLst>
          </p:cNvPr>
          <p:cNvSpPr>
            <a:spLocks noGrp="1"/>
          </p:cNvSpPr>
          <p:nvPr>
            <p:ph type="pic" sz="quarter" idx="16"/>
          </p:nvPr>
        </p:nvSpPr>
        <p:spPr>
          <a:xfrm>
            <a:off x="15391930" y="5275547"/>
            <a:ext cx="6551603" cy="6972107"/>
          </a:xfrm>
          <a:solidFill>
            <a:schemeClr val="bg1">
              <a:lumMod val="85000"/>
            </a:schemeClr>
          </a:solidFill>
        </p:spPr>
        <p:txBody>
          <a:bodyPr/>
          <a:lstStyle/>
          <a:p>
            <a:r>
              <a:rPr lang="en-US"/>
              <a:t>Click icon to add picture</a:t>
            </a:r>
            <a:endParaRPr lang="en-GB" dirty="0"/>
          </a:p>
        </p:txBody>
      </p:sp>
      <p:sp>
        <p:nvSpPr>
          <p:cNvPr id="10" name="Text Placeholder 9">
            <a:extLst>
              <a:ext uri="{FF2B5EF4-FFF2-40B4-BE49-F238E27FC236}">
                <a16:creationId xmlns:a16="http://schemas.microsoft.com/office/drawing/2014/main" id="{F8B7047C-E289-4D61-8A08-7A1CF0668154}"/>
              </a:ext>
            </a:extLst>
          </p:cNvPr>
          <p:cNvSpPr>
            <a:spLocks noGrp="1"/>
          </p:cNvSpPr>
          <p:nvPr>
            <p:ph type="body" sz="quarter" idx="25"/>
          </p:nvPr>
        </p:nvSpPr>
        <p:spPr>
          <a:xfrm>
            <a:off x="15391930" y="12535554"/>
            <a:ext cx="6551789" cy="1265198"/>
          </a:xfrm>
        </p:spPr>
        <p:txBody>
          <a:bodyPr/>
          <a:lstStyle>
            <a:lvl1pPr>
              <a:spcAft>
                <a:spcPts val="0"/>
              </a:spcAft>
              <a:defRPr sz="1800" i="1"/>
            </a:lvl1pPr>
          </a:lstStyle>
          <a:p>
            <a:pPr lvl="0"/>
            <a:r>
              <a:rPr lang="en-US" dirty="0"/>
              <a:t>Click to edit Master text styles</a:t>
            </a:r>
          </a:p>
        </p:txBody>
      </p:sp>
      <p:sp>
        <p:nvSpPr>
          <p:cNvPr id="22" name="Picture Placeholder 10">
            <a:extLst>
              <a:ext uri="{FF2B5EF4-FFF2-40B4-BE49-F238E27FC236}">
                <a16:creationId xmlns:a16="http://schemas.microsoft.com/office/drawing/2014/main" id="{C748A827-70C6-4F56-8779-0A251D21A5FC}"/>
              </a:ext>
            </a:extLst>
          </p:cNvPr>
          <p:cNvSpPr>
            <a:spLocks noGrp="1"/>
          </p:cNvSpPr>
          <p:nvPr>
            <p:ph type="pic" sz="quarter" idx="26"/>
          </p:nvPr>
        </p:nvSpPr>
        <p:spPr>
          <a:xfrm>
            <a:off x="8326815" y="13946758"/>
            <a:ext cx="13615594" cy="4818433"/>
          </a:xfrm>
          <a:solidFill>
            <a:schemeClr val="bg1">
              <a:lumMod val="85000"/>
            </a:schemeClr>
          </a:solidFill>
        </p:spPr>
        <p:txBody>
          <a:bodyPr/>
          <a:lstStyle/>
          <a:p>
            <a:r>
              <a:rPr lang="en-US"/>
              <a:t>Click icon to add picture</a:t>
            </a:r>
            <a:endParaRPr lang="en-GB" dirty="0"/>
          </a:p>
        </p:txBody>
      </p:sp>
      <p:sp>
        <p:nvSpPr>
          <p:cNvPr id="23" name="Text Placeholder 9">
            <a:extLst>
              <a:ext uri="{FF2B5EF4-FFF2-40B4-BE49-F238E27FC236}">
                <a16:creationId xmlns:a16="http://schemas.microsoft.com/office/drawing/2014/main" id="{61B560A8-462D-47FE-B413-F4ADDBF3895C}"/>
              </a:ext>
            </a:extLst>
          </p:cNvPr>
          <p:cNvSpPr>
            <a:spLocks noGrp="1"/>
          </p:cNvSpPr>
          <p:nvPr>
            <p:ph type="body" sz="quarter" idx="27"/>
          </p:nvPr>
        </p:nvSpPr>
        <p:spPr>
          <a:xfrm>
            <a:off x="8326815" y="19070316"/>
            <a:ext cx="13615594" cy="521529"/>
          </a:xfrm>
        </p:spPr>
        <p:txBody>
          <a:bodyPr/>
          <a:lstStyle>
            <a:lvl1pPr>
              <a:spcAft>
                <a:spcPts val="0"/>
              </a:spcAft>
              <a:defRPr sz="1800" i="1"/>
            </a:lvl1pPr>
          </a:lstStyle>
          <a:p>
            <a:pPr lvl="0"/>
            <a:r>
              <a:rPr lang="en-US"/>
              <a:t>Click to edit Master text styles</a:t>
            </a:r>
          </a:p>
        </p:txBody>
      </p:sp>
      <p:sp>
        <p:nvSpPr>
          <p:cNvPr id="24" name="Picture Placeholder 10">
            <a:extLst>
              <a:ext uri="{FF2B5EF4-FFF2-40B4-BE49-F238E27FC236}">
                <a16:creationId xmlns:a16="http://schemas.microsoft.com/office/drawing/2014/main" id="{18BE30EE-F80B-41DE-AC84-577060945416}"/>
              </a:ext>
            </a:extLst>
          </p:cNvPr>
          <p:cNvSpPr>
            <a:spLocks noGrp="1"/>
          </p:cNvSpPr>
          <p:nvPr>
            <p:ph type="pic" sz="quarter" idx="28" hasCustomPrompt="1"/>
          </p:nvPr>
        </p:nvSpPr>
        <p:spPr>
          <a:xfrm>
            <a:off x="22454612" y="17947001"/>
            <a:ext cx="3165038" cy="1645133"/>
          </a:xfrm>
          <a:solidFill>
            <a:schemeClr val="bg1">
              <a:lumMod val="85000"/>
            </a:schemeClr>
          </a:solidFill>
        </p:spPr>
        <p:txBody>
          <a:bodyPr/>
          <a:lstStyle/>
          <a:p>
            <a:r>
              <a:rPr lang="en-GB" dirty="0"/>
              <a:t>Click icon to add a supporter or partner logo</a:t>
            </a:r>
          </a:p>
        </p:txBody>
      </p:sp>
      <p:sp>
        <p:nvSpPr>
          <p:cNvPr id="25" name="Picture Placeholder 10">
            <a:extLst>
              <a:ext uri="{FF2B5EF4-FFF2-40B4-BE49-F238E27FC236}">
                <a16:creationId xmlns:a16="http://schemas.microsoft.com/office/drawing/2014/main" id="{542B409E-86EB-4F38-BDD5-738D1D6B1073}"/>
              </a:ext>
            </a:extLst>
          </p:cNvPr>
          <p:cNvSpPr>
            <a:spLocks noGrp="1"/>
          </p:cNvSpPr>
          <p:nvPr>
            <p:ph type="pic" sz="quarter" idx="29" hasCustomPrompt="1"/>
          </p:nvPr>
        </p:nvSpPr>
        <p:spPr>
          <a:xfrm>
            <a:off x="25837994" y="17946712"/>
            <a:ext cx="3165038" cy="1645133"/>
          </a:xfrm>
          <a:solidFill>
            <a:schemeClr val="bg1">
              <a:lumMod val="85000"/>
            </a:schemeClr>
          </a:solidFill>
        </p:spPr>
        <p:txBody>
          <a:bodyPr/>
          <a:lstStyle/>
          <a:p>
            <a:r>
              <a:rPr lang="en-GB" dirty="0"/>
              <a:t>Click icon to add a supporter or partner logo</a:t>
            </a:r>
          </a:p>
        </p:txBody>
      </p:sp>
      <p:sp>
        <p:nvSpPr>
          <p:cNvPr id="13" name="Content Placeholder 6">
            <a:extLst>
              <a:ext uri="{FF2B5EF4-FFF2-40B4-BE49-F238E27FC236}">
                <a16:creationId xmlns:a16="http://schemas.microsoft.com/office/drawing/2014/main" id="{42D53E03-99CE-4CB1-8C6C-84FDD787CBC1}"/>
              </a:ext>
            </a:extLst>
          </p:cNvPr>
          <p:cNvSpPr>
            <a:spLocks noGrp="1"/>
          </p:cNvSpPr>
          <p:nvPr>
            <p:ph sz="quarter" idx="30"/>
          </p:nvPr>
        </p:nvSpPr>
        <p:spPr>
          <a:xfrm>
            <a:off x="8330371" y="9689755"/>
            <a:ext cx="6550665" cy="4087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9">
            <a:extLst>
              <a:ext uri="{FF2B5EF4-FFF2-40B4-BE49-F238E27FC236}">
                <a16:creationId xmlns:a16="http://schemas.microsoft.com/office/drawing/2014/main" id="{F8B7047C-E289-4D61-8A08-7A1CF0668154}"/>
              </a:ext>
            </a:extLst>
          </p:cNvPr>
          <p:cNvSpPr>
            <a:spLocks noGrp="1"/>
          </p:cNvSpPr>
          <p:nvPr>
            <p:ph type="body" sz="quarter" idx="31"/>
          </p:nvPr>
        </p:nvSpPr>
        <p:spPr>
          <a:xfrm>
            <a:off x="8329808" y="8893887"/>
            <a:ext cx="6551789" cy="605713"/>
          </a:xfrm>
        </p:spPr>
        <p:txBody>
          <a:bodyPr/>
          <a:lstStyle>
            <a:lvl1pPr>
              <a:spcAft>
                <a:spcPts val="0"/>
              </a:spcAft>
              <a:defRPr sz="1800" i="1"/>
            </a:lvl1pPr>
          </a:lstStyle>
          <a:p>
            <a:pPr lvl="0"/>
            <a:r>
              <a:rPr lang="en-US" dirty="0"/>
              <a:t>Click to edit Master text styles</a:t>
            </a:r>
          </a:p>
        </p:txBody>
      </p:sp>
    </p:spTree>
    <p:extLst>
      <p:ext uri="{BB962C8B-B14F-4D97-AF65-F5344CB8AC3E}">
        <p14:creationId xmlns:p14="http://schemas.microsoft.com/office/powerpoint/2010/main" val="3533430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F7FA810-1CD7-4817-8AC6-A2A64D0652F8}"/>
              </a:ext>
            </a:extLst>
          </p:cNvPr>
          <p:cNvSpPr/>
          <p:nvPr userDrawn="1"/>
        </p:nvSpPr>
        <p:spPr>
          <a:xfrm>
            <a:off x="0" y="20272268"/>
            <a:ext cx="30275213" cy="550862"/>
          </a:xfrm>
          <a:prstGeom prst="rect">
            <a:avLst/>
          </a:prstGeom>
          <a:solidFill>
            <a:srgbClr val="082C5F"/>
          </a:solidFill>
          <a:ln>
            <a:solidFill>
              <a:srgbClr val="082C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6800">
              <a:tabLst>
                <a:tab pos="28971875" algn="r"/>
                <a:tab pos="30683200" algn="r"/>
              </a:tabLst>
            </a:pPr>
            <a:r>
              <a:rPr lang="en-GB" sz="3200" b="0" dirty="0"/>
              <a:t>Department of Mechanical Engineering 	ME4 Individual Project 2020-2021	</a:t>
            </a:r>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0874970"/>
            <a:ext cx="30275213"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9B5386F-C287-4200-98AF-191DCC08B3DB}"/>
              </a:ext>
            </a:extLst>
          </p:cNvPr>
          <p:cNvSpPr/>
          <p:nvPr userDrawn="1"/>
        </p:nvSpPr>
        <p:spPr>
          <a:xfrm>
            <a:off x="1" y="-1"/>
            <a:ext cx="30275213" cy="4487881"/>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8"/>
          </a:p>
        </p:txBody>
      </p:sp>
      <p:sp>
        <p:nvSpPr>
          <p:cNvPr id="2" name="Title Placeholder 1"/>
          <p:cNvSpPr>
            <a:spLocks noGrp="1"/>
          </p:cNvSpPr>
          <p:nvPr>
            <p:ph type="title"/>
          </p:nvPr>
        </p:nvSpPr>
        <p:spPr bwMode="white">
          <a:xfrm>
            <a:off x="8330375" y="1271355"/>
            <a:ext cx="20672657" cy="1841627"/>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69936" y="5275548"/>
            <a:ext cx="27733096" cy="1431629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820601" y="1271355"/>
            <a:ext cx="0" cy="2403855"/>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73145" y="1271355"/>
            <a:ext cx="5094304" cy="1336908"/>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70" r:id="rId2"/>
  </p:sldLayoutIdLst>
  <p:txStyles>
    <p:titleStyle>
      <a:lvl1pPr algn="l" defTabSz="3023148" rtl="0" eaLnBrk="1" latinLnBrk="0" hangingPunct="1">
        <a:lnSpc>
          <a:spcPct val="83000"/>
        </a:lnSpc>
        <a:spcBef>
          <a:spcPct val="0"/>
        </a:spcBef>
        <a:buNone/>
        <a:defRPr sz="7200" b="1" kern="1200">
          <a:solidFill>
            <a:schemeClr val="bg1"/>
          </a:solidFill>
          <a:latin typeface="+mj-lt"/>
          <a:ea typeface="+mj-ea"/>
          <a:cs typeface="+mj-cs"/>
        </a:defRPr>
      </a:lvl1pPr>
    </p:titleStyle>
    <p:bodyStyle>
      <a:lvl1pPr marL="0" indent="0" algn="l" defTabSz="3023148" rtl="0" eaLnBrk="1" latinLnBrk="0" hangingPunct="1">
        <a:lnSpc>
          <a:spcPct val="90000"/>
        </a:lnSpc>
        <a:spcBef>
          <a:spcPts val="0"/>
        </a:spcBef>
        <a:spcAft>
          <a:spcPts val="1836"/>
        </a:spcAft>
        <a:buFont typeface="Arial" panose="020B0604020202020204" pitchFamily="34" charset="0"/>
        <a:buNone/>
        <a:defRPr sz="1800"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3023148" rtl="0" eaLnBrk="1" latinLnBrk="0" hangingPunct="1">
        <a:defRPr sz="5951" kern="1200">
          <a:solidFill>
            <a:schemeClr val="tx1"/>
          </a:solidFill>
          <a:latin typeface="+mn-lt"/>
          <a:ea typeface="+mn-ea"/>
          <a:cs typeface="+mn-cs"/>
        </a:defRPr>
      </a:lvl1pPr>
      <a:lvl2pPr marL="1511574" algn="l" defTabSz="3023148" rtl="0" eaLnBrk="1" latinLnBrk="0" hangingPunct="1">
        <a:defRPr sz="5951" kern="1200">
          <a:solidFill>
            <a:schemeClr val="tx1"/>
          </a:solidFill>
          <a:latin typeface="+mn-lt"/>
          <a:ea typeface="+mn-ea"/>
          <a:cs typeface="+mn-cs"/>
        </a:defRPr>
      </a:lvl2pPr>
      <a:lvl3pPr marL="3023148" algn="l" defTabSz="3023148" rtl="0" eaLnBrk="1" latinLnBrk="0" hangingPunct="1">
        <a:defRPr sz="5951" kern="1200">
          <a:solidFill>
            <a:schemeClr val="tx1"/>
          </a:solidFill>
          <a:latin typeface="+mn-lt"/>
          <a:ea typeface="+mn-ea"/>
          <a:cs typeface="+mn-cs"/>
        </a:defRPr>
      </a:lvl3pPr>
      <a:lvl4pPr marL="4534722" algn="l" defTabSz="3023148" rtl="0" eaLnBrk="1" latinLnBrk="0" hangingPunct="1">
        <a:defRPr sz="5951" kern="1200">
          <a:solidFill>
            <a:schemeClr val="tx1"/>
          </a:solidFill>
          <a:latin typeface="+mn-lt"/>
          <a:ea typeface="+mn-ea"/>
          <a:cs typeface="+mn-cs"/>
        </a:defRPr>
      </a:lvl4pPr>
      <a:lvl5pPr marL="6046297" algn="l" defTabSz="3023148" rtl="0" eaLnBrk="1" latinLnBrk="0" hangingPunct="1">
        <a:defRPr sz="5951" kern="1200">
          <a:solidFill>
            <a:schemeClr val="tx1"/>
          </a:solidFill>
          <a:latin typeface="+mn-lt"/>
          <a:ea typeface="+mn-ea"/>
          <a:cs typeface="+mn-cs"/>
        </a:defRPr>
      </a:lvl5pPr>
      <a:lvl6pPr marL="7557871" algn="l" defTabSz="3023148" rtl="0" eaLnBrk="1" latinLnBrk="0" hangingPunct="1">
        <a:defRPr sz="5951" kern="1200">
          <a:solidFill>
            <a:schemeClr val="tx1"/>
          </a:solidFill>
          <a:latin typeface="+mn-lt"/>
          <a:ea typeface="+mn-ea"/>
          <a:cs typeface="+mn-cs"/>
        </a:defRPr>
      </a:lvl6pPr>
      <a:lvl7pPr marL="9069445" algn="l" defTabSz="3023148" rtl="0" eaLnBrk="1" latinLnBrk="0" hangingPunct="1">
        <a:defRPr sz="5951" kern="1200">
          <a:solidFill>
            <a:schemeClr val="tx1"/>
          </a:solidFill>
          <a:latin typeface="+mn-lt"/>
          <a:ea typeface="+mn-ea"/>
          <a:cs typeface="+mn-cs"/>
        </a:defRPr>
      </a:lvl7pPr>
      <a:lvl8pPr marL="10581019" algn="l" defTabSz="3023148" rtl="0" eaLnBrk="1" latinLnBrk="0" hangingPunct="1">
        <a:defRPr sz="5951" kern="1200">
          <a:solidFill>
            <a:schemeClr val="tx1"/>
          </a:solidFill>
          <a:latin typeface="+mn-lt"/>
          <a:ea typeface="+mn-ea"/>
          <a:cs typeface="+mn-cs"/>
        </a:defRPr>
      </a:lvl8pPr>
      <a:lvl9pPr marL="12092593" algn="l" defTabSz="3023148" rtl="0" eaLnBrk="1" latinLnBrk="0" hangingPunct="1">
        <a:defRPr sz="59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35" userDrawn="1">
          <p15:clr>
            <a:srgbClr val="F26B43"/>
          </p15:clr>
        </p15:guide>
        <p15:guide id="2" pos="9535" userDrawn="1">
          <p15:clr>
            <a:srgbClr val="F26B43"/>
          </p15:clr>
        </p15:guide>
        <p15:guide id="3" pos="800" userDrawn="1">
          <p15:clr>
            <a:srgbClr val="F26B43"/>
          </p15:clr>
        </p15:guide>
        <p15:guide id="4" pos="18270" userDrawn="1">
          <p15:clr>
            <a:srgbClr val="F26B43"/>
          </p15:clr>
        </p15:guide>
        <p15:guide id="5" pos="4926" userDrawn="1">
          <p15:clr>
            <a:srgbClr val="F26B43"/>
          </p15:clr>
        </p15:guide>
        <p15:guide id="6" pos="5247" userDrawn="1">
          <p15:clr>
            <a:srgbClr val="F26B43"/>
          </p15:clr>
        </p15:guide>
        <p15:guide id="7" pos="13823" userDrawn="1">
          <p15:clr>
            <a:srgbClr val="F26B43"/>
          </p15:clr>
        </p15:guide>
        <p15:guide id="8" pos="14145" userDrawn="1">
          <p15:clr>
            <a:srgbClr val="F26B43"/>
          </p15:clr>
        </p15:guide>
        <p15:guide id="9" orient="horz" pos="12341" userDrawn="1">
          <p15:clr>
            <a:srgbClr val="F26B43"/>
          </p15:clr>
        </p15:guide>
        <p15:guide id="10" orient="horz" pos="3323" userDrawn="1">
          <p15:clr>
            <a:srgbClr val="F26B43"/>
          </p15:clr>
        </p15:guide>
        <p15:guide id="11" orient="horz" pos="800" userDrawn="1">
          <p15:clr>
            <a:srgbClr val="F26B43"/>
          </p15:clr>
        </p15:guide>
        <p15:guide id="12" pos="9375" userDrawn="1">
          <p15:clr>
            <a:srgbClr val="F26B43"/>
          </p15:clr>
        </p15:guide>
        <p15:guide id="13" pos="96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6531-E9C2-4DB3-9234-BC07B8FA2C99}"/>
              </a:ext>
            </a:extLst>
          </p:cNvPr>
          <p:cNvSpPr>
            <a:spLocks noGrp="1"/>
          </p:cNvSpPr>
          <p:nvPr>
            <p:ph type="title"/>
          </p:nvPr>
        </p:nvSpPr>
        <p:spPr>
          <a:xfrm>
            <a:off x="8330375" y="1271355"/>
            <a:ext cx="20672657" cy="1821584"/>
          </a:xfrm>
        </p:spPr>
        <p:txBody>
          <a:bodyPr/>
          <a:lstStyle/>
          <a:p>
            <a:r>
              <a:rPr lang="en-GB" dirty="0"/>
              <a:t>Data-driven simulation of</a:t>
            </a:r>
            <a:br>
              <a:rPr lang="en-GB" dirty="0"/>
            </a:br>
            <a:r>
              <a:rPr lang="en-GB" dirty="0"/>
              <a:t>large scale fire</a:t>
            </a:r>
          </a:p>
        </p:txBody>
      </p:sp>
      <p:sp>
        <p:nvSpPr>
          <p:cNvPr id="3" name="Content Placeholder 2">
            <a:extLst>
              <a:ext uri="{FF2B5EF4-FFF2-40B4-BE49-F238E27FC236}">
                <a16:creationId xmlns:a16="http://schemas.microsoft.com/office/drawing/2014/main" id="{8B9F4136-507B-4BC2-971B-9C49EA8ACC39}"/>
              </a:ext>
            </a:extLst>
          </p:cNvPr>
          <p:cNvSpPr>
            <a:spLocks noGrp="1"/>
          </p:cNvSpPr>
          <p:nvPr>
            <p:ph sz="quarter" idx="13"/>
          </p:nvPr>
        </p:nvSpPr>
        <p:spPr>
          <a:xfrm>
            <a:off x="1269936" y="5144921"/>
            <a:ext cx="6550665" cy="4293312"/>
          </a:xfrm>
        </p:spPr>
        <p:txBody>
          <a:bodyPr/>
          <a:lstStyle/>
          <a:p>
            <a:pPr lvl="2">
              <a:spcAft>
                <a:spcPts val="1800"/>
              </a:spcAft>
            </a:pPr>
            <a:r>
              <a:rPr lang="en-GB" sz="5000" dirty="0" err="1" smtClean="0">
                <a:solidFill>
                  <a:srgbClr val="A20B08"/>
                </a:solidFill>
              </a:rPr>
              <a:t>Objectif</a:t>
            </a:r>
            <a:endParaRPr lang="en-GB" sz="5000" dirty="0" smtClean="0">
              <a:solidFill>
                <a:srgbClr val="A20B08"/>
              </a:solidFill>
            </a:endParaRPr>
          </a:p>
          <a:p>
            <a:pPr lvl="2" algn="just">
              <a:spcAft>
                <a:spcPts val="1800"/>
              </a:spcAft>
            </a:pPr>
            <a:r>
              <a:rPr lang="en-GB" sz="1800" dirty="0" smtClean="0"/>
              <a:t>Faire </a:t>
            </a:r>
            <a:r>
              <a:rPr lang="en-GB" sz="1800" dirty="0" err="1" smtClean="0"/>
              <a:t>l’inventaire</a:t>
            </a:r>
            <a:r>
              <a:rPr lang="en-GB" sz="1800" dirty="0" smtClean="0"/>
              <a:t> </a:t>
            </a:r>
            <a:r>
              <a:rPr lang="en-GB" sz="1800" dirty="0" err="1" smtClean="0"/>
              <a:t>en</a:t>
            </a:r>
            <a:r>
              <a:rPr lang="en-GB" sz="1800" dirty="0" smtClean="0"/>
              <a:t> temps reel d’</a:t>
            </a:r>
            <a:r>
              <a:rPr lang="en-GB" sz="1800" dirty="0" smtClean="0"/>
              <a:t>un </a:t>
            </a:r>
            <a:r>
              <a:rPr lang="en-GB" sz="1800" dirty="0" err="1" smtClean="0"/>
              <a:t>poulailler</a:t>
            </a:r>
            <a:r>
              <a:rPr lang="en-GB" sz="1800" dirty="0" smtClean="0"/>
              <a:t>.</a:t>
            </a:r>
            <a:endParaRPr lang="en-GB" sz="1800" dirty="0" smtClean="0"/>
          </a:p>
          <a:p>
            <a:pPr lvl="3">
              <a:spcAft>
                <a:spcPts val="1800"/>
              </a:spcAft>
            </a:pPr>
            <a:r>
              <a:rPr lang="fr-FR" dirty="0" smtClean="0">
                <a:solidFill>
                  <a:srgbClr val="004F9F"/>
                </a:solidFill>
              </a:rPr>
              <a:t>Spécifiques</a:t>
            </a:r>
            <a:endParaRPr lang="en-GB" dirty="0">
              <a:solidFill>
                <a:srgbClr val="004F9F"/>
              </a:solidFill>
            </a:endParaRPr>
          </a:p>
          <a:p>
            <a:pPr lvl="2" algn="just">
              <a:lnSpc>
                <a:spcPct val="100000"/>
              </a:lnSpc>
              <a:spcAft>
                <a:spcPts val="1800"/>
              </a:spcAft>
            </a:pPr>
            <a:r>
              <a:rPr lang="en-GB" sz="1800" dirty="0" err="1" smtClean="0"/>
              <a:t>Dans</a:t>
            </a:r>
            <a:r>
              <a:rPr lang="en-GB" sz="1800" dirty="0" smtClean="0"/>
              <a:t> </a:t>
            </a:r>
            <a:r>
              <a:rPr lang="en-GB" sz="1800" dirty="0" err="1" smtClean="0"/>
              <a:t>ce</a:t>
            </a:r>
            <a:r>
              <a:rPr lang="en-GB" sz="1800" dirty="0" smtClean="0"/>
              <a:t> </a:t>
            </a:r>
            <a:r>
              <a:rPr lang="en-GB" sz="1800" dirty="0" err="1" smtClean="0"/>
              <a:t>projet</a:t>
            </a:r>
            <a:r>
              <a:rPr lang="en-GB" sz="1800" dirty="0" smtClean="0"/>
              <a:t>, on a </a:t>
            </a:r>
            <a:r>
              <a:rPr lang="en-GB" sz="1800" dirty="0" err="1" smtClean="0"/>
              <a:t>developpé</a:t>
            </a:r>
            <a:r>
              <a:rPr lang="en-GB" sz="1800" dirty="0" smtClean="0"/>
              <a:t> un model </a:t>
            </a:r>
            <a:r>
              <a:rPr lang="en-GB" sz="1800" dirty="0" err="1" smtClean="0"/>
              <a:t>d’intelligence</a:t>
            </a:r>
            <a:r>
              <a:rPr lang="en-GB" sz="1800" dirty="0" smtClean="0"/>
              <a:t> </a:t>
            </a:r>
            <a:r>
              <a:rPr lang="en-GB" sz="1800" dirty="0" err="1" smtClean="0"/>
              <a:t>artificielle</a:t>
            </a:r>
            <a:r>
              <a:rPr lang="en-GB" sz="1800" dirty="0" smtClean="0"/>
              <a:t> qui </a:t>
            </a:r>
            <a:r>
              <a:rPr lang="en-GB" sz="1800" dirty="0" err="1" smtClean="0"/>
              <a:t>perme</a:t>
            </a:r>
            <a:r>
              <a:rPr lang="en-GB" sz="1800" dirty="0" err="1" smtClean="0"/>
              <a:t>t</a:t>
            </a:r>
            <a:r>
              <a:rPr lang="en-GB" sz="1800" dirty="0" smtClean="0"/>
              <a:t> de </a:t>
            </a:r>
            <a:r>
              <a:rPr lang="en-GB" sz="1800" dirty="0" err="1" smtClean="0"/>
              <a:t>détecter</a:t>
            </a:r>
            <a:r>
              <a:rPr lang="en-GB" sz="1800" dirty="0" smtClean="0"/>
              <a:t> et de </a:t>
            </a:r>
            <a:r>
              <a:rPr lang="en-GB" sz="1800" dirty="0" err="1" smtClean="0"/>
              <a:t>compter</a:t>
            </a:r>
            <a:r>
              <a:rPr lang="en-GB" sz="1800" dirty="0" smtClean="0"/>
              <a:t> le </a:t>
            </a:r>
            <a:r>
              <a:rPr lang="en-GB" sz="1800" dirty="0" err="1" smtClean="0"/>
              <a:t>nombre</a:t>
            </a:r>
            <a:r>
              <a:rPr lang="en-GB" sz="1800" dirty="0" smtClean="0"/>
              <a:t> de </a:t>
            </a:r>
            <a:r>
              <a:rPr lang="en-GB" sz="1800" dirty="0" err="1" smtClean="0"/>
              <a:t>poules</a:t>
            </a:r>
            <a:r>
              <a:rPr lang="en-GB" sz="1800" dirty="0" smtClean="0"/>
              <a:t> </a:t>
            </a:r>
            <a:r>
              <a:rPr lang="en-GB" sz="1800" dirty="0" err="1" smtClean="0"/>
              <a:t>qu’il</a:t>
            </a:r>
            <a:r>
              <a:rPr lang="en-GB" sz="1800" dirty="0" smtClean="0"/>
              <a:t> y a </a:t>
            </a:r>
            <a:r>
              <a:rPr lang="en-GB" sz="1800" dirty="0" err="1" smtClean="0"/>
              <a:t>dans</a:t>
            </a:r>
            <a:r>
              <a:rPr lang="en-GB" sz="1800" dirty="0" smtClean="0"/>
              <a:t> un </a:t>
            </a:r>
            <a:r>
              <a:rPr lang="en-GB" sz="1800" dirty="0" err="1" smtClean="0"/>
              <a:t>poulailler</a:t>
            </a:r>
            <a:r>
              <a:rPr lang="en-GB" sz="1800" dirty="0" smtClean="0"/>
              <a:t>.</a:t>
            </a:r>
          </a:p>
          <a:p>
            <a:pPr lvl="2" algn="just">
              <a:lnSpc>
                <a:spcPct val="100000"/>
              </a:lnSpc>
              <a:spcAft>
                <a:spcPts val="1800"/>
              </a:spcAft>
            </a:pPr>
            <a:endParaRPr lang="en-GB" sz="1800" dirty="0"/>
          </a:p>
          <a:p>
            <a:pPr lvl="2" algn="just">
              <a:lnSpc>
                <a:spcPct val="100000"/>
              </a:lnSpc>
              <a:spcAft>
                <a:spcPts val="1800"/>
              </a:spcAft>
            </a:pPr>
            <a:endParaRPr lang="en-GB" sz="1800" dirty="0" smtClean="0"/>
          </a:p>
          <a:p>
            <a:pPr lvl="2" algn="just">
              <a:lnSpc>
                <a:spcPct val="100000"/>
              </a:lnSpc>
              <a:spcAft>
                <a:spcPts val="1800"/>
              </a:spcAft>
            </a:pPr>
            <a:endParaRPr lang="en-GB" sz="200" dirty="0"/>
          </a:p>
          <a:p>
            <a:pPr lvl="2">
              <a:spcAft>
                <a:spcPts val="1800"/>
              </a:spcAft>
            </a:pPr>
            <a:r>
              <a:rPr lang="fr-FR" sz="4800" dirty="0">
                <a:solidFill>
                  <a:srgbClr val="A20B08"/>
                </a:solidFill>
                <a:latin typeface="Google Sans"/>
              </a:rPr>
              <a:t>Méthodologie</a:t>
            </a:r>
            <a:endParaRPr lang="en-GB" sz="4800" dirty="0">
              <a:solidFill>
                <a:srgbClr val="A20B08"/>
              </a:solidFill>
            </a:endParaRPr>
          </a:p>
          <a:p>
            <a:pPr lvl="2">
              <a:spcAft>
                <a:spcPts val="1800"/>
              </a:spcAft>
            </a:pPr>
            <a:endParaRPr lang="en-GB" sz="1800" dirty="0"/>
          </a:p>
          <a:p>
            <a:pPr lvl="2">
              <a:spcAft>
                <a:spcPts val="1800"/>
              </a:spcAft>
            </a:pPr>
            <a:r>
              <a:rPr lang="en-GB" sz="1800" dirty="0" smtClean="0"/>
              <a:t>Le </a:t>
            </a:r>
            <a:r>
              <a:rPr lang="en-GB" sz="1800" dirty="0" err="1" smtClean="0"/>
              <a:t>modèle</a:t>
            </a:r>
            <a:r>
              <a:rPr lang="en-GB" sz="1800" dirty="0" smtClean="0"/>
              <a:t> </a:t>
            </a:r>
            <a:r>
              <a:rPr lang="en-GB" sz="1800" dirty="0" err="1" smtClean="0"/>
              <a:t>conçu</a:t>
            </a:r>
            <a:r>
              <a:rPr lang="en-GB" sz="1800" dirty="0" smtClean="0"/>
              <a:t> </a:t>
            </a:r>
            <a:r>
              <a:rPr lang="en-GB" sz="1800" dirty="0" err="1" smtClean="0"/>
              <a:t>s’appui</a:t>
            </a:r>
            <a:r>
              <a:rPr lang="en-GB" sz="1800" dirty="0" smtClean="0"/>
              <a:t> sur </a:t>
            </a:r>
            <a:r>
              <a:rPr lang="en-GB" sz="1800" dirty="0" smtClean="0"/>
              <a:t>un </a:t>
            </a:r>
            <a:r>
              <a:rPr lang="en-GB" sz="1800" dirty="0" err="1" smtClean="0"/>
              <a:t>algorithme</a:t>
            </a:r>
            <a:r>
              <a:rPr lang="en-GB" sz="1800" dirty="0" smtClean="0"/>
              <a:t> </a:t>
            </a:r>
            <a:r>
              <a:rPr lang="en-GB" sz="1800" dirty="0" err="1" smtClean="0"/>
              <a:t>nommé</a:t>
            </a:r>
            <a:r>
              <a:rPr lang="en-GB" sz="1800" dirty="0" smtClean="0"/>
              <a:t> YOLOv5. Pour y </a:t>
            </a:r>
            <a:r>
              <a:rPr lang="en-GB" sz="1800" dirty="0" err="1" smtClean="0"/>
              <a:t>parvenir</a:t>
            </a:r>
            <a:r>
              <a:rPr lang="en-GB" sz="1800" dirty="0" smtClean="0"/>
              <a:t>, nous </a:t>
            </a:r>
            <a:r>
              <a:rPr lang="en-GB" sz="1800" dirty="0" err="1" smtClean="0"/>
              <a:t>avons</a:t>
            </a:r>
            <a:r>
              <a:rPr lang="en-GB" sz="1800" dirty="0" smtClean="0"/>
              <a:t> </a:t>
            </a:r>
            <a:r>
              <a:rPr lang="en-GB" sz="1800" dirty="0" err="1" smtClean="0"/>
              <a:t>suivi</a:t>
            </a:r>
            <a:r>
              <a:rPr lang="en-GB" sz="1800" dirty="0" smtClean="0"/>
              <a:t> les </a:t>
            </a:r>
            <a:r>
              <a:rPr lang="en-GB" sz="1800" dirty="0" err="1" smtClean="0"/>
              <a:t>etapes</a:t>
            </a:r>
            <a:r>
              <a:rPr lang="en-GB" sz="1800" dirty="0" smtClean="0"/>
              <a:t> </a:t>
            </a:r>
            <a:r>
              <a:rPr lang="en-GB" sz="1800" dirty="0" err="1" smtClean="0"/>
              <a:t>suivantes</a:t>
            </a:r>
            <a:r>
              <a:rPr lang="en-GB" sz="1800" dirty="0"/>
              <a:t>:</a:t>
            </a:r>
            <a:endParaRPr lang="en-GB" dirty="0"/>
          </a:p>
          <a:p>
            <a:pPr marL="285750" lvl="2" indent="-285750">
              <a:spcAft>
                <a:spcPts val="1800"/>
              </a:spcAft>
              <a:buFont typeface="Arial" panose="020B0604020202020204" pitchFamily="34" charset="0"/>
              <a:buChar char="•"/>
            </a:pPr>
            <a:r>
              <a:rPr lang="en-GB" sz="1800" dirty="0" err="1" smtClean="0"/>
              <a:t>Création</a:t>
            </a:r>
            <a:r>
              <a:rPr lang="en-GB" sz="1800" dirty="0" smtClean="0"/>
              <a:t> d’un dataset</a:t>
            </a:r>
          </a:p>
          <a:p>
            <a:pPr marL="285750" lvl="2" indent="-285750">
              <a:spcAft>
                <a:spcPts val="1800"/>
              </a:spcAft>
              <a:buFont typeface="Arial" panose="020B0604020202020204" pitchFamily="34" charset="0"/>
              <a:buChar char="•"/>
            </a:pPr>
            <a:r>
              <a:rPr lang="en-GB" sz="1800" dirty="0" err="1" smtClean="0"/>
              <a:t>Etiquetage</a:t>
            </a:r>
            <a:r>
              <a:rPr lang="en-GB" sz="1800" dirty="0" smtClean="0"/>
              <a:t> de </a:t>
            </a:r>
            <a:r>
              <a:rPr lang="en-GB" sz="1800" dirty="0" err="1" smtClean="0"/>
              <a:t>donnée</a:t>
            </a:r>
            <a:r>
              <a:rPr lang="en-GB" sz="1800" dirty="0" smtClean="0"/>
              <a:t> </a:t>
            </a:r>
          </a:p>
          <a:p>
            <a:pPr marL="285750" lvl="2" indent="-285750">
              <a:spcAft>
                <a:spcPts val="1800"/>
              </a:spcAft>
              <a:buFont typeface="Arial" panose="020B0604020202020204" pitchFamily="34" charset="0"/>
              <a:buChar char="•"/>
            </a:pPr>
            <a:r>
              <a:rPr lang="en-GB" sz="1800" dirty="0" smtClean="0"/>
              <a:t>Preparation de </a:t>
            </a:r>
            <a:r>
              <a:rPr lang="en-GB" sz="1800" dirty="0" err="1" smtClean="0"/>
              <a:t>l’environnement</a:t>
            </a:r>
            <a:r>
              <a:rPr lang="en-GB" sz="1800" dirty="0" smtClean="0"/>
              <a:t> </a:t>
            </a:r>
            <a:endParaRPr lang="en-GB" sz="1800" dirty="0" smtClean="0"/>
          </a:p>
          <a:p>
            <a:pPr marL="285750" lvl="2" indent="-285750">
              <a:spcAft>
                <a:spcPts val="1800"/>
              </a:spcAft>
              <a:buFont typeface="Arial" panose="020B0604020202020204" pitchFamily="34" charset="0"/>
              <a:buChar char="•"/>
            </a:pPr>
            <a:r>
              <a:rPr lang="fr-FR" sz="1800" dirty="0" smtClean="0">
                <a:latin typeface="Calibri" panose="020F0502020204030204" pitchFamily="34" charset="0"/>
                <a:ea typeface="Calibri" panose="020F0502020204030204" pitchFamily="34" charset="0"/>
                <a:cs typeface="Times New Roman" panose="02020603050405020304" pitchFamily="18" charset="0"/>
              </a:rPr>
              <a:t>Formation du modèle</a:t>
            </a:r>
          </a:p>
          <a:p>
            <a:pPr marL="285750" lvl="2" indent="-285750">
              <a:spcAft>
                <a:spcPts val="1800"/>
              </a:spcAft>
              <a:buFont typeface="Arial" panose="020B0604020202020204" pitchFamily="34" charset="0"/>
              <a:buChar char="•"/>
            </a:pPr>
            <a:r>
              <a:rPr lang="fr-FR" sz="1800" dirty="0" smtClean="0">
                <a:latin typeface="Calibri" panose="020F0502020204030204" pitchFamily="34" charset="0"/>
                <a:ea typeface="Calibri" panose="020F0502020204030204" pitchFamily="34" charset="0"/>
                <a:cs typeface="Times New Roman" panose="02020603050405020304" pitchFamily="18" charset="0"/>
              </a:rPr>
              <a:t>Entrainement du modèle</a:t>
            </a:r>
          </a:p>
          <a:p>
            <a:pPr marL="285750" lvl="2" indent="-285750">
              <a:spcAft>
                <a:spcPts val="1800"/>
              </a:spcAft>
              <a:buFont typeface="Arial" panose="020B0604020202020204" pitchFamily="34" charset="0"/>
              <a:buChar char="•"/>
            </a:pPr>
            <a:r>
              <a:rPr lang="fr-FR" sz="1800" dirty="0" smtClean="0">
                <a:latin typeface="Calibri" panose="020F0502020204030204" pitchFamily="34" charset="0"/>
                <a:ea typeface="Calibri" panose="020F0502020204030204" pitchFamily="34" charset="0"/>
                <a:cs typeface="Times New Roman" panose="02020603050405020304" pitchFamily="18" charset="0"/>
              </a:rPr>
              <a:t>Visualisation des </a:t>
            </a:r>
            <a:r>
              <a:rPr lang="fr-FR" sz="1800" dirty="0">
                <a:latin typeface="Calibri" panose="020F0502020204030204" pitchFamily="34" charset="0"/>
                <a:ea typeface="Calibri" panose="020F0502020204030204" pitchFamily="34" charset="0"/>
                <a:cs typeface="Times New Roman" panose="02020603050405020304" pitchFamily="18" charset="0"/>
              </a:rPr>
              <a:t>métriques de performance du </a:t>
            </a:r>
            <a:r>
              <a:rPr lang="fr-FR" sz="1800" dirty="0" smtClean="0">
                <a:latin typeface="Calibri" panose="020F0502020204030204" pitchFamily="34" charset="0"/>
                <a:ea typeface="Calibri" panose="020F0502020204030204" pitchFamily="34" charset="0"/>
                <a:cs typeface="Times New Roman" panose="02020603050405020304" pitchFamily="18" charset="0"/>
              </a:rPr>
              <a:t>modèle</a:t>
            </a:r>
          </a:p>
          <a:p>
            <a:pPr marL="285750" lvl="2" indent="-285750">
              <a:spcAft>
                <a:spcPts val="1800"/>
              </a:spcAft>
              <a:buFont typeface="Arial" panose="020B0604020202020204" pitchFamily="34" charset="0"/>
              <a:buChar char="•"/>
            </a:pPr>
            <a:r>
              <a:rPr lang="fr-FR" sz="1800" dirty="0" smtClean="0">
                <a:latin typeface="Calibri" panose="020F0502020204030204" pitchFamily="34" charset="0"/>
                <a:cs typeface="Times New Roman" panose="02020603050405020304" pitchFamily="18" charset="0"/>
              </a:rPr>
              <a:t>Inférence(test sur de nouvelles images) </a:t>
            </a:r>
            <a:endParaRPr lang="en-GB" sz="1800" dirty="0" smtClean="0"/>
          </a:p>
        </p:txBody>
      </p:sp>
      <p:sp>
        <p:nvSpPr>
          <p:cNvPr id="4" name="Text Placeholder 3">
            <a:extLst>
              <a:ext uri="{FF2B5EF4-FFF2-40B4-BE49-F238E27FC236}">
                <a16:creationId xmlns:a16="http://schemas.microsoft.com/office/drawing/2014/main" id="{D1F9E626-7C80-4061-8998-E338297C5688}"/>
              </a:ext>
            </a:extLst>
          </p:cNvPr>
          <p:cNvSpPr>
            <a:spLocks noGrp="1"/>
          </p:cNvSpPr>
          <p:nvPr>
            <p:ph type="body" sz="quarter" idx="22"/>
          </p:nvPr>
        </p:nvSpPr>
        <p:spPr>
          <a:xfrm>
            <a:off x="8330375" y="3218538"/>
            <a:ext cx="20672657" cy="1291571"/>
          </a:xfrm>
        </p:spPr>
        <p:txBody>
          <a:bodyPr anchor="t"/>
          <a:lstStyle/>
          <a:p>
            <a:r>
              <a:rPr lang="en-GB" dirty="0"/>
              <a:t>Author: Merchrist Kiki</a:t>
            </a:r>
          </a:p>
          <a:p>
            <a:r>
              <a:rPr lang="en-GB" dirty="0"/>
              <a:t>Supervisor: Andrea Giusti</a:t>
            </a:r>
          </a:p>
        </p:txBody>
      </p:sp>
      <p:sp>
        <p:nvSpPr>
          <p:cNvPr id="5" name="Content Placeholder 4">
            <a:extLst>
              <a:ext uri="{FF2B5EF4-FFF2-40B4-BE49-F238E27FC236}">
                <a16:creationId xmlns:a16="http://schemas.microsoft.com/office/drawing/2014/main" id="{813E1C79-644E-4910-9DC6-53C605DFE7C0}"/>
              </a:ext>
            </a:extLst>
          </p:cNvPr>
          <p:cNvSpPr>
            <a:spLocks noGrp="1"/>
          </p:cNvSpPr>
          <p:nvPr>
            <p:ph sz="quarter" idx="23"/>
          </p:nvPr>
        </p:nvSpPr>
        <p:spPr>
          <a:xfrm>
            <a:off x="8374413" y="5213644"/>
            <a:ext cx="6665983" cy="12898726"/>
          </a:xfrm>
        </p:spPr>
        <p:txBody>
          <a:bodyPr/>
          <a:lstStyle/>
          <a:p>
            <a:pPr lvl="2">
              <a:spcAft>
                <a:spcPts val="1800"/>
              </a:spcAft>
            </a:pPr>
            <a:r>
              <a:rPr lang="en-GB" sz="5000" dirty="0" err="1">
                <a:solidFill>
                  <a:srgbClr val="A20B08"/>
                </a:solidFill>
              </a:rPr>
              <a:t>Résultats</a:t>
            </a:r>
            <a:endParaRPr lang="en-GB" sz="5000" dirty="0">
              <a:solidFill>
                <a:srgbClr val="A20B08"/>
              </a:solidFill>
            </a:endParaRPr>
          </a:p>
          <a:p>
            <a:pPr lvl="3" algn="just">
              <a:spcAft>
                <a:spcPts val="1836"/>
              </a:spcAft>
            </a:pPr>
            <a:r>
              <a:rPr lang="fr-FR" sz="1800" b="0" dirty="0" smtClean="0">
                <a:solidFill>
                  <a:schemeClr val="tx1"/>
                </a:solidFill>
              </a:rPr>
              <a:t>Après l’inférence notre modèle a été capable de détecter et de compter le nombre de poules contenir dans un poulailler avec une précision de 95%.</a:t>
            </a:r>
          </a:p>
          <a:p>
            <a:pPr lvl="3"/>
            <a:r>
              <a:rPr lang="en-US" dirty="0" err="1" smtClean="0">
                <a:solidFill>
                  <a:srgbClr val="004F9F"/>
                </a:solidFill>
              </a:rPr>
              <a:t>Visualisation</a:t>
            </a:r>
            <a:r>
              <a:rPr lang="en-US" dirty="0" smtClean="0">
                <a:solidFill>
                  <a:srgbClr val="004F9F"/>
                </a:solidFill>
              </a:rPr>
              <a:t> des </a:t>
            </a:r>
            <a:r>
              <a:rPr lang="en-US" dirty="0" err="1" smtClean="0">
                <a:solidFill>
                  <a:srgbClr val="004F9F"/>
                </a:solidFill>
              </a:rPr>
              <a:t>métriques</a:t>
            </a:r>
            <a:r>
              <a:rPr lang="en-US" dirty="0" smtClean="0">
                <a:solidFill>
                  <a:srgbClr val="004F9F"/>
                </a:solidFill>
              </a:rPr>
              <a:t> </a:t>
            </a:r>
          </a:p>
          <a:p>
            <a:r>
              <a:rPr lang="en-GB" dirty="0" smtClean="0"/>
              <a:t>Les </a:t>
            </a:r>
            <a:r>
              <a:rPr lang="en-GB" dirty="0" err="1" smtClean="0"/>
              <a:t>métriques</a:t>
            </a:r>
            <a:r>
              <a:rPr lang="en-GB" dirty="0" smtClean="0"/>
              <a:t> </a:t>
            </a:r>
            <a:r>
              <a:rPr lang="en-GB" dirty="0" err="1" smtClean="0"/>
              <a:t>sont</a:t>
            </a:r>
            <a:r>
              <a:rPr lang="en-GB" dirty="0" smtClean="0"/>
              <a:t> des </a:t>
            </a:r>
            <a:r>
              <a:rPr lang="en-GB" dirty="0" err="1" smtClean="0"/>
              <a:t>mesures</a:t>
            </a:r>
            <a:r>
              <a:rPr lang="en-GB" dirty="0" smtClean="0"/>
              <a:t> de performances du </a:t>
            </a:r>
            <a:r>
              <a:rPr lang="en-GB" dirty="0" err="1" smtClean="0"/>
              <a:t>modèle</a:t>
            </a:r>
            <a:r>
              <a:rPr lang="en-GB" dirty="0" smtClean="0"/>
              <a:t>. </a:t>
            </a:r>
            <a:endParaRPr lang="en-GB" dirty="0"/>
          </a:p>
          <a:p>
            <a:endParaRPr lang="en-GB" dirty="0"/>
          </a:p>
          <a:p>
            <a:endParaRPr lang="en-GB" dirty="0"/>
          </a:p>
          <a:p>
            <a:endParaRPr lang="en-GB" dirty="0"/>
          </a:p>
          <a:p>
            <a:endParaRPr lang="en-GB"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pPr lvl="3"/>
            <a:r>
              <a:rPr lang="en-GB" dirty="0" smtClean="0">
                <a:solidFill>
                  <a:srgbClr val="004F9F"/>
                </a:solidFill>
              </a:rPr>
              <a:t>Interpretation</a:t>
            </a:r>
            <a:endParaRPr lang="en-GB" dirty="0" smtClean="0">
              <a:latin typeface="Consolas" panose="020B0609020204030204" pitchFamily="49" charset="0"/>
            </a:endParaRPr>
          </a:p>
          <a:p>
            <a:r>
              <a:rPr lang="en-GB" dirty="0" smtClean="0">
                <a:latin typeface="Consolas" panose="020B0609020204030204" pitchFamily="49" charset="0"/>
              </a:rPr>
              <a:t> </a:t>
            </a:r>
          </a:p>
          <a:p>
            <a:r>
              <a:rPr lang="en-GB" dirty="0" smtClean="0">
                <a:latin typeface="Consolas" panose="020B0609020204030204" pitchFamily="49" charset="0"/>
              </a:rPr>
              <a:t>L</a:t>
            </a:r>
            <a:r>
              <a:rPr lang="en-GB" dirty="0" smtClean="0">
                <a:latin typeface="Consolas" panose="020B0609020204030204" pitchFamily="49" charset="0"/>
              </a:rPr>
              <a:t>a </a:t>
            </a:r>
            <a:r>
              <a:rPr lang="en-GB" dirty="0" err="1" smtClean="0">
                <a:latin typeface="Consolas" panose="020B0609020204030204" pitchFamily="49" charset="0"/>
              </a:rPr>
              <a:t>fonction</a:t>
            </a:r>
            <a:r>
              <a:rPr lang="en-GB" dirty="0" smtClean="0">
                <a:latin typeface="Consolas" panose="020B0609020204030204" pitchFamily="49" charset="0"/>
              </a:rPr>
              <a:t> de </a:t>
            </a:r>
            <a:r>
              <a:rPr lang="en-GB" dirty="0" err="1" smtClean="0">
                <a:latin typeface="Consolas" panose="020B0609020204030204" pitchFamily="49" charset="0"/>
              </a:rPr>
              <a:t>perte</a:t>
            </a:r>
            <a:r>
              <a:rPr lang="en-GB" dirty="0">
                <a:latin typeface="Consolas" panose="020B0609020204030204" pitchFamily="49" charset="0"/>
              </a:rPr>
              <a:t> </a:t>
            </a:r>
            <a:r>
              <a:rPr lang="en-GB" dirty="0" err="1">
                <a:latin typeface="Consolas" panose="020B0609020204030204" pitchFamily="49" charset="0"/>
              </a:rPr>
              <a:t>permet</a:t>
            </a:r>
            <a:r>
              <a:rPr lang="en-GB" dirty="0">
                <a:latin typeface="Consolas" panose="020B0609020204030204" pitchFamily="49" charset="0"/>
              </a:rPr>
              <a:t> </a:t>
            </a:r>
            <a:r>
              <a:rPr lang="en-GB" dirty="0" err="1">
                <a:latin typeface="Consolas" panose="020B0609020204030204" pitchFamily="49" charset="0"/>
              </a:rPr>
              <a:t>d’évaluer</a:t>
            </a:r>
            <a:r>
              <a:rPr lang="en-GB" dirty="0">
                <a:latin typeface="Consolas" panose="020B0609020204030204" pitchFamily="49" charset="0"/>
              </a:rPr>
              <a:t> le </a:t>
            </a:r>
            <a:r>
              <a:rPr lang="en-GB" dirty="0" err="1">
                <a:latin typeface="Consolas" panose="020B0609020204030204" pitchFamily="49" charset="0"/>
              </a:rPr>
              <a:t>taux</a:t>
            </a:r>
            <a:r>
              <a:rPr lang="en-GB" dirty="0">
                <a:latin typeface="Consolas" panose="020B0609020204030204" pitchFamily="49" charset="0"/>
              </a:rPr>
              <a:t> </a:t>
            </a:r>
            <a:r>
              <a:rPr lang="en-GB" dirty="0" err="1">
                <a:latin typeface="Consolas" panose="020B0609020204030204" pitchFamily="49" charset="0"/>
              </a:rPr>
              <a:t>d’erreurs</a:t>
            </a:r>
            <a:r>
              <a:rPr lang="en-GB" dirty="0">
                <a:latin typeface="Consolas" panose="020B0609020204030204" pitchFamily="49" charset="0"/>
              </a:rPr>
              <a:t> </a:t>
            </a:r>
            <a:r>
              <a:rPr lang="en-GB" dirty="0" err="1">
                <a:latin typeface="Consolas" panose="020B0609020204030204" pitchFamily="49" charset="0"/>
              </a:rPr>
              <a:t>lors</a:t>
            </a:r>
            <a:r>
              <a:rPr lang="en-GB" dirty="0">
                <a:latin typeface="Consolas" panose="020B0609020204030204" pitchFamily="49" charset="0"/>
              </a:rPr>
              <a:t> de </a:t>
            </a:r>
            <a:r>
              <a:rPr lang="en-GB" dirty="0" err="1" smtClean="0">
                <a:latin typeface="Consolas" panose="020B0609020204030204" pitchFamily="49" charset="0"/>
              </a:rPr>
              <a:t>l’entrainement</a:t>
            </a:r>
            <a:r>
              <a:rPr lang="en-GB" dirty="0" smtClean="0">
                <a:latin typeface="Consolas" panose="020B0609020204030204" pitchFamily="49" charset="0"/>
              </a:rPr>
              <a:t>. </a:t>
            </a:r>
            <a:r>
              <a:rPr lang="en-GB" dirty="0" err="1" smtClean="0">
                <a:latin typeface="Consolas" panose="020B0609020204030204" pitchFamily="49" charset="0"/>
              </a:rPr>
              <a:t>Ici</a:t>
            </a:r>
            <a:r>
              <a:rPr lang="en-GB" dirty="0" smtClean="0">
                <a:latin typeface="Consolas" panose="020B0609020204030204" pitchFamily="49" charset="0"/>
              </a:rPr>
              <a:t>, </a:t>
            </a:r>
            <a:r>
              <a:rPr lang="en-GB" dirty="0" err="1" smtClean="0">
                <a:latin typeface="Consolas" panose="020B0609020204030204" pitchFamily="49" charset="0"/>
              </a:rPr>
              <a:t>elle</a:t>
            </a:r>
            <a:r>
              <a:rPr lang="en-GB" dirty="0" smtClean="0">
                <a:latin typeface="Consolas" panose="020B0609020204030204" pitchFamily="49" charset="0"/>
              </a:rPr>
              <a:t> </a:t>
            </a:r>
            <a:r>
              <a:rPr lang="en-GB" dirty="0" err="1" smtClean="0">
                <a:latin typeface="Consolas" panose="020B0609020204030204" pitchFamily="49" charset="0"/>
              </a:rPr>
              <a:t>décroit</a:t>
            </a:r>
            <a:r>
              <a:rPr lang="en-GB" dirty="0" smtClean="0">
                <a:latin typeface="Consolas" panose="020B0609020204030204" pitchFamily="49" charset="0"/>
              </a:rPr>
              <a:t> </a:t>
            </a:r>
            <a:r>
              <a:rPr lang="en-GB" dirty="0" err="1" smtClean="0">
                <a:latin typeface="Consolas" panose="020B0609020204030204" pitchFamily="49" charset="0"/>
              </a:rPr>
              <a:t>jusqu’à</a:t>
            </a:r>
            <a:r>
              <a:rPr lang="en-GB" dirty="0" smtClean="0">
                <a:latin typeface="Consolas" panose="020B0609020204030204" pitchFamily="49" charset="0"/>
              </a:rPr>
              <a:t> </a:t>
            </a:r>
            <a:r>
              <a:rPr lang="en-GB" dirty="0" smtClean="0">
                <a:latin typeface="Consolas" panose="020B0609020204030204" pitchFamily="49" charset="0"/>
              </a:rPr>
              <a:t>tend </a:t>
            </a:r>
            <a:r>
              <a:rPr lang="en-GB" dirty="0" err="1" smtClean="0">
                <a:latin typeface="Consolas" panose="020B0609020204030204" pitchFamily="49" charset="0"/>
              </a:rPr>
              <a:t>vers</a:t>
            </a:r>
            <a:r>
              <a:rPr lang="en-GB" dirty="0" smtClean="0">
                <a:latin typeface="Consolas" panose="020B0609020204030204" pitchFamily="49" charset="0"/>
              </a:rPr>
              <a:t> zero (0.01) à la fin.</a:t>
            </a:r>
            <a:endParaRPr lang="en-GB" dirty="0" smtClean="0">
              <a:latin typeface="Consolas" panose="020B0609020204030204" pitchFamily="49" charset="0"/>
            </a:endParaRPr>
          </a:p>
          <a:p>
            <a:r>
              <a:rPr lang="en-GB" dirty="0" smtClean="0">
                <a:latin typeface="Consolas" panose="020B0609020204030204" pitchFamily="49" charset="0"/>
              </a:rPr>
              <a:t>La precision </a:t>
            </a:r>
            <a:r>
              <a:rPr lang="en-GB" dirty="0" err="1" smtClean="0">
                <a:latin typeface="Consolas" panose="020B0609020204030204" pitchFamily="49" charset="0"/>
              </a:rPr>
              <a:t>permet</a:t>
            </a:r>
            <a:r>
              <a:rPr lang="en-GB" dirty="0" smtClean="0">
                <a:latin typeface="Consolas" panose="020B0609020204030204" pitchFamily="49" charset="0"/>
              </a:rPr>
              <a:t> </a:t>
            </a:r>
            <a:r>
              <a:rPr lang="en-GB" dirty="0" err="1" smtClean="0">
                <a:latin typeface="Consolas" panose="020B0609020204030204" pitchFamily="49" charset="0"/>
              </a:rPr>
              <a:t>d’evaluer</a:t>
            </a:r>
            <a:r>
              <a:rPr lang="en-GB" dirty="0" smtClean="0">
                <a:latin typeface="Consolas" panose="020B0609020204030204" pitchFamily="49" charset="0"/>
              </a:rPr>
              <a:t> le </a:t>
            </a:r>
            <a:r>
              <a:rPr lang="en-GB" dirty="0" err="1" smtClean="0">
                <a:latin typeface="Consolas" panose="020B0609020204030204" pitchFamily="49" charset="0"/>
              </a:rPr>
              <a:t>taux</a:t>
            </a:r>
            <a:r>
              <a:rPr lang="en-GB" dirty="0" smtClean="0">
                <a:latin typeface="Consolas" panose="020B0609020204030204" pitchFamily="49" charset="0"/>
              </a:rPr>
              <a:t> de bonne prediction d’un </a:t>
            </a:r>
            <a:r>
              <a:rPr lang="en-GB" dirty="0" err="1" smtClean="0">
                <a:latin typeface="Consolas" panose="020B0609020204030204" pitchFamily="49" charset="0"/>
              </a:rPr>
              <a:t>modèle</a:t>
            </a:r>
            <a:r>
              <a:rPr lang="en-GB" dirty="0" smtClean="0">
                <a:latin typeface="Consolas" panose="020B0609020204030204" pitchFamily="49" charset="0"/>
              </a:rPr>
              <a:t>. </a:t>
            </a:r>
            <a:r>
              <a:rPr lang="en-GB" dirty="0" err="1" smtClean="0">
                <a:latin typeface="Consolas" panose="020B0609020204030204" pitchFamily="49" charset="0"/>
              </a:rPr>
              <a:t>Dans</a:t>
            </a:r>
            <a:r>
              <a:rPr lang="en-GB" dirty="0" smtClean="0">
                <a:latin typeface="Consolas" panose="020B0609020204030204" pitchFamily="49" charset="0"/>
              </a:rPr>
              <a:t> </a:t>
            </a:r>
            <a:r>
              <a:rPr lang="en-GB" dirty="0" err="1" smtClean="0">
                <a:latin typeface="Consolas" panose="020B0609020204030204" pitchFamily="49" charset="0"/>
              </a:rPr>
              <a:t>notre</a:t>
            </a:r>
            <a:r>
              <a:rPr lang="en-GB" dirty="0" smtClean="0">
                <a:latin typeface="Consolas" panose="020B0609020204030204" pitchFamily="49" charset="0"/>
              </a:rPr>
              <a:t> </a:t>
            </a:r>
            <a:r>
              <a:rPr lang="en-GB" dirty="0" err="1" smtClean="0">
                <a:latin typeface="Consolas" panose="020B0609020204030204" pitchFamily="49" charset="0"/>
              </a:rPr>
              <a:t>cas</a:t>
            </a:r>
            <a:r>
              <a:rPr lang="en-GB" dirty="0" smtClean="0">
                <a:latin typeface="Consolas" panose="020B0609020204030204" pitchFamily="49" charset="0"/>
              </a:rPr>
              <a:t>, la precision </a:t>
            </a:r>
            <a:r>
              <a:rPr lang="en-GB" dirty="0" err="1" smtClean="0">
                <a:latin typeface="Consolas" panose="020B0609020204030204" pitchFamily="49" charset="0"/>
              </a:rPr>
              <a:t>moyenne</a:t>
            </a:r>
            <a:r>
              <a:rPr lang="en-GB" dirty="0" smtClean="0">
                <a:latin typeface="Consolas" panose="020B0609020204030204" pitchFamily="49" charset="0"/>
              </a:rPr>
              <a:t> à la fin de </a:t>
            </a:r>
            <a:r>
              <a:rPr lang="en-GB" dirty="0" err="1" smtClean="0">
                <a:latin typeface="Consolas" panose="020B0609020204030204" pitchFamily="49" charset="0"/>
              </a:rPr>
              <a:t>l’entrainenement</a:t>
            </a:r>
            <a:r>
              <a:rPr lang="en-GB" dirty="0" smtClean="0">
                <a:latin typeface="Consolas" panose="020B0609020204030204" pitchFamily="49" charset="0"/>
              </a:rPr>
              <a:t> </a:t>
            </a:r>
            <a:r>
              <a:rPr lang="en-GB" dirty="0" err="1" smtClean="0">
                <a:latin typeface="Consolas" panose="020B0609020204030204" pitchFamily="49" charset="0"/>
              </a:rPr>
              <a:t>est</a:t>
            </a:r>
            <a:r>
              <a:rPr lang="en-GB" dirty="0" smtClean="0">
                <a:latin typeface="Consolas" panose="020B0609020204030204" pitchFamily="49" charset="0"/>
              </a:rPr>
              <a:t> de 95%. </a:t>
            </a:r>
            <a:endParaRPr lang="fr-FR" dirty="0">
              <a:latin typeface="Consolas" panose="020B0609020204030204" pitchFamily="49" charset="0"/>
            </a:endParaRPr>
          </a:p>
          <a:p>
            <a:r>
              <a:rPr lang="fr-FR" dirty="0" smtClean="0">
                <a:latin typeface="Consolas" panose="020B0609020204030204" pitchFamily="49" charset="0"/>
              </a:rPr>
              <a:t>Notre </a:t>
            </a:r>
            <a:r>
              <a:rPr lang="fr-FR" dirty="0">
                <a:latin typeface="Consolas" panose="020B0609020204030204" pitchFamily="49" charset="0"/>
              </a:rPr>
              <a:t>modèle est donc intelligent.</a:t>
            </a:r>
            <a:endParaRPr lang="en-GB" dirty="0" smtClean="0">
              <a:latin typeface="Consolas" panose="020B0609020204030204" pitchFamily="49" charset="0"/>
            </a:endParaRPr>
          </a:p>
          <a:p>
            <a:endParaRPr lang="en-GB" dirty="0" smtClean="0">
              <a:latin typeface="Consolas" panose="020B0609020204030204" pitchFamily="49" charset="0"/>
            </a:endParaRPr>
          </a:p>
        </p:txBody>
      </p:sp>
      <p:cxnSp>
        <p:nvCxnSpPr>
          <p:cNvPr id="18" name="Straight Connector 17">
            <a:extLst>
              <a:ext uri="{FF2B5EF4-FFF2-40B4-BE49-F238E27FC236}">
                <a16:creationId xmlns:a16="http://schemas.microsoft.com/office/drawing/2014/main" id="{A4FC8A44-C91D-4B7A-AC07-20D952D111A1}"/>
              </a:ext>
            </a:extLst>
          </p:cNvPr>
          <p:cNvCxnSpPr>
            <a:cxnSpLocks/>
          </p:cNvCxnSpPr>
          <p:nvPr/>
        </p:nvCxnSpPr>
        <p:spPr>
          <a:xfrm>
            <a:off x="1259601" y="10384411"/>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70205C-3ACA-4CCA-AC55-049BBFAFAE9A}"/>
              </a:ext>
            </a:extLst>
          </p:cNvPr>
          <p:cNvCxnSpPr>
            <a:cxnSpLocks/>
          </p:cNvCxnSpPr>
          <p:nvPr/>
        </p:nvCxnSpPr>
        <p:spPr>
          <a:xfrm>
            <a:off x="8366938" y="5918454"/>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835181-B0F0-48F2-BBD9-0A153C30285E}"/>
              </a:ext>
            </a:extLst>
          </p:cNvPr>
          <p:cNvCxnSpPr>
            <a:cxnSpLocks/>
          </p:cNvCxnSpPr>
          <p:nvPr/>
        </p:nvCxnSpPr>
        <p:spPr>
          <a:xfrm>
            <a:off x="1269936" y="5858007"/>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FC8A44-C91D-4B7A-AC07-20D952D111A1}"/>
              </a:ext>
            </a:extLst>
          </p:cNvPr>
          <p:cNvCxnSpPr>
            <a:cxnSpLocks/>
          </p:cNvCxnSpPr>
          <p:nvPr/>
        </p:nvCxnSpPr>
        <p:spPr>
          <a:xfrm>
            <a:off x="8405841" y="11676424"/>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 Placeholder 7">
            <a:extLst>
              <a:ext uri="{FF2B5EF4-FFF2-40B4-BE49-F238E27FC236}">
                <a16:creationId xmlns:a16="http://schemas.microsoft.com/office/drawing/2014/main" id="{38FF480F-31A7-4A6D-824F-A8F7E87FAF38}"/>
              </a:ext>
            </a:extLst>
          </p:cNvPr>
          <p:cNvSpPr txBox="1">
            <a:spLocks/>
          </p:cNvSpPr>
          <p:nvPr/>
        </p:nvSpPr>
        <p:spPr>
          <a:xfrm rot="21300000">
            <a:off x="1275446" y="19271396"/>
            <a:ext cx="6551789" cy="763762"/>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800"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algn="ctr"/>
            <a:endParaRPr lang="en-GB" dirty="0"/>
          </a:p>
        </p:txBody>
      </p:sp>
      <p:sp>
        <p:nvSpPr>
          <p:cNvPr id="42" name="Text Placeholder 7">
            <a:extLst>
              <a:ext uri="{FF2B5EF4-FFF2-40B4-BE49-F238E27FC236}">
                <a16:creationId xmlns:a16="http://schemas.microsoft.com/office/drawing/2014/main" id="{E3528BFD-D577-444F-84B4-3C3C37CB9588}"/>
              </a:ext>
            </a:extLst>
          </p:cNvPr>
          <p:cNvSpPr txBox="1">
            <a:spLocks/>
          </p:cNvSpPr>
          <p:nvPr/>
        </p:nvSpPr>
        <p:spPr>
          <a:xfrm>
            <a:off x="8459140" y="12696152"/>
            <a:ext cx="6551789" cy="621062"/>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800"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algn="ctr"/>
            <a:r>
              <a:rPr lang="en-GB" dirty="0" smtClean="0"/>
              <a:t>Figure1:</a:t>
            </a:r>
            <a:endParaRPr lang="en-GB" dirty="0"/>
          </a:p>
        </p:txBody>
      </p:sp>
      <p:sp>
        <p:nvSpPr>
          <p:cNvPr id="58" name="Content Placeholder 4">
            <a:extLst>
              <a:ext uri="{FF2B5EF4-FFF2-40B4-BE49-F238E27FC236}">
                <a16:creationId xmlns:a16="http://schemas.microsoft.com/office/drawing/2014/main" id="{D86A3F4E-E58D-49FD-AF11-8BA31CAE71A6}"/>
              </a:ext>
            </a:extLst>
          </p:cNvPr>
          <p:cNvSpPr txBox="1">
            <a:spLocks/>
          </p:cNvSpPr>
          <p:nvPr/>
        </p:nvSpPr>
        <p:spPr>
          <a:xfrm>
            <a:off x="15400895" y="5289811"/>
            <a:ext cx="6550665" cy="590044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1836"/>
              </a:spcAft>
              <a:buFont typeface="Arial" panose="020B0604020202020204" pitchFamily="34" charset="0"/>
              <a:buNone/>
              <a:defRPr sz="1800"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lvl="2">
              <a:spcAft>
                <a:spcPts val="1800"/>
              </a:spcAft>
            </a:pPr>
            <a:r>
              <a:rPr lang="en-GB" sz="5000" dirty="0">
                <a:solidFill>
                  <a:srgbClr val="A20B08"/>
                </a:solidFill>
              </a:rPr>
              <a:t>Discussion</a:t>
            </a:r>
          </a:p>
          <a:p>
            <a:r>
              <a:rPr lang="fr-FR" dirty="0"/>
              <a:t>L'inventaire des poules dans un poulailler à partir d’une caméra IP basée sur l'apprentissage en profondeur peut fournir un moyen rapide et précis de détecter et de compter le nombre de volailles en temps réel contenu dans un espace donné. </a:t>
            </a:r>
          </a:p>
          <a:p>
            <a:r>
              <a:rPr lang="fr-FR" dirty="0"/>
              <a:t>Pour la création de notre modèle, nous avons utilisé un dataset de 231 images dont 160 pour l’entrainement, 40 pour le test et 31 pour la validation. Chaque image contenait en moyenne 9 poules soit un total de 2079 poules. </a:t>
            </a:r>
          </a:p>
          <a:p>
            <a:r>
              <a:rPr lang="fr-FR" dirty="0"/>
              <a:t>Vue la quantité insuffisante de données étiquetées, nous avons opté pour le transfert Learning afin d’avoir un modèle performant. Le transfert Learning consiste à ré-exploiter les connaissances acquises d’une tâche source dans une tâche cible</a:t>
            </a:r>
            <a:r>
              <a:rPr lang="fr-FR" dirty="0" smtClean="0"/>
              <a:t>.</a:t>
            </a:r>
          </a:p>
        </p:txBody>
      </p:sp>
      <p:cxnSp>
        <p:nvCxnSpPr>
          <p:cNvPr id="61" name="Straight Connector 21">
            <a:extLst>
              <a:ext uri="{FF2B5EF4-FFF2-40B4-BE49-F238E27FC236}">
                <a16:creationId xmlns:a16="http://schemas.microsoft.com/office/drawing/2014/main" id="{BBA045CA-23B6-4899-9180-6487489B3677}"/>
              </a:ext>
            </a:extLst>
          </p:cNvPr>
          <p:cNvCxnSpPr>
            <a:cxnSpLocks/>
          </p:cNvCxnSpPr>
          <p:nvPr/>
        </p:nvCxnSpPr>
        <p:spPr>
          <a:xfrm>
            <a:off x="15358851" y="5909667"/>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 Placeholder 9">
            <a:extLst>
              <a:ext uri="{FF2B5EF4-FFF2-40B4-BE49-F238E27FC236}">
                <a16:creationId xmlns:a16="http://schemas.microsoft.com/office/drawing/2014/main" id="{76CDF048-0148-4C1F-BC6E-DE65543C8757}"/>
              </a:ext>
            </a:extLst>
          </p:cNvPr>
          <p:cNvSpPr txBox="1">
            <a:spLocks/>
          </p:cNvSpPr>
          <p:nvPr/>
        </p:nvSpPr>
        <p:spPr>
          <a:xfrm>
            <a:off x="14911284" y="15834059"/>
            <a:ext cx="6551789" cy="87951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algn="ctr"/>
            <a:endParaRPr lang="en-GB" sz="1800" dirty="0"/>
          </a:p>
        </p:txBody>
      </p:sp>
      <p:sp>
        <p:nvSpPr>
          <p:cNvPr id="8" name="ZoneTexte 7">
            <a:extLst>
              <a:ext uri="{FF2B5EF4-FFF2-40B4-BE49-F238E27FC236}">
                <a16:creationId xmlns:a16="http://schemas.microsoft.com/office/drawing/2014/main" id="{C5984740-4D7E-C543-B8FE-0E4D705B99AD}"/>
              </a:ext>
            </a:extLst>
          </p:cNvPr>
          <p:cNvSpPr txBox="1"/>
          <p:nvPr/>
        </p:nvSpPr>
        <p:spPr>
          <a:xfrm>
            <a:off x="7788166" y="20558234"/>
            <a:ext cx="0" cy="0"/>
          </a:xfrm>
          <a:prstGeom prst="rect">
            <a:avLst/>
          </a:prstGeom>
          <a:noFill/>
        </p:spPr>
        <p:txBody>
          <a:bodyPr wrap="none" lIns="0" tIns="0" rIns="0" bIns="0" rtlCol="0">
            <a:noAutofit/>
          </a:bodyPr>
          <a:lstStyle/>
          <a:p>
            <a:pPr algn="l">
              <a:lnSpc>
                <a:spcPct val="90000"/>
              </a:lnSpc>
            </a:pPr>
            <a:endParaRPr lang="fr-BJ" sz="2400" dirty="0"/>
          </a:p>
        </p:txBody>
      </p:sp>
      <p:sp>
        <p:nvSpPr>
          <p:cNvPr id="10" name="ZoneTexte 9">
            <a:extLst>
              <a:ext uri="{FF2B5EF4-FFF2-40B4-BE49-F238E27FC236}">
                <a16:creationId xmlns:a16="http://schemas.microsoft.com/office/drawing/2014/main" id="{A9981B3E-38B3-0546-A879-60DD943443C8}"/>
              </a:ext>
            </a:extLst>
          </p:cNvPr>
          <p:cNvSpPr txBox="1"/>
          <p:nvPr/>
        </p:nvSpPr>
        <p:spPr>
          <a:xfrm>
            <a:off x="8292662" y="20589766"/>
            <a:ext cx="0" cy="0"/>
          </a:xfrm>
          <a:prstGeom prst="rect">
            <a:avLst/>
          </a:prstGeom>
          <a:noFill/>
        </p:spPr>
        <p:txBody>
          <a:bodyPr wrap="none" lIns="0" tIns="0" rIns="0" bIns="0" rtlCol="0">
            <a:noAutofit/>
          </a:bodyPr>
          <a:lstStyle/>
          <a:p>
            <a:pPr algn="l">
              <a:lnSpc>
                <a:spcPct val="90000"/>
              </a:lnSpc>
            </a:pPr>
            <a:endParaRPr lang="fr-BJ" sz="2400" dirty="0"/>
          </a:p>
        </p:txBody>
      </p:sp>
      <p:sp>
        <p:nvSpPr>
          <p:cNvPr id="11" name="ZoneTexte 10">
            <a:extLst>
              <a:ext uri="{FF2B5EF4-FFF2-40B4-BE49-F238E27FC236}">
                <a16:creationId xmlns:a16="http://schemas.microsoft.com/office/drawing/2014/main" id="{F3624E80-436D-F545-8B29-B61F29E2BFBC}"/>
              </a:ext>
            </a:extLst>
          </p:cNvPr>
          <p:cNvSpPr txBox="1"/>
          <p:nvPr/>
        </p:nvSpPr>
        <p:spPr>
          <a:xfrm>
            <a:off x="7094483" y="20652828"/>
            <a:ext cx="0" cy="0"/>
          </a:xfrm>
          <a:prstGeom prst="rect">
            <a:avLst/>
          </a:prstGeom>
          <a:noFill/>
        </p:spPr>
        <p:txBody>
          <a:bodyPr wrap="none" lIns="0" tIns="0" rIns="0" bIns="0" rtlCol="0">
            <a:noAutofit/>
          </a:bodyPr>
          <a:lstStyle/>
          <a:p>
            <a:pPr algn="l">
              <a:lnSpc>
                <a:spcPct val="90000"/>
              </a:lnSpc>
            </a:pPr>
            <a:endParaRPr lang="fr-BJ" sz="2400" dirty="0"/>
          </a:p>
        </p:txBody>
      </p:sp>
      <p:sp>
        <p:nvSpPr>
          <p:cNvPr id="12" name="ZoneTexte 11">
            <a:extLst>
              <a:ext uri="{FF2B5EF4-FFF2-40B4-BE49-F238E27FC236}">
                <a16:creationId xmlns:a16="http://schemas.microsoft.com/office/drawing/2014/main" id="{AB2EFA2E-6451-7946-96BF-031EA04D878D}"/>
              </a:ext>
            </a:extLst>
          </p:cNvPr>
          <p:cNvSpPr txBox="1"/>
          <p:nvPr/>
        </p:nvSpPr>
        <p:spPr>
          <a:xfrm>
            <a:off x="5391807" y="20715890"/>
            <a:ext cx="0" cy="0"/>
          </a:xfrm>
          <a:prstGeom prst="rect">
            <a:avLst/>
          </a:prstGeom>
          <a:noFill/>
        </p:spPr>
        <p:txBody>
          <a:bodyPr wrap="none" lIns="0" tIns="0" rIns="0" bIns="0" rtlCol="0">
            <a:noAutofit/>
          </a:bodyPr>
          <a:lstStyle/>
          <a:p>
            <a:pPr algn="l">
              <a:lnSpc>
                <a:spcPct val="90000"/>
              </a:lnSpc>
            </a:pPr>
            <a:endParaRPr lang="fr-BJ" sz="2400" dirty="0"/>
          </a:p>
        </p:txBody>
      </p:sp>
      <p:sp>
        <p:nvSpPr>
          <p:cNvPr id="13" name="ZoneTexte 12">
            <a:extLst>
              <a:ext uri="{FF2B5EF4-FFF2-40B4-BE49-F238E27FC236}">
                <a16:creationId xmlns:a16="http://schemas.microsoft.com/office/drawing/2014/main" id="{85AF1FB1-6173-0840-9DC3-5498DE130FD9}"/>
              </a:ext>
            </a:extLst>
          </p:cNvPr>
          <p:cNvSpPr txBox="1"/>
          <p:nvPr/>
        </p:nvSpPr>
        <p:spPr>
          <a:xfrm>
            <a:off x="7283669" y="20589766"/>
            <a:ext cx="0" cy="0"/>
          </a:xfrm>
          <a:prstGeom prst="rect">
            <a:avLst/>
          </a:prstGeom>
          <a:noFill/>
        </p:spPr>
        <p:txBody>
          <a:bodyPr wrap="none" lIns="0" tIns="0" rIns="0" bIns="0" rtlCol="0">
            <a:noAutofit/>
          </a:bodyPr>
          <a:lstStyle/>
          <a:p>
            <a:pPr algn="l">
              <a:lnSpc>
                <a:spcPct val="90000"/>
              </a:lnSpc>
            </a:pPr>
            <a:endParaRPr lang="fr-BJ" sz="2400" dirty="0"/>
          </a:p>
        </p:txBody>
      </p:sp>
      <p:sp>
        <p:nvSpPr>
          <p:cNvPr id="14" name="ZoneTexte 13">
            <a:extLst>
              <a:ext uri="{FF2B5EF4-FFF2-40B4-BE49-F238E27FC236}">
                <a16:creationId xmlns:a16="http://schemas.microsoft.com/office/drawing/2014/main" id="{FBC03A9F-3CE6-7740-8179-1144B4A116AD}"/>
              </a:ext>
            </a:extLst>
          </p:cNvPr>
          <p:cNvSpPr txBox="1"/>
          <p:nvPr/>
        </p:nvSpPr>
        <p:spPr>
          <a:xfrm>
            <a:off x="24058179" y="20589766"/>
            <a:ext cx="0" cy="0"/>
          </a:xfrm>
          <a:prstGeom prst="rect">
            <a:avLst/>
          </a:prstGeom>
          <a:noFill/>
        </p:spPr>
        <p:txBody>
          <a:bodyPr wrap="none" lIns="0" tIns="0" rIns="0" bIns="0" rtlCol="0">
            <a:noAutofit/>
          </a:bodyPr>
          <a:lstStyle/>
          <a:p>
            <a:pPr algn="l">
              <a:lnSpc>
                <a:spcPct val="90000"/>
              </a:lnSpc>
            </a:pPr>
            <a:endParaRPr lang="fr-BJ" sz="2400" dirty="0"/>
          </a:p>
        </p:txBody>
      </p:sp>
      <p:sp>
        <p:nvSpPr>
          <p:cNvPr id="15" name="ZoneTexte 14">
            <a:extLst>
              <a:ext uri="{FF2B5EF4-FFF2-40B4-BE49-F238E27FC236}">
                <a16:creationId xmlns:a16="http://schemas.microsoft.com/office/drawing/2014/main" id="{304C323C-805B-D647-80B9-D9ACF393A2C8}"/>
              </a:ext>
            </a:extLst>
          </p:cNvPr>
          <p:cNvSpPr txBox="1"/>
          <p:nvPr/>
        </p:nvSpPr>
        <p:spPr>
          <a:xfrm>
            <a:off x="25130234" y="20652828"/>
            <a:ext cx="0" cy="0"/>
          </a:xfrm>
          <a:prstGeom prst="rect">
            <a:avLst/>
          </a:prstGeom>
          <a:noFill/>
        </p:spPr>
        <p:txBody>
          <a:bodyPr wrap="none" lIns="0" tIns="0" rIns="0" bIns="0" rtlCol="0">
            <a:noAutofit/>
          </a:bodyPr>
          <a:lstStyle/>
          <a:p>
            <a:pPr algn="l">
              <a:lnSpc>
                <a:spcPct val="90000"/>
              </a:lnSpc>
            </a:pPr>
            <a:endParaRPr lang="fr-BJ" sz="2400" dirty="0"/>
          </a:p>
        </p:txBody>
      </p:sp>
      <p:sp>
        <p:nvSpPr>
          <p:cNvPr id="16" name="ZoneTexte 15">
            <a:extLst>
              <a:ext uri="{FF2B5EF4-FFF2-40B4-BE49-F238E27FC236}">
                <a16:creationId xmlns:a16="http://schemas.microsoft.com/office/drawing/2014/main" id="{EA8E2651-A1CC-2A4A-A871-D3D149611E64}"/>
              </a:ext>
            </a:extLst>
          </p:cNvPr>
          <p:cNvSpPr txBox="1"/>
          <p:nvPr/>
        </p:nvSpPr>
        <p:spPr>
          <a:xfrm>
            <a:off x="1418897" y="3815255"/>
            <a:ext cx="0" cy="0"/>
          </a:xfrm>
          <a:prstGeom prst="rect">
            <a:avLst/>
          </a:prstGeom>
          <a:noFill/>
        </p:spPr>
        <p:txBody>
          <a:bodyPr wrap="none" lIns="0" tIns="0" rIns="0" bIns="0" rtlCol="0">
            <a:noAutofit/>
          </a:bodyPr>
          <a:lstStyle/>
          <a:p>
            <a:pPr algn="l">
              <a:lnSpc>
                <a:spcPct val="90000"/>
              </a:lnSpc>
            </a:pPr>
            <a:endParaRPr lang="fr-BJ" sz="2400" dirty="0"/>
          </a:p>
        </p:txBody>
      </p:sp>
      <p:sp>
        <p:nvSpPr>
          <p:cNvPr id="17" name="ZoneTexte 16">
            <a:extLst>
              <a:ext uri="{FF2B5EF4-FFF2-40B4-BE49-F238E27FC236}">
                <a16:creationId xmlns:a16="http://schemas.microsoft.com/office/drawing/2014/main" id="{D1CDC851-18E8-894E-83D2-DD41749025E1}"/>
              </a:ext>
            </a:extLst>
          </p:cNvPr>
          <p:cNvSpPr txBox="1"/>
          <p:nvPr/>
        </p:nvSpPr>
        <p:spPr>
          <a:xfrm>
            <a:off x="25792386" y="2554014"/>
            <a:ext cx="0" cy="0"/>
          </a:xfrm>
          <a:prstGeom prst="rect">
            <a:avLst/>
          </a:prstGeom>
          <a:noFill/>
        </p:spPr>
        <p:txBody>
          <a:bodyPr wrap="none" lIns="0" tIns="0" rIns="0" bIns="0" rtlCol="0">
            <a:noAutofit/>
          </a:bodyPr>
          <a:lstStyle/>
          <a:p>
            <a:pPr algn="l">
              <a:lnSpc>
                <a:spcPct val="90000"/>
              </a:lnSpc>
            </a:pPr>
            <a:endParaRPr lang="fr-BJ" sz="2400" dirty="0"/>
          </a:p>
        </p:txBody>
      </p:sp>
      <p:sp>
        <p:nvSpPr>
          <p:cNvPr id="21" name="ZoneTexte 20">
            <a:extLst>
              <a:ext uri="{FF2B5EF4-FFF2-40B4-BE49-F238E27FC236}">
                <a16:creationId xmlns:a16="http://schemas.microsoft.com/office/drawing/2014/main" id="{BEE8F5AD-98AF-A840-9EED-90D5D5C39A0F}"/>
              </a:ext>
            </a:extLst>
          </p:cNvPr>
          <p:cNvSpPr txBox="1"/>
          <p:nvPr/>
        </p:nvSpPr>
        <p:spPr>
          <a:xfrm>
            <a:off x="29576110" y="2617076"/>
            <a:ext cx="0" cy="0"/>
          </a:xfrm>
          <a:prstGeom prst="rect">
            <a:avLst/>
          </a:prstGeom>
          <a:noFill/>
        </p:spPr>
        <p:txBody>
          <a:bodyPr wrap="none" lIns="0" tIns="0" rIns="0" bIns="0" rtlCol="0">
            <a:noAutofit/>
          </a:bodyPr>
          <a:lstStyle/>
          <a:p>
            <a:pPr algn="l">
              <a:lnSpc>
                <a:spcPct val="90000"/>
              </a:lnSpc>
            </a:pPr>
            <a:endParaRPr lang="fr-BJ" sz="2400" dirty="0"/>
          </a:p>
        </p:txBody>
      </p:sp>
      <p:sp>
        <p:nvSpPr>
          <p:cNvPr id="44" name="Rectangle 43">
            <a:extLst>
              <a:ext uri="{FF2B5EF4-FFF2-40B4-BE49-F238E27FC236}">
                <a16:creationId xmlns:a16="http://schemas.microsoft.com/office/drawing/2014/main" id="{F36EC059-8F3C-954F-9FF1-E33936482555}"/>
              </a:ext>
            </a:extLst>
          </p:cNvPr>
          <p:cNvSpPr/>
          <p:nvPr/>
        </p:nvSpPr>
        <p:spPr>
          <a:xfrm>
            <a:off x="0" y="0"/>
            <a:ext cx="30275213" cy="3799725"/>
          </a:xfrm>
          <a:prstGeom prst="rect">
            <a:avLst/>
          </a:prstGeom>
          <a:solidFill>
            <a:schemeClr val="bg1"/>
          </a:solidFill>
          <a:ln w="107950">
            <a:solidFill>
              <a:schemeClr val="accent3">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BJ" sz="2400" dirty="0">
              <a:solidFill>
                <a:schemeClr val="bg1"/>
              </a:solidFill>
            </a:endParaRPr>
          </a:p>
        </p:txBody>
      </p:sp>
      <p:pic>
        <p:nvPicPr>
          <p:cNvPr id="45" name="Image 44" descr="Une image contenant texte&#10;&#10;Description générée automatiquement">
            <a:extLst>
              <a:ext uri="{FF2B5EF4-FFF2-40B4-BE49-F238E27FC236}">
                <a16:creationId xmlns:a16="http://schemas.microsoft.com/office/drawing/2014/main" id="{A82A496A-28A2-1C40-A874-06FD113EA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3852" y="935040"/>
            <a:ext cx="11186886" cy="2439508"/>
          </a:xfrm>
          <a:prstGeom prst="rect">
            <a:avLst/>
          </a:prstGeom>
        </p:spPr>
      </p:pic>
      <p:sp>
        <p:nvSpPr>
          <p:cNvPr id="47" name="Rectangle 46">
            <a:extLst>
              <a:ext uri="{FF2B5EF4-FFF2-40B4-BE49-F238E27FC236}">
                <a16:creationId xmlns:a16="http://schemas.microsoft.com/office/drawing/2014/main" id="{42CC7BCA-5B07-C64B-9766-FBB0AF20EA30}"/>
              </a:ext>
            </a:extLst>
          </p:cNvPr>
          <p:cNvSpPr/>
          <p:nvPr/>
        </p:nvSpPr>
        <p:spPr>
          <a:xfrm>
            <a:off x="0" y="20231100"/>
            <a:ext cx="30275213" cy="7370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BJ" sz="2400" dirty="0">
              <a:solidFill>
                <a:schemeClr val="bg1"/>
              </a:solidFill>
            </a:endParaRPr>
          </a:p>
        </p:txBody>
      </p:sp>
      <p:sp>
        <p:nvSpPr>
          <p:cNvPr id="48" name="ZoneTexte 47">
            <a:extLst>
              <a:ext uri="{FF2B5EF4-FFF2-40B4-BE49-F238E27FC236}">
                <a16:creationId xmlns:a16="http://schemas.microsoft.com/office/drawing/2014/main" id="{D302BCBB-780C-644D-A5C0-C94F3694939D}"/>
              </a:ext>
            </a:extLst>
          </p:cNvPr>
          <p:cNvSpPr txBox="1"/>
          <p:nvPr/>
        </p:nvSpPr>
        <p:spPr>
          <a:xfrm>
            <a:off x="1239568" y="20431748"/>
            <a:ext cx="21708389" cy="477263"/>
          </a:xfrm>
          <a:prstGeom prst="rect">
            <a:avLst/>
          </a:prstGeom>
          <a:noFill/>
        </p:spPr>
        <p:txBody>
          <a:bodyPr wrap="square" lIns="0" tIns="0" rIns="0" bIns="0" rtlCol="0">
            <a:noAutofit/>
          </a:bodyPr>
          <a:lstStyle/>
          <a:p>
            <a:pPr algn="l">
              <a:lnSpc>
                <a:spcPct val="90000"/>
              </a:lnSpc>
            </a:pPr>
            <a:r>
              <a:rPr lang="fr-BJ" sz="2400" dirty="0">
                <a:solidFill>
                  <a:schemeClr val="bg1"/>
                </a:solidFill>
              </a:rPr>
              <a:t>REMERCIEMENT : PROGRAMME DES NATIONS UNIS POUR LE DEVELLEMENT ( PNUD)</a:t>
            </a:r>
          </a:p>
        </p:txBody>
      </p:sp>
      <p:sp>
        <p:nvSpPr>
          <p:cNvPr id="50" name="Rectangle 49">
            <a:extLst>
              <a:ext uri="{FF2B5EF4-FFF2-40B4-BE49-F238E27FC236}">
                <a16:creationId xmlns:a16="http://schemas.microsoft.com/office/drawing/2014/main" id="{19148969-4D56-9E49-8C9C-999E89718216}"/>
              </a:ext>
            </a:extLst>
          </p:cNvPr>
          <p:cNvSpPr/>
          <p:nvPr/>
        </p:nvSpPr>
        <p:spPr>
          <a:xfrm>
            <a:off x="-1" y="3762724"/>
            <a:ext cx="30275213" cy="1028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6000" b="1" dirty="0" smtClean="0">
                <a:solidFill>
                  <a:schemeClr val="bg1"/>
                </a:solidFill>
              </a:rPr>
              <a:t>INVENTAIRE D’UN POULAILLER</a:t>
            </a:r>
            <a:endParaRPr lang="fr-BJ" sz="6000" b="1" dirty="0">
              <a:solidFill>
                <a:schemeClr val="bg1"/>
              </a:solidFill>
            </a:endParaRPr>
          </a:p>
        </p:txBody>
      </p:sp>
      <p:sp>
        <p:nvSpPr>
          <p:cNvPr id="52" name="Content Placeholder 4">
            <a:extLst>
              <a:ext uri="{FF2B5EF4-FFF2-40B4-BE49-F238E27FC236}">
                <a16:creationId xmlns:a16="http://schemas.microsoft.com/office/drawing/2014/main" id="{B473D051-2F37-2447-AD2E-12D2E9C3B482}"/>
              </a:ext>
            </a:extLst>
          </p:cNvPr>
          <p:cNvSpPr txBox="1">
            <a:spLocks/>
          </p:cNvSpPr>
          <p:nvPr/>
        </p:nvSpPr>
        <p:spPr>
          <a:xfrm>
            <a:off x="22947957" y="5158749"/>
            <a:ext cx="6550665" cy="839413"/>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1836"/>
              </a:spcAft>
              <a:buFont typeface="Arial" panose="020B0604020202020204" pitchFamily="34" charset="0"/>
              <a:buNone/>
              <a:defRPr sz="1800"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lvl="2">
              <a:spcAft>
                <a:spcPts val="1800"/>
              </a:spcAft>
            </a:pPr>
            <a:r>
              <a:rPr lang="en-GB" sz="5000" dirty="0">
                <a:solidFill>
                  <a:srgbClr val="A20B08"/>
                </a:solidFill>
              </a:rPr>
              <a:t>Participants</a:t>
            </a:r>
          </a:p>
          <a:p>
            <a:pPr lvl="3" algn="just">
              <a:spcAft>
                <a:spcPts val="1836"/>
              </a:spcAft>
            </a:pPr>
            <a:endParaRPr lang="en-US" sz="1800" b="0" dirty="0">
              <a:solidFill>
                <a:schemeClr val="tx1"/>
              </a:solidFill>
            </a:endParaRPr>
          </a:p>
        </p:txBody>
      </p:sp>
      <p:cxnSp>
        <p:nvCxnSpPr>
          <p:cNvPr id="54" name="Straight Connector 21">
            <a:extLst>
              <a:ext uri="{FF2B5EF4-FFF2-40B4-BE49-F238E27FC236}">
                <a16:creationId xmlns:a16="http://schemas.microsoft.com/office/drawing/2014/main" id="{5F123933-FF6A-6946-ADD1-BEB70CB42383}"/>
              </a:ext>
            </a:extLst>
          </p:cNvPr>
          <p:cNvCxnSpPr>
            <a:cxnSpLocks/>
          </p:cNvCxnSpPr>
          <p:nvPr/>
        </p:nvCxnSpPr>
        <p:spPr>
          <a:xfrm>
            <a:off x="22976218" y="5892653"/>
            <a:ext cx="6541454"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916117BE-7C59-BE43-A45A-BB15F3FDC035}"/>
              </a:ext>
            </a:extLst>
          </p:cNvPr>
          <p:cNvSpPr txBox="1">
            <a:spLocks/>
          </p:cNvSpPr>
          <p:nvPr/>
        </p:nvSpPr>
        <p:spPr>
          <a:xfrm>
            <a:off x="22976218" y="6116767"/>
            <a:ext cx="6550665" cy="1366978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1836"/>
              </a:spcAft>
              <a:buFont typeface="Arial" panose="020B0604020202020204" pitchFamily="34" charset="0"/>
              <a:buNone/>
              <a:defRPr sz="1800"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pPr marL="457200" lvl="2" indent="-457200">
              <a:spcAft>
                <a:spcPts val="1800"/>
              </a:spcAft>
              <a:buAutoNum type="arabicParenR"/>
            </a:pPr>
            <a:r>
              <a:rPr lang="en-GB" sz="2400" dirty="0" smtClean="0"/>
              <a:t>NOUATIN </a:t>
            </a:r>
            <a:r>
              <a:rPr lang="en-GB" sz="2400" dirty="0" err="1" smtClean="0"/>
              <a:t>Prudencia</a:t>
            </a:r>
            <a:endParaRPr lang="en-GB" sz="2400" dirty="0"/>
          </a:p>
          <a:p>
            <a:pPr marL="457200" lvl="2" indent="-457200">
              <a:spcAft>
                <a:spcPts val="1800"/>
              </a:spcAft>
              <a:buAutoNum type="arabicParenR"/>
            </a:pPr>
            <a:r>
              <a:rPr lang="en-GB" sz="2400" dirty="0" smtClean="0"/>
              <a:t>FATOUMBI </a:t>
            </a:r>
            <a:r>
              <a:rPr lang="en-GB" sz="2400" dirty="0" err="1" smtClean="0"/>
              <a:t>Afdol</a:t>
            </a:r>
            <a:endParaRPr lang="en-GB" sz="2400" dirty="0"/>
          </a:p>
          <a:p>
            <a:pPr marL="457200" lvl="2" indent="-457200">
              <a:spcAft>
                <a:spcPts val="1800"/>
              </a:spcAft>
              <a:buAutoNum type="arabicParenR"/>
            </a:pPr>
            <a:r>
              <a:rPr lang="en-GB" sz="2400" dirty="0" smtClean="0"/>
              <a:t>KPODJEHOUN </a:t>
            </a:r>
            <a:r>
              <a:rPr lang="en-GB" sz="2400" dirty="0" err="1" smtClean="0"/>
              <a:t>Madigrace</a:t>
            </a:r>
            <a:endParaRPr lang="en-GB" sz="2400" dirty="0"/>
          </a:p>
          <a:p>
            <a:pPr marL="457200" lvl="2" indent="-457200">
              <a:spcAft>
                <a:spcPts val="1800"/>
              </a:spcAft>
              <a:buAutoNum type="arabicParenR"/>
            </a:pPr>
            <a:r>
              <a:rPr lang="en-GB" sz="2400" dirty="0" smtClean="0"/>
              <a:t>SOSSOU KINHOUN </a:t>
            </a:r>
            <a:r>
              <a:rPr lang="en-GB" sz="2400" dirty="0" err="1" smtClean="0"/>
              <a:t>Dieu</a:t>
            </a:r>
            <a:r>
              <a:rPr lang="en-GB" sz="2400" dirty="0" err="1" smtClean="0"/>
              <a:t>-donné</a:t>
            </a:r>
            <a:endParaRPr lang="en-GB" sz="2400" dirty="0"/>
          </a:p>
          <a:p>
            <a:pPr marL="457200" lvl="2" indent="-457200">
              <a:spcAft>
                <a:spcPts val="1800"/>
              </a:spcAft>
              <a:buAutoNum type="arabicParenR"/>
            </a:pPr>
            <a:r>
              <a:rPr lang="en-GB" sz="2400" dirty="0" smtClean="0"/>
              <a:t>DOSSOU </a:t>
            </a:r>
            <a:r>
              <a:rPr lang="en-GB" sz="2400" dirty="0" err="1" smtClean="0"/>
              <a:t>Gédéon</a:t>
            </a:r>
            <a:endParaRPr lang="en-GB" sz="2400" dirty="0"/>
          </a:p>
          <a:p>
            <a:pPr marL="457200" lvl="2" indent="-457200">
              <a:spcAft>
                <a:spcPts val="1800"/>
              </a:spcAft>
              <a:buAutoNum type="arabicParenR"/>
            </a:pPr>
            <a:r>
              <a:rPr lang="en-GB" sz="2400" dirty="0" smtClean="0"/>
              <a:t>ELEGBEDE </a:t>
            </a:r>
            <a:r>
              <a:rPr lang="en-GB" sz="2400" dirty="0" err="1" smtClean="0"/>
              <a:t>Armod</a:t>
            </a:r>
            <a:endParaRPr lang="en-GB" sz="2400" dirty="0"/>
          </a:p>
          <a:p>
            <a:pPr marL="457200" lvl="2" indent="-457200">
              <a:spcAft>
                <a:spcPts val="1800"/>
              </a:spcAft>
              <a:buAutoNum type="arabicParenR"/>
            </a:pPr>
            <a:r>
              <a:rPr lang="en-GB" sz="2400" dirty="0" smtClean="0"/>
              <a:t>AHOUNOU Ange </a:t>
            </a:r>
            <a:endParaRPr lang="en-GB" sz="2400" dirty="0"/>
          </a:p>
          <a:p>
            <a:pPr marL="457200" lvl="2" indent="-457200">
              <a:spcAft>
                <a:spcPts val="1800"/>
              </a:spcAft>
              <a:buAutoNum type="arabicParenR"/>
            </a:pPr>
            <a:r>
              <a:rPr lang="en-GB" sz="2400" dirty="0" smtClean="0"/>
              <a:t>HOUNDOFI Jacques </a:t>
            </a:r>
            <a:r>
              <a:rPr lang="en-GB" sz="2400" dirty="0" err="1" smtClean="0"/>
              <a:t>Crédo</a:t>
            </a:r>
            <a:endParaRPr lang="en-GB" sz="2400" dirty="0"/>
          </a:p>
          <a:p>
            <a:pPr marL="457200" lvl="2" indent="-457200">
              <a:spcAft>
                <a:spcPts val="1800"/>
              </a:spcAft>
              <a:buAutoNum type="arabicParenR"/>
            </a:pPr>
            <a:r>
              <a:rPr lang="en-GB" sz="2400" dirty="0" smtClean="0"/>
              <a:t>MEHOUNOU </a:t>
            </a:r>
            <a:r>
              <a:rPr lang="en-GB" sz="2400" dirty="0" err="1" smtClean="0"/>
              <a:t>Mitondji</a:t>
            </a:r>
            <a:r>
              <a:rPr lang="en-GB" sz="2400" dirty="0" smtClean="0"/>
              <a:t> Justine</a:t>
            </a:r>
            <a:endParaRPr lang="en-GB" sz="2400" dirty="0"/>
          </a:p>
          <a:p>
            <a:pPr marL="457200" lvl="2" indent="-457200">
              <a:spcAft>
                <a:spcPts val="1800"/>
              </a:spcAft>
              <a:buAutoNum type="arabicParenR"/>
            </a:pPr>
            <a:r>
              <a:rPr lang="en-GB" sz="2400" dirty="0" smtClean="0"/>
              <a:t> DEGAN </a:t>
            </a:r>
            <a:r>
              <a:rPr lang="en-GB" sz="2400" dirty="0" err="1" smtClean="0"/>
              <a:t>Gracio</a:t>
            </a:r>
            <a:endParaRPr lang="en-GB" sz="2400" dirty="0"/>
          </a:p>
          <a:p>
            <a:pPr marL="457200" lvl="2" indent="-457200">
              <a:spcAft>
                <a:spcPts val="1800"/>
              </a:spcAft>
              <a:buAutoNum type="arabicParenR"/>
            </a:pPr>
            <a:r>
              <a:rPr lang="en-GB" sz="2400" dirty="0" smtClean="0"/>
              <a:t> ALOEKPO </a:t>
            </a:r>
            <a:r>
              <a:rPr lang="en-GB" sz="2400" dirty="0" err="1" smtClean="0"/>
              <a:t>Babatoundé</a:t>
            </a:r>
            <a:r>
              <a:rPr lang="en-GB" sz="2400" dirty="0" smtClean="0"/>
              <a:t> </a:t>
            </a:r>
            <a:r>
              <a:rPr lang="en-GB" sz="2400" dirty="0" err="1" smtClean="0"/>
              <a:t>Mafoya</a:t>
            </a:r>
            <a:r>
              <a:rPr lang="en-GB" sz="2400" dirty="0" smtClean="0"/>
              <a:t> Marcel </a:t>
            </a:r>
          </a:p>
          <a:p>
            <a:pPr marL="457200" lvl="2" indent="-457200">
              <a:spcAft>
                <a:spcPts val="1800"/>
              </a:spcAft>
              <a:buAutoNum type="arabicParenR"/>
            </a:pPr>
            <a:r>
              <a:rPr lang="en-GB" sz="2400" dirty="0" smtClean="0"/>
              <a:t>ETCHIKA Jean-</a:t>
            </a:r>
            <a:r>
              <a:rPr lang="en-GB" sz="2400" dirty="0" err="1" smtClean="0"/>
              <a:t>Eudes</a:t>
            </a:r>
            <a:endParaRPr lang="en-GB" sz="2400" dirty="0"/>
          </a:p>
          <a:p>
            <a:pPr marL="457200" lvl="2" indent="-457200">
              <a:spcAft>
                <a:spcPts val="1800"/>
              </a:spcAft>
              <a:buAutoNum type="arabicParenR"/>
            </a:pPr>
            <a:r>
              <a:rPr lang="en-GB" sz="2400" dirty="0"/>
              <a:t> </a:t>
            </a:r>
            <a:r>
              <a:rPr lang="en-GB" sz="2400" dirty="0" smtClean="0"/>
              <a:t>EDJROKINTO </a:t>
            </a:r>
            <a:r>
              <a:rPr lang="en-GB" sz="2400" dirty="0" err="1" smtClean="0"/>
              <a:t>Hortis</a:t>
            </a:r>
            <a:endParaRPr lang="en-GB" sz="2400" dirty="0"/>
          </a:p>
          <a:p>
            <a:pPr marL="457200" lvl="2" indent="-457200">
              <a:spcAft>
                <a:spcPts val="1800"/>
              </a:spcAft>
              <a:buAutoNum type="arabicParenR"/>
            </a:pPr>
            <a:r>
              <a:rPr lang="en-GB" sz="2400" dirty="0" smtClean="0"/>
              <a:t> OBROUM </a:t>
            </a:r>
            <a:r>
              <a:rPr lang="en-GB" sz="2400" dirty="0" err="1" smtClean="0"/>
              <a:t>Faridjane</a:t>
            </a:r>
            <a:endParaRPr lang="en-GB" sz="2400" dirty="0"/>
          </a:p>
          <a:p>
            <a:pPr marL="457200" lvl="2" indent="-457200">
              <a:spcAft>
                <a:spcPts val="1800"/>
              </a:spcAft>
              <a:buAutoNum type="arabicParenR"/>
            </a:pPr>
            <a:r>
              <a:rPr lang="en-GB" sz="2400" dirty="0" smtClean="0"/>
              <a:t> GOUGOUNON Junior</a:t>
            </a:r>
            <a:endParaRPr lang="en-GB" sz="2400" dirty="0"/>
          </a:p>
          <a:p>
            <a:pPr marL="457200" lvl="2" indent="-457200">
              <a:spcAft>
                <a:spcPts val="1800"/>
              </a:spcAft>
              <a:buAutoNum type="arabicParenR"/>
            </a:pPr>
            <a:r>
              <a:rPr lang="en-GB" sz="2400" dirty="0" smtClean="0"/>
              <a:t> TOKIN Julien</a:t>
            </a:r>
            <a:endParaRPr lang="en-GB" sz="2400" dirty="0"/>
          </a:p>
          <a:p>
            <a:pPr marL="457200" lvl="2" indent="-457200">
              <a:spcAft>
                <a:spcPts val="1800"/>
              </a:spcAft>
              <a:buAutoNum type="arabicParenR"/>
            </a:pPr>
            <a:r>
              <a:rPr lang="en-GB" sz="2400" dirty="0" smtClean="0"/>
              <a:t> TOSSOU </a:t>
            </a:r>
            <a:r>
              <a:rPr lang="en-GB" sz="2400" dirty="0" err="1" smtClean="0"/>
              <a:t>Basile</a:t>
            </a:r>
            <a:endParaRPr lang="en-GB" sz="2400" dirty="0"/>
          </a:p>
          <a:p>
            <a:pPr marL="457200" lvl="2" indent="-457200">
              <a:spcAft>
                <a:spcPts val="1800"/>
              </a:spcAft>
              <a:buAutoNum type="arabicParenR"/>
            </a:pPr>
            <a:r>
              <a:rPr lang="en-GB" sz="2400" dirty="0" smtClean="0"/>
              <a:t> OLOUDE A, </a:t>
            </a:r>
            <a:r>
              <a:rPr lang="en-GB" sz="2400" dirty="0" err="1" smtClean="0"/>
              <a:t>Malick</a:t>
            </a:r>
            <a:r>
              <a:rPr lang="en-GB" sz="2400" dirty="0" smtClean="0"/>
              <a:t> Dine</a:t>
            </a:r>
            <a:endParaRPr lang="en-GB" sz="2400" dirty="0"/>
          </a:p>
          <a:p>
            <a:pPr marL="457200" lvl="2" indent="-457200">
              <a:spcAft>
                <a:spcPts val="1800"/>
              </a:spcAft>
              <a:buAutoNum type="arabicParenR"/>
            </a:pPr>
            <a:r>
              <a:rPr lang="en-GB" sz="2400" dirty="0" smtClean="0"/>
              <a:t> AWOUVOEDO </a:t>
            </a:r>
            <a:r>
              <a:rPr lang="en-GB" sz="2400" dirty="0" err="1" smtClean="0"/>
              <a:t>Sylver</a:t>
            </a:r>
            <a:endParaRPr lang="en-GB" sz="2400" dirty="0"/>
          </a:p>
          <a:p>
            <a:pPr marL="457200" lvl="2" indent="-457200">
              <a:spcAft>
                <a:spcPts val="1800"/>
              </a:spcAft>
              <a:buAutoNum type="arabicParenR"/>
            </a:pPr>
            <a:r>
              <a:rPr lang="en-GB" sz="2400" dirty="0" smtClean="0"/>
              <a:t> BIO Gouda </a:t>
            </a:r>
            <a:r>
              <a:rPr lang="en-GB" sz="2400" dirty="0" err="1" smtClean="0"/>
              <a:t>Chérif</a:t>
            </a:r>
            <a:endParaRPr lang="en-GB" sz="2400" dirty="0"/>
          </a:p>
          <a:p>
            <a:pPr marL="457200" lvl="2" indent="-457200">
              <a:spcAft>
                <a:spcPts val="1800"/>
              </a:spcAft>
              <a:buAutoNum type="arabicParenR"/>
            </a:pPr>
            <a:r>
              <a:rPr lang="en-GB" sz="2400" dirty="0" smtClean="0"/>
              <a:t> AWOLOSSOU </a:t>
            </a:r>
            <a:r>
              <a:rPr lang="en-GB" sz="2400" dirty="0" err="1" smtClean="0"/>
              <a:t>Albéric</a:t>
            </a:r>
            <a:endParaRPr lang="en-GB" sz="2400" dirty="0"/>
          </a:p>
          <a:p>
            <a:pPr marL="457200" lvl="2" indent="-457200">
              <a:spcAft>
                <a:spcPts val="1800"/>
              </a:spcAft>
              <a:buAutoNum type="arabicParenR"/>
            </a:pPr>
            <a:r>
              <a:rPr lang="en-GB" sz="2400" dirty="0" smtClean="0"/>
              <a:t>KINSIKLOUNON Ariane</a:t>
            </a:r>
            <a:endParaRPr lang="en-GB" sz="2400" dirty="0"/>
          </a:p>
        </p:txBody>
      </p:sp>
      <p:pic>
        <p:nvPicPr>
          <p:cNvPr id="6" name="Imag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529377" y="8434461"/>
            <a:ext cx="5932809" cy="2966405"/>
          </a:xfrm>
          <a:prstGeom prst="rect">
            <a:avLst/>
          </a:prstGeom>
        </p:spPr>
      </p:pic>
    </p:spTree>
    <p:extLst>
      <p:ext uri="{BB962C8B-B14F-4D97-AF65-F5344CB8AC3E}">
        <p14:creationId xmlns:p14="http://schemas.microsoft.com/office/powerpoint/2010/main" val="529849250"/>
      </p:ext>
    </p:extLst>
  </p:cSld>
  <p:clrMapOvr>
    <a:masterClrMapping/>
  </p:clrMapOvr>
</p:sld>
</file>

<file path=ppt/theme/theme1.xml><?xml version="1.0" encoding="utf-8"?>
<a:theme xmlns:a="http://schemas.openxmlformats.org/drawingml/2006/main" name="Imperial Landscape A0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2400" dirty="0"/>
        </a:defPPr>
      </a:lstStyle>
    </a:txDef>
  </a:objectDefaults>
  <a:extraClrSchemeLst/>
  <a:extLst>
    <a:ext uri="{05A4C25C-085E-4340-85A3-A5531E510DB2}">
      <thm15:themeFamily xmlns:thm15="http://schemas.microsoft.com/office/thememl/2012/main" name="ICL A1 Landscape Poster.potx" id="{352D0FD1-FCC4-4A8E-BFAA-6E02C2C9B813}" vid="{76028370-31F2-4394-BB19-534E3EE5D2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TotalTime>
  <Words>411</Words>
  <Application>Microsoft Office PowerPoint</Application>
  <PresentationFormat>Personnalisé</PresentationFormat>
  <Paragraphs>72</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Consolas</vt:lpstr>
      <vt:lpstr>Google Sans</vt:lpstr>
      <vt:lpstr>Times New Roman</vt:lpstr>
      <vt:lpstr>Imperial Landscape A0 theme</vt:lpstr>
      <vt:lpstr>Data-driven simulation of large scale fire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Justine</cp:lastModifiedBy>
  <cp:revision>79</cp:revision>
  <cp:lastPrinted>2020-04-17T09:04:36Z</cp:lastPrinted>
  <dcterms:created xsi:type="dcterms:W3CDTF">2019-12-19T11:28:39Z</dcterms:created>
  <dcterms:modified xsi:type="dcterms:W3CDTF">2021-08-12T20:16:26Z</dcterms:modified>
</cp:coreProperties>
</file>