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00CBA-64A0-4EE3-B654-F20112357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824B3-42D0-4434-832E-999F3C67E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07E3-3532-46BA-B8C0-727D0D46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1363-FE65-4951-A620-6C4A680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AD8AC-D044-4963-B35C-352778F2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30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4C13-E782-4718-A7EC-638DB0E2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4EC51-D4E0-4298-82D8-BB20C872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DBE7-2703-43AE-BE90-5D6C98CA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CE52-48B5-4119-ABB2-A5001DD4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F3132-255D-4E00-A867-ACD89C44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68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1CAF4-F9DA-4926-AC6B-B662B7D4F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81E7A-BDBC-405A-AA62-1EDA73060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5E9B-2709-45AE-9CF0-DF6FB489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3A08-F091-49F4-A9FD-2C780B37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70E3-1F5A-4EAF-B48F-B2C84F7A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5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4E1A-4CF8-422F-B9A1-9C04B651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5BAE-0D7D-4857-9A99-077E422C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3AD2-DE49-40B4-8CDF-C611E8C8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F9FA4-240C-4279-9522-39DCFDFD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781D-7BD8-4FBA-A663-9B17C403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4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96EA-0C14-4518-B23F-F67B46D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5A8F-758B-4ACC-A100-EF76402FA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8932-E497-41E5-9F87-80854B76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80E2-3205-4E80-B477-F5BB51F7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F332-2345-4151-BE4E-C3B27F76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9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B5D-D34C-4191-8CF8-FE2AFD5E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E14C-C29F-4A3C-AA28-AF3F704F7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AA3C7-4E0E-4E58-B3D9-55802E42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A3798-124F-4557-B092-76343243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D9359-0F1D-4607-BE87-BBDF737F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E8D54-89CC-4832-91F5-C0F3DB4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4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9B7C-399D-4631-BB6D-139A51FE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295F8-9B62-4E8F-8C1A-8CC780D7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B2E6-88D1-4D46-B382-783F264C1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85754-FF15-4FB9-9273-2865A29F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C015-74D7-4312-9930-CC1D08EEC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18820-D7FF-48A7-B5DA-9D78097D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874BD-3CE9-4EC9-8DF2-B024D82E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A0EB3-0E19-4D1F-9628-2047DF41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21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25163-6271-4E11-AC09-2579CD8C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2D011-1B7E-4211-A3E5-E04A0DE1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486C1-0453-4ACB-ACAB-8810FE9A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07074-BDF1-4B3D-A903-95F8D0BAE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0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D2353-752C-4362-AA41-17E59206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931A2-2866-4CB5-9A72-F5DB1F50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2EB9B-ADAA-4ECD-A1B1-7E59A042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34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F36-44B9-4FCB-BBB8-A1BBA685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5FEF-7A70-44AF-A8EC-E1AF88A9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23B2E-311E-4D7C-A405-A5C9F408F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4FD1E-9D42-4B37-AE2E-84D4E344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42CC-CB98-4C06-934E-96B72F4E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726A4-E1BF-455B-B2C4-6F9505D9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30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B8D3-1B6D-44F0-9261-73D5EAE8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FA642-A1EA-4C2D-930C-F8128493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0CC4D-F475-4907-9C30-D3EB4F8C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FBD3-5F74-4ABC-83F5-D76D724C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3758-600D-4B32-9A2C-7BA180DA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0B590-6C19-4BFA-9F5C-6DC22343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4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DBD73-D08F-4C9D-B077-4EDC0077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C5F3F-41FD-4471-9BAD-5110A250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5BDF-254A-4AE9-AA0D-4845E9061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986B9-38A7-4685-B91F-29F4DF8063A0}" type="datetimeFigureOut">
              <a:rPr lang="en-GB" smtClean="0"/>
              <a:t>08/10/2020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5D359-3CDA-4AEC-BF42-AC4DBF766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8E27-0EB9-401A-8FD6-03287914A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73DC-6322-41EA-8A6D-9AA424EFA8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0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CB937A-BD5B-4D46-8062-9B515CB10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5" y="367966"/>
            <a:ext cx="4821282" cy="5870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9AEF41-AF81-4108-9DD9-1754A83F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421471"/>
            <a:ext cx="4961697" cy="601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1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Niall MacCarthy</dc:creator>
  <cp:lastModifiedBy>Niall MacCarthy</cp:lastModifiedBy>
  <cp:revision>1</cp:revision>
  <dcterms:created xsi:type="dcterms:W3CDTF">2020-10-08T13:51:52Z</dcterms:created>
  <dcterms:modified xsi:type="dcterms:W3CDTF">2020-10-08T13:53:10Z</dcterms:modified>
</cp:coreProperties>
</file>