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93E1-3B9B-4F7D-A7C1-B439BF83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0398-87D6-4C13-B9FF-3480711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F806-225C-4610-B569-E35214A3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22BD-91A5-474B-B007-33DB49D2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E712-5C83-4A7C-B177-809E7133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1CC0-7419-4E1F-82A5-526DB52E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1FF9D-8575-4A57-B638-93330D3C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689B-A6F5-4C4B-9A75-DB9D67A9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45CD-C103-49D1-83BA-225A4517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8198-67E8-4176-8E7C-3E08FC8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A5CBC-CB25-464D-9924-E23F4BA5F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D56B-038B-4D53-87C6-DF9FF997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85B7-C9B6-40AD-81C8-294B5599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006D-FC92-4AF8-9B40-E0E470F6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A205-9EA6-4412-8D58-D1537EF8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699A-B456-493D-82F5-F4FE4711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0F94-107D-4C1A-86FF-5EEAE6B1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3DA7-889C-4A2B-B5BE-74D9E4CA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3CE-6733-4766-9431-26884B89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48B7-B26C-4D87-8CD5-87C3D6DD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603-D680-4019-97CF-D9838643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428C5-8305-4F5D-8CA5-BA2F76CBA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03CA-D57D-4D79-AE85-80F28C60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772A-C098-494C-AA60-66419B6B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556D-E771-4A41-880D-2F9AD38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6619-A3A7-4678-9B96-769F932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136-9847-4921-9036-187DEB9B1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1B81-3293-43FF-A348-F7789B95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4E51C-A28F-4231-8A75-F2A14BDD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BD39-8480-4776-8840-96A03B45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D0AE-520A-402D-AA76-E8C4F771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1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112E-00C1-4924-8A03-5A92CBCF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37DF8-68EE-41C0-A3F2-3ECA9B31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D919-730E-4D65-8286-21499BDD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1D56-FFD9-4C62-97FE-74251700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7D49F-A9E1-40D1-9E35-E106DDB3B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9F304-B867-4405-8AE2-D1421AC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9C578-AF20-4FF9-866A-79AD6E22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2376B-2A1D-4DC0-8645-370D2352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9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4CB-5749-4E76-8CAB-0C3E65BC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1E16A-6761-4EB2-A0AE-56C7046D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36973-A20F-4E6B-9428-9F5A3787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AF41-1CCB-4A68-978B-214171F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1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DBA0E-DE61-4116-A205-80D30B61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74521-93C5-4E57-B837-92C3224C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4B52F-5BC2-4185-9A00-6FC91D70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6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6167-5824-428B-81CB-7F658B12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9B0B-A946-4F42-B36F-76EA8C06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9F0FB-E970-452C-9DF1-BCFAFE12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5D7F-1A6B-4829-9E97-DFCD642F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05BD-C67C-40A8-85D0-663C5887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4773-A4AA-4E06-B911-742CBDC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8767-17F2-4E32-B788-2F380FA5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F715C-6615-40D2-A6E8-AF754AED6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2EA2-1533-4D41-B715-16C5AD06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3676-E79D-427D-B3EC-CB32F465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B4A0-3434-46E7-B0BC-4E73C74A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8D1D-4388-48C3-98CF-0B8EDB98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0D5C6-ED67-409D-B7E7-F8483D3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BBA4B-9D95-4224-A68C-53B4784B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96FC-F2A0-416C-8E74-487CB77C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3954-922E-4990-9274-D8ED277F9AA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33B-B814-49F7-A418-95D520F6C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F4B3-8F1F-47F2-8A4E-9207A2990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48A9-5DE9-4C3A-9AA2-B238FA57A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F9FC3-66ED-4150-8C9D-72176BC0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1" y="203950"/>
            <a:ext cx="9862978" cy="64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Godmanchester Test Account</dc:creator>
  <cp:lastModifiedBy>Godmanchester Test Account</cp:lastModifiedBy>
  <cp:revision>1</cp:revision>
  <dcterms:created xsi:type="dcterms:W3CDTF">2020-10-14T16:16:25Z</dcterms:created>
  <dcterms:modified xsi:type="dcterms:W3CDTF">2020-10-14T16:17:37Z</dcterms:modified>
</cp:coreProperties>
</file>