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7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62" d="100"/>
          <a:sy n="62" d="100"/>
        </p:scale>
        <p:origin x="9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596730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Go to market insight for cab investment firm</a:t>
            </a:r>
          </a:p>
          <a:p>
            <a:endParaRPr lang="en-US" sz="4000" dirty="0"/>
          </a:p>
          <a:p>
            <a:r>
              <a:rPr lang="en-US" sz="2800" b="1" dirty="0"/>
              <a:t>7/17/2023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05333" y="-5405337"/>
            <a:ext cx="1381329" cy="12192001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</a:rPr>
              <a:t>Profit per KM travelled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9436C12E-60FA-4BC1-A3FA-389D3738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163" y="2690695"/>
            <a:ext cx="475649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400" b="0" i="0" dirty="0">
                <a:effectLst/>
                <a:latin typeface="-apple-system"/>
              </a:rPr>
              <a:t>Yellow cab company has a greater profit per KM traveled</a:t>
            </a:r>
            <a:endParaRPr lang="en-US" sz="4400" b="0" i="0" dirty="0">
              <a:solidFill>
                <a:srgbClr val="000000"/>
              </a:solidFill>
              <a:effectLst/>
              <a:latin typeface="var(--jp-content-font-family)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DE83398-8103-43EB-9BAE-47262CBF5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7" y="1814513"/>
            <a:ext cx="55816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51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05333" y="-5405337"/>
            <a:ext cx="1381329" cy="12192001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</a:rPr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91172B55-41DD-4ED0-934E-2F07694CD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87" y="1591224"/>
            <a:ext cx="10765419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400" b="0" i="0" dirty="0">
                <a:effectLst/>
                <a:latin typeface="-apple-system"/>
              </a:rPr>
              <a:t>The yellow cab company is the clear winner here</a:t>
            </a:r>
            <a:r>
              <a:rPr lang="en-US" sz="4400" dirty="0">
                <a:solidFill>
                  <a:srgbClr val="000000"/>
                </a:solidFill>
                <a:latin typeface="var(--jp-content-font-family)"/>
              </a:rPr>
              <a:t> as they have: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latin typeface="var(--jp-content-font-family)"/>
              </a:rPr>
              <a:t>T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var(--jp-content-font-family)"/>
              </a:rPr>
              <a:t>he largest market share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000000"/>
                </a:solidFill>
                <a:effectLst/>
                <a:latin typeface="var(--jp-content-font-family)"/>
              </a:rPr>
              <a:t>The greatest profits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000000"/>
                </a:solidFill>
                <a:effectLst/>
                <a:latin typeface="var(--jp-content-font-family)"/>
              </a:rPr>
              <a:t>The m</a:t>
            </a:r>
            <a:r>
              <a:rPr lang="en-US" sz="4400" dirty="0">
                <a:solidFill>
                  <a:srgbClr val="000000"/>
                </a:solidFill>
                <a:latin typeface="var(--jp-content-font-family)"/>
              </a:rPr>
              <a:t>ost distance travelled with the highest profit per KM travelled</a:t>
            </a:r>
            <a:endParaRPr lang="en-US" sz="4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649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05333" y="-5405337"/>
            <a:ext cx="1381329" cy="12192001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</a:rPr>
              <a:t>Additional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91172B55-41DD-4ED0-934E-2F07694CD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87" y="1637802"/>
            <a:ext cx="10765419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var(--jp-content-font-family)"/>
              </a:rPr>
              <a:t>Credit card payments are most commonly used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0000"/>
              </a:solidFill>
              <a:latin typeface="var(--jp-content-font-family)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var(--jp-content-font-family)"/>
              </a:rPr>
              <a:t>The youngest age groups are the most frequent riders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0000"/>
              </a:solidFill>
              <a:latin typeface="var(--jp-content-font-family)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var(--jp-content-font-family)"/>
              </a:rPr>
              <a:t>As a cities population increases, there is a proportional increase in ridership</a:t>
            </a:r>
            <a:endParaRPr lang="en-US" sz="36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3332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05333" y="-5405337"/>
            <a:ext cx="1381329" cy="12192001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9436C12E-60FA-4BC1-A3FA-389D3738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94" y="1705823"/>
            <a:ext cx="11192281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Due to remarkable growth in the cab industry in last few years and multiple key players in the market, XYZ is planning for an investment in cab industry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EDA we will analyze two cab companies to try to determine which is the best company to invest in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555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05333" y="-5405337"/>
            <a:ext cx="1381329" cy="12192001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</a:rPr>
              <a:t>Cab users and population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E84FDC-9DA8-470C-B512-CB643B5D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9" y="1790787"/>
            <a:ext cx="7497425" cy="44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9436C12E-60FA-4BC1-A3FA-389D3738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403" y="1675045"/>
            <a:ext cx="3106972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New York (City) has the highest population and the highest number of users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With a strong 70% correlation between population and cab usage, as population decreases so does the number of users for the cab services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05333" y="-5405337"/>
            <a:ext cx="1381329" cy="12192001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</a:rPr>
              <a:t>Distribution of companies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9436C12E-60FA-4BC1-A3FA-389D3738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876" y="2791553"/>
            <a:ext cx="4756495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Yellow cab has the bigger market share with 76.4% overall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7343A4-8C03-442F-8791-C053C7B92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360" y="1806243"/>
            <a:ext cx="4485783" cy="462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6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05333" y="-5405337"/>
            <a:ext cx="1381329" cy="12192001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</a:rPr>
              <a:t>Distribution of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9436C12E-60FA-4BC1-A3FA-389D3738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876" y="2791553"/>
            <a:ext cx="4756495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var(--jp-content-font-family)"/>
              </a:rPr>
              <a:t>Overall, the largest age group is around ages 18-28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6E225D-FAD3-415F-BB06-15F449B26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10" y="1814513"/>
            <a:ext cx="56959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96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05333" y="-5405337"/>
            <a:ext cx="1381329" cy="12192001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</a:rPr>
              <a:t>Profit distribution by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9436C12E-60FA-4BC1-A3FA-389D3738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163" y="1767365"/>
            <a:ext cx="475649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b="0" i="0" dirty="0">
                <a:effectLst/>
                <a:latin typeface="-apple-system"/>
              </a:rPr>
              <a:t>It appears that the pink cab company has some outlier &lt;$0 profit rides, while the outliers for the yellow cab are much higher than the outliers for the pink cab company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BFC196-E434-41AC-A15B-48AEF858F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3" y="1548946"/>
            <a:ext cx="55530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11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05333" y="-5405337"/>
            <a:ext cx="1381329" cy="12192001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</a:rPr>
              <a:t>Profit distribution by age and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9436C12E-60FA-4BC1-A3FA-389D3738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163" y="2044364"/>
            <a:ext cx="4756495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var(--jp-content-font-family)"/>
              </a:rPr>
              <a:t>The yellow cab company has a much greater amount of profits. Each company has the most profits from the 21-40 age range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D33BFD9-02B4-4869-9D44-E8CCA1010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767365"/>
            <a:ext cx="58674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8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05333" y="-5405337"/>
            <a:ext cx="1381329" cy="12192001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</a:rPr>
              <a:t>Total distance travelled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9436C12E-60FA-4BC1-A3FA-389D3738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163" y="2690695"/>
            <a:ext cx="475649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400" b="0" i="0" dirty="0">
                <a:solidFill>
                  <a:srgbClr val="000000"/>
                </a:solidFill>
                <a:effectLst/>
                <a:latin typeface="var(--jp-content-font-family)"/>
              </a:rPr>
              <a:t>Yellow cab company has the most KM travelled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7DA1823-08A0-4FAF-82CE-461C2887E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7" y="1743075"/>
            <a:ext cx="52768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86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05333" y="-5405337"/>
            <a:ext cx="1381329" cy="12192001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</a:rPr>
              <a:t>Payment mode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9436C12E-60FA-4BC1-A3FA-389D3738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163" y="2690695"/>
            <a:ext cx="475649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400" b="0" i="0" dirty="0">
                <a:solidFill>
                  <a:srgbClr val="000000"/>
                </a:solidFill>
                <a:effectLst/>
                <a:latin typeface="var(--jp-content-font-family)"/>
              </a:rPr>
              <a:t>Each company primarily uses card payments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3CE42FC-788F-4BA0-965F-D370FCB3F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3" y="1800226"/>
            <a:ext cx="56959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6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3246</TotalTime>
  <Words>306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Arial Unicode MS</vt:lpstr>
      <vt:lpstr>Calibri</vt:lpstr>
      <vt:lpstr>Calibri Light</vt:lpstr>
      <vt:lpstr>var(--jp-content-font-family)</vt:lpstr>
      <vt:lpstr>Office Theme</vt:lpstr>
      <vt:lpstr>PowerPoint Presentation</vt:lpstr>
      <vt:lpstr>Background</vt:lpstr>
      <vt:lpstr>Cab users and population by city</vt:lpstr>
      <vt:lpstr>Distribution of companies</vt:lpstr>
      <vt:lpstr>Distribution of age</vt:lpstr>
      <vt:lpstr>Profit distribution by company</vt:lpstr>
      <vt:lpstr>Profit distribution by age and company</vt:lpstr>
      <vt:lpstr>Total distance travelled</vt:lpstr>
      <vt:lpstr>Payment mode distribution</vt:lpstr>
      <vt:lpstr>Profit per KM travelled</vt:lpstr>
      <vt:lpstr>Recommendations</vt:lpstr>
      <vt:lpstr>Additional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Pile</dc:creator>
  <cp:lastModifiedBy>Justine Pile</cp:lastModifiedBy>
  <cp:revision>8</cp:revision>
  <dcterms:created xsi:type="dcterms:W3CDTF">2023-07-17T16:03:20Z</dcterms:created>
  <dcterms:modified xsi:type="dcterms:W3CDTF">2023-07-19T22:09:29Z</dcterms:modified>
</cp:coreProperties>
</file>