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9144000" cy="5143500"/>
  <p:notesSz cx="6858000" cy="9144000"/>
  <p:embeddedFontLst>
    <p:embeddedFont>
      <p:font typeface="PT Sans Narrow" charset="0"/>
      <p:regular r:id="rId22"/>
      <p:bold r:id="rId23"/>
    </p:embeddedFont>
    <p:embeddedFont>
      <p:font typeface="Tahoma" charset="0"/>
      <p:regular r:id="rId24"/>
      <p:bold r:id="rId25"/>
    </p:embeddedFont>
    <p:embeddedFont>
      <p:font typeface="Open Sans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5"/>
        <p:guide pos="2923"/>
        <p:guide pos="83"/>
        <p:guide pos="5602"/>
        <p:guide pos="6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7" name="Google Shape;747;p4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6" name="Google Shape;756;p4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3" name="Google Shape;763;p5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5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5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5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6" name="Google Shape;646;p3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p4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4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3" name="Google Shape;723;p4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4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9" name="Google Shape;739;p4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85"/>
          <p:cNvPicPr preferRelativeResize="0"/>
          <p:nvPr/>
        </p:nvPicPr>
        <p:blipFill rotWithShape="1">
          <a:blip r:embed="rId2"/>
          <a:srcRect t="34259" b="26543"/>
          <a:stretch>
            <a:fillRect/>
          </a:stretch>
        </p:blipFill>
        <p:spPr>
          <a:xfrm>
            <a:off x="0" y="1665377"/>
            <a:ext cx="9144000" cy="26879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85"/>
          <p:cNvSpPr/>
          <p:nvPr/>
        </p:nvSpPr>
        <p:spPr>
          <a:xfrm rot="10800000" flipH="1">
            <a:off x="0" y="1512876"/>
            <a:ext cx="9144000" cy="85395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;p85"/>
          <p:cNvSpPr/>
          <p:nvPr/>
        </p:nvSpPr>
        <p:spPr>
          <a:xfrm rot="10800000" flipH="1">
            <a:off x="0" y="4415454"/>
            <a:ext cx="9144000" cy="45719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Google Shape;11;p85"/>
          <p:cNvPicPr preferRelativeResize="0"/>
          <p:nvPr/>
        </p:nvPicPr>
        <p:blipFill rotWithShape="1">
          <a:blip r:embed="rId3"/>
          <a:srcRect r="70714" b="28889"/>
          <a:stretch>
            <a:fillRect/>
          </a:stretch>
        </p:blipFill>
        <p:spPr>
          <a:xfrm>
            <a:off x="1099279" y="771550"/>
            <a:ext cx="2131116" cy="3881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5"/>
          <p:cNvSpPr txBox="1"/>
          <p:nvPr>
            <p:ph type="body" idx="1"/>
          </p:nvPr>
        </p:nvSpPr>
        <p:spPr>
          <a:xfrm>
            <a:off x="3851275" y="1814181"/>
            <a:ext cx="5113338" cy="139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  <a:defRPr sz="5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85"/>
          <p:cNvSpPr txBox="1"/>
          <p:nvPr>
            <p:ph type="body" idx="2"/>
          </p:nvPr>
        </p:nvSpPr>
        <p:spPr>
          <a:xfrm>
            <a:off x="3851275" y="3294640"/>
            <a:ext cx="511333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pSp>
        <p:nvGrpSpPr>
          <p:cNvPr id="14" name="Google Shape;14;p85"/>
          <p:cNvGrpSpPr/>
          <p:nvPr/>
        </p:nvGrpSpPr>
        <p:grpSpPr>
          <a:xfrm>
            <a:off x="3035326" y="1181815"/>
            <a:ext cx="572032" cy="536340"/>
            <a:chOff x="2992438" y="1774825"/>
            <a:chExt cx="3689350" cy="3459163"/>
          </a:xfrm>
        </p:grpSpPr>
        <p:sp>
          <p:nvSpPr>
            <p:cNvPr id="15" name="Google Shape;15;p85"/>
            <p:cNvSpPr/>
            <p:nvPr/>
          </p:nvSpPr>
          <p:spPr>
            <a:xfrm>
              <a:off x="2992438" y="1774825"/>
              <a:ext cx="3689350" cy="2047875"/>
            </a:xfrm>
            <a:custGeom>
              <a:avLst/>
              <a:gdLst/>
              <a:ahLst/>
              <a:cxnLst/>
              <a:rect l="l" t="t" r="r" b="b"/>
              <a:pathLst>
                <a:path w="11624" h="6452" extrusionOk="0">
                  <a:moveTo>
                    <a:pt x="6634" y="6452"/>
                  </a:moveTo>
                  <a:lnTo>
                    <a:pt x="6634" y="6452"/>
                  </a:lnTo>
                  <a:lnTo>
                    <a:pt x="6626" y="6452"/>
                  </a:lnTo>
                  <a:lnTo>
                    <a:pt x="6620" y="6451"/>
                  </a:lnTo>
                  <a:lnTo>
                    <a:pt x="6614" y="6449"/>
                  </a:lnTo>
                  <a:lnTo>
                    <a:pt x="6608" y="6445"/>
                  </a:lnTo>
                  <a:lnTo>
                    <a:pt x="6602" y="6442"/>
                  </a:lnTo>
                  <a:lnTo>
                    <a:pt x="6597" y="6438"/>
                  </a:lnTo>
                  <a:lnTo>
                    <a:pt x="6593" y="6432"/>
                  </a:lnTo>
                  <a:lnTo>
                    <a:pt x="6588" y="6427"/>
                  </a:lnTo>
                  <a:lnTo>
                    <a:pt x="4348" y="2710"/>
                  </a:lnTo>
                  <a:lnTo>
                    <a:pt x="3426" y="4910"/>
                  </a:lnTo>
                  <a:lnTo>
                    <a:pt x="3426" y="4910"/>
                  </a:lnTo>
                  <a:lnTo>
                    <a:pt x="3423" y="4916"/>
                  </a:lnTo>
                  <a:lnTo>
                    <a:pt x="3419" y="4924"/>
                  </a:lnTo>
                  <a:lnTo>
                    <a:pt x="3413" y="4929"/>
                  </a:lnTo>
                  <a:lnTo>
                    <a:pt x="3408" y="4934"/>
                  </a:lnTo>
                  <a:lnTo>
                    <a:pt x="3401" y="4938"/>
                  </a:lnTo>
                  <a:lnTo>
                    <a:pt x="3394" y="4941"/>
                  </a:lnTo>
                  <a:lnTo>
                    <a:pt x="3386" y="4943"/>
                  </a:lnTo>
                  <a:lnTo>
                    <a:pt x="3378" y="4944"/>
                  </a:lnTo>
                  <a:lnTo>
                    <a:pt x="3378" y="4944"/>
                  </a:lnTo>
                  <a:lnTo>
                    <a:pt x="256" y="4948"/>
                  </a:lnTo>
                  <a:lnTo>
                    <a:pt x="256" y="4948"/>
                  </a:lnTo>
                  <a:lnTo>
                    <a:pt x="248" y="4948"/>
                  </a:lnTo>
                  <a:lnTo>
                    <a:pt x="239" y="4946"/>
                  </a:lnTo>
                  <a:lnTo>
                    <a:pt x="231" y="4943"/>
                  </a:lnTo>
                  <a:lnTo>
                    <a:pt x="225" y="4938"/>
                  </a:lnTo>
                  <a:lnTo>
                    <a:pt x="219" y="4932"/>
                  </a:lnTo>
                  <a:lnTo>
                    <a:pt x="213" y="4926"/>
                  </a:lnTo>
                  <a:lnTo>
                    <a:pt x="209" y="4918"/>
                  </a:lnTo>
                  <a:lnTo>
                    <a:pt x="207" y="4911"/>
                  </a:lnTo>
                  <a:lnTo>
                    <a:pt x="207" y="4911"/>
                  </a:lnTo>
                  <a:lnTo>
                    <a:pt x="186" y="4833"/>
                  </a:lnTo>
                  <a:lnTo>
                    <a:pt x="167" y="4755"/>
                  </a:lnTo>
                  <a:lnTo>
                    <a:pt x="148" y="4677"/>
                  </a:lnTo>
                  <a:lnTo>
                    <a:pt x="131" y="4600"/>
                  </a:lnTo>
                  <a:lnTo>
                    <a:pt x="115" y="4521"/>
                  </a:lnTo>
                  <a:lnTo>
                    <a:pt x="100" y="4442"/>
                  </a:lnTo>
                  <a:lnTo>
                    <a:pt x="86" y="4363"/>
                  </a:lnTo>
                  <a:lnTo>
                    <a:pt x="73" y="4284"/>
                  </a:lnTo>
                  <a:lnTo>
                    <a:pt x="61" y="4205"/>
                  </a:lnTo>
                  <a:lnTo>
                    <a:pt x="50" y="4127"/>
                  </a:lnTo>
                  <a:lnTo>
                    <a:pt x="40" y="4048"/>
                  </a:lnTo>
                  <a:lnTo>
                    <a:pt x="31" y="3968"/>
                  </a:lnTo>
                  <a:lnTo>
                    <a:pt x="23" y="3889"/>
                  </a:lnTo>
                  <a:lnTo>
                    <a:pt x="17" y="3809"/>
                  </a:lnTo>
                  <a:lnTo>
                    <a:pt x="11" y="3729"/>
                  </a:lnTo>
                  <a:lnTo>
                    <a:pt x="6" y="3650"/>
                  </a:lnTo>
                  <a:lnTo>
                    <a:pt x="6" y="3650"/>
                  </a:lnTo>
                  <a:lnTo>
                    <a:pt x="7" y="3642"/>
                  </a:lnTo>
                  <a:lnTo>
                    <a:pt x="7" y="3642"/>
                  </a:lnTo>
                  <a:lnTo>
                    <a:pt x="3" y="3551"/>
                  </a:lnTo>
                  <a:lnTo>
                    <a:pt x="0" y="3460"/>
                  </a:lnTo>
                  <a:lnTo>
                    <a:pt x="1" y="3371"/>
                  </a:lnTo>
                  <a:lnTo>
                    <a:pt x="4" y="3280"/>
                  </a:lnTo>
                  <a:lnTo>
                    <a:pt x="9" y="3190"/>
                  </a:lnTo>
                  <a:lnTo>
                    <a:pt x="17" y="3101"/>
                  </a:lnTo>
                  <a:lnTo>
                    <a:pt x="26" y="3011"/>
                  </a:lnTo>
                  <a:lnTo>
                    <a:pt x="38" y="2922"/>
                  </a:lnTo>
                  <a:lnTo>
                    <a:pt x="52" y="2834"/>
                  </a:lnTo>
                  <a:lnTo>
                    <a:pt x="68" y="2746"/>
                  </a:lnTo>
                  <a:lnTo>
                    <a:pt x="87" y="2658"/>
                  </a:lnTo>
                  <a:lnTo>
                    <a:pt x="108" y="2571"/>
                  </a:lnTo>
                  <a:lnTo>
                    <a:pt x="131" y="2485"/>
                  </a:lnTo>
                  <a:lnTo>
                    <a:pt x="156" y="2399"/>
                  </a:lnTo>
                  <a:lnTo>
                    <a:pt x="183" y="2313"/>
                  </a:lnTo>
                  <a:lnTo>
                    <a:pt x="213" y="2229"/>
                  </a:lnTo>
                  <a:lnTo>
                    <a:pt x="244" y="2146"/>
                  </a:lnTo>
                  <a:lnTo>
                    <a:pt x="278" y="2063"/>
                  </a:lnTo>
                  <a:lnTo>
                    <a:pt x="314" y="1981"/>
                  </a:lnTo>
                  <a:lnTo>
                    <a:pt x="351" y="1900"/>
                  </a:lnTo>
                  <a:lnTo>
                    <a:pt x="391" y="1819"/>
                  </a:lnTo>
                  <a:lnTo>
                    <a:pt x="432" y="1740"/>
                  </a:lnTo>
                  <a:lnTo>
                    <a:pt x="477" y="1662"/>
                  </a:lnTo>
                  <a:lnTo>
                    <a:pt x="522" y="1584"/>
                  </a:lnTo>
                  <a:lnTo>
                    <a:pt x="570" y="1509"/>
                  </a:lnTo>
                  <a:lnTo>
                    <a:pt x="620" y="1433"/>
                  </a:lnTo>
                  <a:lnTo>
                    <a:pt x="671" y="1360"/>
                  </a:lnTo>
                  <a:lnTo>
                    <a:pt x="725" y="1287"/>
                  </a:lnTo>
                  <a:lnTo>
                    <a:pt x="780" y="1216"/>
                  </a:lnTo>
                  <a:lnTo>
                    <a:pt x="838" y="1146"/>
                  </a:lnTo>
                  <a:lnTo>
                    <a:pt x="898" y="1078"/>
                  </a:lnTo>
                  <a:lnTo>
                    <a:pt x="958" y="1011"/>
                  </a:lnTo>
                  <a:lnTo>
                    <a:pt x="958" y="1011"/>
                  </a:lnTo>
                  <a:lnTo>
                    <a:pt x="1014" y="952"/>
                  </a:lnTo>
                  <a:lnTo>
                    <a:pt x="1072" y="895"/>
                  </a:lnTo>
                  <a:lnTo>
                    <a:pt x="1129" y="840"/>
                  </a:lnTo>
                  <a:lnTo>
                    <a:pt x="1188" y="787"/>
                  </a:lnTo>
                  <a:lnTo>
                    <a:pt x="1249" y="735"/>
                  </a:lnTo>
                  <a:lnTo>
                    <a:pt x="1309" y="685"/>
                  </a:lnTo>
                  <a:lnTo>
                    <a:pt x="1372" y="636"/>
                  </a:lnTo>
                  <a:lnTo>
                    <a:pt x="1435" y="589"/>
                  </a:lnTo>
                  <a:lnTo>
                    <a:pt x="1498" y="543"/>
                  </a:lnTo>
                  <a:lnTo>
                    <a:pt x="1563" y="500"/>
                  </a:lnTo>
                  <a:lnTo>
                    <a:pt x="1629" y="458"/>
                  </a:lnTo>
                  <a:lnTo>
                    <a:pt x="1696" y="418"/>
                  </a:lnTo>
                  <a:lnTo>
                    <a:pt x="1763" y="379"/>
                  </a:lnTo>
                  <a:lnTo>
                    <a:pt x="1832" y="341"/>
                  </a:lnTo>
                  <a:lnTo>
                    <a:pt x="1901" y="307"/>
                  </a:lnTo>
                  <a:lnTo>
                    <a:pt x="1971" y="273"/>
                  </a:lnTo>
                  <a:lnTo>
                    <a:pt x="1971" y="273"/>
                  </a:lnTo>
                  <a:lnTo>
                    <a:pt x="2045" y="240"/>
                  </a:lnTo>
                  <a:lnTo>
                    <a:pt x="2119" y="209"/>
                  </a:lnTo>
                  <a:lnTo>
                    <a:pt x="2194" y="180"/>
                  </a:lnTo>
                  <a:lnTo>
                    <a:pt x="2268" y="153"/>
                  </a:lnTo>
                  <a:lnTo>
                    <a:pt x="2344" y="130"/>
                  </a:lnTo>
                  <a:lnTo>
                    <a:pt x="2421" y="107"/>
                  </a:lnTo>
                  <a:lnTo>
                    <a:pt x="2496" y="86"/>
                  </a:lnTo>
                  <a:lnTo>
                    <a:pt x="2573" y="68"/>
                  </a:lnTo>
                  <a:lnTo>
                    <a:pt x="2650" y="52"/>
                  </a:lnTo>
                  <a:lnTo>
                    <a:pt x="2727" y="38"/>
                  </a:lnTo>
                  <a:lnTo>
                    <a:pt x="2805" y="27"/>
                  </a:lnTo>
                  <a:lnTo>
                    <a:pt x="2883" y="17"/>
                  </a:lnTo>
                  <a:lnTo>
                    <a:pt x="2961" y="10"/>
                  </a:lnTo>
                  <a:lnTo>
                    <a:pt x="3039" y="4"/>
                  </a:lnTo>
                  <a:lnTo>
                    <a:pt x="3118" y="1"/>
                  </a:lnTo>
                  <a:lnTo>
                    <a:pt x="3197" y="0"/>
                  </a:lnTo>
                  <a:lnTo>
                    <a:pt x="3197" y="0"/>
                  </a:lnTo>
                  <a:lnTo>
                    <a:pt x="3240" y="0"/>
                  </a:lnTo>
                  <a:lnTo>
                    <a:pt x="3284" y="1"/>
                  </a:lnTo>
                  <a:lnTo>
                    <a:pt x="3328" y="2"/>
                  </a:lnTo>
                  <a:lnTo>
                    <a:pt x="3371" y="5"/>
                  </a:lnTo>
                  <a:lnTo>
                    <a:pt x="3414" y="7"/>
                  </a:lnTo>
                  <a:lnTo>
                    <a:pt x="3457" y="12"/>
                  </a:lnTo>
                  <a:lnTo>
                    <a:pt x="3501" y="16"/>
                  </a:lnTo>
                  <a:lnTo>
                    <a:pt x="3544" y="20"/>
                  </a:lnTo>
                  <a:lnTo>
                    <a:pt x="3587" y="26"/>
                  </a:lnTo>
                  <a:lnTo>
                    <a:pt x="3630" y="32"/>
                  </a:lnTo>
                  <a:lnTo>
                    <a:pt x="3717" y="46"/>
                  </a:lnTo>
                  <a:lnTo>
                    <a:pt x="3802" y="64"/>
                  </a:lnTo>
                  <a:lnTo>
                    <a:pt x="3888" y="83"/>
                  </a:lnTo>
                  <a:lnTo>
                    <a:pt x="3974" y="105"/>
                  </a:lnTo>
                  <a:lnTo>
                    <a:pt x="4058" y="130"/>
                  </a:lnTo>
                  <a:lnTo>
                    <a:pt x="4142" y="157"/>
                  </a:lnTo>
                  <a:lnTo>
                    <a:pt x="4226" y="187"/>
                  </a:lnTo>
                  <a:lnTo>
                    <a:pt x="4311" y="219"/>
                  </a:lnTo>
                  <a:lnTo>
                    <a:pt x="4394" y="254"/>
                  </a:lnTo>
                  <a:lnTo>
                    <a:pt x="4477" y="290"/>
                  </a:lnTo>
                  <a:lnTo>
                    <a:pt x="4560" y="330"/>
                  </a:lnTo>
                  <a:lnTo>
                    <a:pt x="4642" y="373"/>
                  </a:lnTo>
                  <a:lnTo>
                    <a:pt x="4724" y="417"/>
                  </a:lnTo>
                  <a:lnTo>
                    <a:pt x="4805" y="464"/>
                  </a:lnTo>
                  <a:lnTo>
                    <a:pt x="4886" y="514"/>
                  </a:lnTo>
                  <a:lnTo>
                    <a:pt x="4966" y="566"/>
                  </a:lnTo>
                  <a:lnTo>
                    <a:pt x="5046" y="621"/>
                  </a:lnTo>
                  <a:lnTo>
                    <a:pt x="5126" y="677"/>
                  </a:lnTo>
                  <a:lnTo>
                    <a:pt x="5205" y="736"/>
                  </a:lnTo>
                  <a:lnTo>
                    <a:pt x="5283" y="799"/>
                  </a:lnTo>
                  <a:lnTo>
                    <a:pt x="5360" y="863"/>
                  </a:lnTo>
                  <a:lnTo>
                    <a:pt x="5437" y="930"/>
                  </a:lnTo>
                  <a:lnTo>
                    <a:pt x="5514" y="999"/>
                  </a:lnTo>
                  <a:lnTo>
                    <a:pt x="5589" y="1070"/>
                  </a:lnTo>
                  <a:lnTo>
                    <a:pt x="5664" y="1144"/>
                  </a:lnTo>
                  <a:lnTo>
                    <a:pt x="5738" y="1220"/>
                  </a:lnTo>
                  <a:lnTo>
                    <a:pt x="5813" y="1299"/>
                  </a:lnTo>
                  <a:lnTo>
                    <a:pt x="5813" y="1299"/>
                  </a:lnTo>
                  <a:lnTo>
                    <a:pt x="5886" y="1220"/>
                  </a:lnTo>
                  <a:lnTo>
                    <a:pt x="5961" y="1144"/>
                  </a:lnTo>
                  <a:lnTo>
                    <a:pt x="6035" y="1070"/>
                  </a:lnTo>
                  <a:lnTo>
                    <a:pt x="6111" y="999"/>
                  </a:lnTo>
                  <a:lnTo>
                    <a:pt x="6188" y="930"/>
                  </a:lnTo>
                  <a:lnTo>
                    <a:pt x="6264" y="863"/>
                  </a:lnTo>
                  <a:lnTo>
                    <a:pt x="6342" y="799"/>
                  </a:lnTo>
                  <a:lnTo>
                    <a:pt x="6420" y="736"/>
                  </a:lnTo>
                  <a:lnTo>
                    <a:pt x="6499" y="677"/>
                  </a:lnTo>
                  <a:lnTo>
                    <a:pt x="6579" y="621"/>
                  </a:lnTo>
                  <a:lnTo>
                    <a:pt x="6659" y="566"/>
                  </a:lnTo>
                  <a:lnTo>
                    <a:pt x="6738" y="514"/>
                  </a:lnTo>
                  <a:lnTo>
                    <a:pt x="6819" y="464"/>
                  </a:lnTo>
                  <a:lnTo>
                    <a:pt x="6900" y="417"/>
                  </a:lnTo>
                  <a:lnTo>
                    <a:pt x="6983" y="373"/>
                  </a:lnTo>
                  <a:lnTo>
                    <a:pt x="7065" y="330"/>
                  </a:lnTo>
                  <a:lnTo>
                    <a:pt x="7148" y="290"/>
                  </a:lnTo>
                  <a:lnTo>
                    <a:pt x="7231" y="254"/>
                  </a:lnTo>
                  <a:lnTo>
                    <a:pt x="7314" y="219"/>
                  </a:lnTo>
                  <a:lnTo>
                    <a:pt x="7398" y="187"/>
                  </a:lnTo>
                  <a:lnTo>
                    <a:pt x="7483" y="157"/>
                  </a:lnTo>
                  <a:lnTo>
                    <a:pt x="7567" y="130"/>
                  </a:lnTo>
                  <a:lnTo>
                    <a:pt x="7652" y="105"/>
                  </a:lnTo>
                  <a:lnTo>
                    <a:pt x="7736" y="83"/>
                  </a:lnTo>
                  <a:lnTo>
                    <a:pt x="7823" y="64"/>
                  </a:lnTo>
                  <a:lnTo>
                    <a:pt x="7908" y="46"/>
                  </a:lnTo>
                  <a:lnTo>
                    <a:pt x="7995" y="32"/>
                  </a:lnTo>
                  <a:lnTo>
                    <a:pt x="8038" y="26"/>
                  </a:lnTo>
                  <a:lnTo>
                    <a:pt x="8081" y="20"/>
                  </a:lnTo>
                  <a:lnTo>
                    <a:pt x="8124" y="16"/>
                  </a:lnTo>
                  <a:lnTo>
                    <a:pt x="8167" y="12"/>
                  </a:lnTo>
                  <a:lnTo>
                    <a:pt x="8211" y="7"/>
                  </a:lnTo>
                  <a:lnTo>
                    <a:pt x="8254" y="5"/>
                  </a:lnTo>
                  <a:lnTo>
                    <a:pt x="8297" y="2"/>
                  </a:lnTo>
                  <a:lnTo>
                    <a:pt x="8341" y="1"/>
                  </a:lnTo>
                  <a:lnTo>
                    <a:pt x="8384" y="0"/>
                  </a:lnTo>
                  <a:lnTo>
                    <a:pt x="8428" y="0"/>
                  </a:lnTo>
                  <a:lnTo>
                    <a:pt x="8428" y="0"/>
                  </a:lnTo>
                  <a:lnTo>
                    <a:pt x="8506" y="1"/>
                  </a:lnTo>
                  <a:lnTo>
                    <a:pt x="8585" y="4"/>
                  </a:lnTo>
                  <a:lnTo>
                    <a:pt x="8664" y="10"/>
                  </a:lnTo>
                  <a:lnTo>
                    <a:pt x="8742" y="17"/>
                  </a:lnTo>
                  <a:lnTo>
                    <a:pt x="8820" y="27"/>
                  </a:lnTo>
                  <a:lnTo>
                    <a:pt x="8897" y="38"/>
                  </a:lnTo>
                  <a:lnTo>
                    <a:pt x="8975" y="52"/>
                  </a:lnTo>
                  <a:lnTo>
                    <a:pt x="9052" y="68"/>
                  </a:lnTo>
                  <a:lnTo>
                    <a:pt x="9129" y="86"/>
                  </a:lnTo>
                  <a:lnTo>
                    <a:pt x="9205" y="107"/>
                  </a:lnTo>
                  <a:lnTo>
                    <a:pt x="9281" y="130"/>
                  </a:lnTo>
                  <a:lnTo>
                    <a:pt x="9356" y="153"/>
                  </a:lnTo>
                  <a:lnTo>
                    <a:pt x="9431" y="180"/>
                  </a:lnTo>
                  <a:lnTo>
                    <a:pt x="9505" y="209"/>
                  </a:lnTo>
                  <a:lnTo>
                    <a:pt x="9580" y="240"/>
                  </a:lnTo>
                  <a:lnTo>
                    <a:pt x="9653" y="273"/>
                  </a:lnTo>
                  <a:lnTo>
                    <a:pt x="9653" y="273"/>
                  </a:lnTo>
                  <a:lnTo>
                    <a:pt x="9724" y="307"/>
                  </a:lnTo>
                  <a:lnTo>
                    <a:pt x="9793" y="342"/>
                  </a:lnTo>
                  <a:lnTo>
                    <a:pt x="9862" y="379"/>
                  </a:lnTo>
                  <a:lnTo>
                    <a:pt x="9929" y="418"/>
                  </a:lnTo>
                  <a:lnTo>
                    <a:pt x="9996" y="458"/>
                  </a:lnTo>
                  <a:lnTo>
                    <a:pt x="10062" y="500"/>
                  </a:lnTo>
                  <a:lnTo>
                    <a:pt x="10126" y="543"/>
                  </a:lnTo>
                  <a:lnTo>
                    <a:pt x="10190" y="589"/>
                  </a:lnTo>
                  <a:lnTo>
                    <a:pt x="10253" y="636"/>
                  </a:lnTo>
                  <a:lnTo>
                    <a:pt x="10315" y="685"/>
                  </a:lnTo>
                  <a:lnTo>
                    <a:pt x="10376" y="735"/>
                  </a:lnTo>
                  <a:lnTo>
                    <a:pt x="10436" y="787"/>
                  </a:lnTo>
                  <a:lnTo>
                    <a:pt x="10496" y="840"/>
                  </a:lnTo>
                  <a:lnTo>
                    <a:pt x="10553" y="895"/>
                  </a:lnTo>
                  <a:lnTo>
                    <a:pt x="10610" y="952"/>
                  </a:lnTo>
                  <a:lnTo>
                    <a:pt x="10666" y="1011"/>
                  </a:lnTo>
                  <a:lnTo>
                    <a:pt x="10666" y="1011"/>
                  </a:lnTo>
                  <a:lnTo>
                    <a:pt x="10727" y="1078"/>
                  </a:lnTo>
                  <a:lnTo>
                    <a:pt x="10786" y="1146"/>
                  </a:lnTo>
                  <a:lnTo>
                    <a:pt x="10845" y="1216"/>
                  </a:lnTo>
                  <a:lnTo>
                    <a:pt x="10900" y="1287"/>
                  </a:lnTo>
                  <a:lnTo>
                    <a:pt x="10954" y="1360"/>
                  </a:lnTo>
                  <a:lnTo>
                    <a:pt x="11006" y="1433"/>
                  </a:lnTo>
                  <a:lnTo>
                    <a:pt x="11055" y="1509"/>
                  </a:lnTo>
                  <a:lnTo>
                    <a:pt x="11103" y="1584"/>
                  </a:lnTo>
                  <a:lnTo>
                    <a:pt x="11148" y="1662"/>
                  </a:lnTo>
                  <a:lnTo>
                    <a:pt x="11192" y="1740"/>
                  </a:lnTo>
                  <a:lnTo>
                    <a:pt x="11235" y="1820"/>
                  </a:lnTo>
                  <a:lnTo>
                    <a:pt x="11273" y="1900"/>
                  </a:lnTo>
                  <a:lnTo>
                    <a:pt x="11311" y="1981"/>
                  </a:lnTo>
                  <a:lnTo>
                    <a:pt x="11347" y="2063"/>
                  </a:lnTo>
                  <a:lnTo>
                    <a:pt x="11381" y="2146"/>
                  </a:lnTo>
                  <a:lnTo>
                    <a:pt x="11413" y="2230"/>
                  </a:lnTo>
                  <a:lnTo>
                    <a:pt x="11442" y="2314"/>
                  </a:lnTo>
                  <a:lnTo>
                    <a:pt x="11469" y="2400"/>
                  </a:lnTo>
                  <a:lnTo>
                    <a:pt x="11494" y="2485"/>
                  </a:lnTo>
                  <a:lnTo>
                    <a:pt x="11517" y="2571"/>
                  </a:lnTo>
                  <a:lnTo>
                    <a:pt x="11538" y="2659"/>
                  </a:lnTo>
                  <a:lnTo>
                    <a:pt x="11556" y="2746"/>
                  </a:lnTo>
                  <a:lnTo>
                    <a:pt x="11573" y="2835"/>
                  </a:lnTo>
                  <a:lnTo>
                    <a:pt x="11587" y="2922"/>
                  </a:lnTo>
                  <a:lnTo>
                    <a:pt x="11598" y="3012"/>
                  </a:lnTo>
                  <a:lnTo>
                    <a:pt x="11608" y="3101"/>
                  </a:lnTo>
                  <a:lnTo>
                    <a:pt x="11616" y="3190"/>
                  </a:lnTo>
                  <a:lnTo>
                    <a:pt x="11621" y="3281"/>
                  </a:lnTo>
                  <a:lnTo>
                    <a:pt x="11624" y="3371"/>
                  </a:lnTo>
                  <a:lnTo>
                    <a:pt x="11624" y="3461"/>
                  </a:lnTo>
                  <a:lnTo>
                    <a:pt x="11622" y="3551"/>
                  </a:lnTo>
                  <a:lnTo>
                    <a:pt x="11619" y="3642"/>
                  </a:lnTo>
                  <a:lnTo>
                    <a:pt x="11619" y="3642"/>
                  </a:lnTo>
                  <a:lnTo>
                    <a:pt x="11619" y="3650"/>
                  </a:lnTo>
                  <a:lnTo>
                    <a:pt x="11619" y="3650"/>
                  </a:lnTo>
                  <a:lnTo>
                    <a:pt x="11615" y="3728"/>
                  </a:lnTo>
                  <a:lnTo>
                    <a:pt x="11608" y="3807"/>
                  </a:lnTo>
                  <a:lnTo>
                    <a:pt x="11602" y="3885"/>
                  </a:lnTo>
                  <a:lnTo>
                    <a:pt x="11594" y="3962"/>
                  </a:lnTo>
                  <a:lnTo>
                    <a:pt x="11586" y="4041"/>
                  </a:lnTo>
                  <a:lnTo>
                    <a:pt x="11576" y="4119"/>
                  </a:lnTo>
                  <a:lnTo>
                    <a:pt x="11565" y="4197"/>
                  </a:lnTo>
                  <a:lnTo>
                    <a:pt x="11553" y="4275"/>
                  </a:lnTo>
                  <a:lnTo>
                    <a:pt x="11541" y="4352"/>
                  </a:lnTo>
                  <a:lnTo>
                    <a:pt x="11527" y="4430"/>
                  </a:lnTo>
                  <a:lnTo>
                    <a:pt x="11512" y="4507"/>
                  </a:lnTo>
                  <a:lnTo>
                    <a:pt x="11497" y="4585"/>
                  </a:lnTo>
                  <a:lnTo>
                    <a:pt x="11480" y="4661"/>
                  </a:lnTo>
                  <a:lnTo>
                    <a:pt x="11462" y="4738"/>
                  </a:lnTo>
                  <a:lnTo>
                    <a:pt x="11444" y="4815"/>
                  </a:lnTo>
                  <a:lnTo>
                    <a:pt x="11424" y="4890"/>
                  </a:lnTo>
                  <a:lnTo>
                    <a:pt x="11424" y="4890"/>
                  </a:lnTo>
                  <a:lnTo>
                    <a:pt x="11421" y="4899"/>
                  </a:lnTo>
                  <a:lnTo>
                    <a:pt x="11417" y="4906"/>
                  </a:lnTo>
                  <a:lnTo>
                    <a:pt x="11412" y="4913"/>
                  </a:lnTo>
                  <a:lnTo>
                    <a:pt x="11405" y="4918"/>
                  </a:lnTo>
                  <a:lnTo>
                    <a:pt x="11399" y="4923"/>
                  </a:lnTo>
                  <a:lnTo>
                    <a:pt x="11391" y="4927"/>
                  </a:lnTo>
                  <a:lnTo>
                    <a:pt x="11382" y="4929"/>
                  </a:lnTo>
                  <a:lnTo>
                    <a:pt x="11374" y="4929"/>
                  </a:lnTo>
                  <a:lnTo>
                    <a:pt x="7299" y="4929"/>
                  </a:lnTo>
                  <a:lnTo>
                    <a:pt x="6681" y="6421"/>
                  </a:lnTo>
                  <a:lnTo>
                    <a:pt x="6681" y="6421"/>
                  </a:lnTo>
                  <a:lnTo>
                    <a:pt x="6678" y="6427"/>
                  </a:lnTo>
                  <a:lnTo>
                    <a:pt x="6674" y="6432"/>
                  </a:lnTo>
                  <a:lnTo>
                    <a:pt x="6669" y="6438"/>
                  </a:lnTo>
                  <a:lnTo>
                    <a:pt x="6664" y="6442"/>
                  </a:lnTo>
                  <a:lnTo>
                    <a:pt x="6657" y="6446"/>
                  </a:lnTo>
                  <a:lnTo>
                    <a:pt x="6651" y="6449"/>
                  </a:lnTo>
                  <a:lnTo>
                    <a:pt x="6645" y="6451"/>
                  </a:lnTo>
                  <a:lnTo>
                    <a:pt x="6637" y="6452"/>
                  </a:lnTo>
                  <a:lnTo>
                    <a:pt x="6637" y="6452"/>
                  </a:lnTo>
                  <a:lnTo>
                    <a:pt x="6634" y="6452"/>
                  </a:lnTo>
                  <a:lnTo>
                    <a:pt x="6634" y="6452"/>
                  </a:lnTo>
                  <a:close/>
                </a:path>
              </a:pathLst>
            </a:custGeom>
            <a:solidFill>
              <a:srgbClr val="EF4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6;p85"/>
            <p:cNvSpPr/>
            <p:nvPr/>
          </p:nvSpPr>
          <p:spPr>
            <a:xfrm>
              <a:off x="3133725" y="3171825"/>
              <a:ext cx="3403600" cy="2062163"/>
            </a:xfrm>
            <a:custGeom>
              <a:avLst/>
              <a:gdLst/>
              <a:ahLst/>
              <a:cxnLst/>
              <a:rect l="l" t="t" r="r" b="b"/>
              <a:pathLst>
                <a:path w="10719" h="6494" extrusionOk="0">
                  <a:moveTo>
                    <a:pt x="5364" y="6494"/>
                  </a:moveTo>
                  <a:lnTo>
                    <a:pt x="5364" y="6494"/>
                  </a:lnTo>
                  <a:lnTo>
                    <a:pt x="5356" y="6494"/>
                  </a:lnTo>
                  <a:lnTo>
                    <a:pt x="5350" y="6492"/>
                  </a:lnTo>
                  <a:lnTo>
                    <a:pt x="5343" y="6490"/>
                  </a:lnTo>
                  <a:lnTo>
                    <a:pt x="5338" y="6487"/>
                  </a:lnTo>
                  <a:lnTo>
                    <a:pt x="5338" y="6487"/>
                  </a:lnTo>
                  <a:lnTo>
                    <a:pt x="5283" y="6457"/>
                  </a:lnTo>
                  <a:lnTo>
                    <a:pt x="5201" y="6414"/>
                  </a:lnTo>
                  <a:lnTo>
                    <a:pt x="5201" y="6414"/>
                  </a:lnTo>
                  <a:lnTo>
                    <a:pt x="5031" y="6323"/>
                  </a:lnTo>
                  <a:lnTo>
                    <a:pt x="4927" y="6266"/>
                  </a:lnTo>
                  <a:lnTo>
                    <a:pt x="4809" y="6201"/>
                  </a:lnTo>
                  <a:lnTo>
                    <a:pt x="4680" y="6129"/>
                  </a:lnTo>
                  <a:lnTo>
                    <a:pt x="4542" y="6049"/>
                  </a:lnTo>
                  <a:lnTo>
                    <a:pt x="4394" y="5962"/>
                  </a:lnTo>
                  <a:lnTo>
                    <a:pt x="4236" y="5866"/>
                  </a:lnTo>
                  <a:lnTo>
                    <a:pt x="4071" y="5764"/>
                  </a:lnTo>
                  <a:lnTo>
                    <a:pt x="3986" y="5710"/>
                  </a:lnTo>
                  <a:lnTo>
                    <a:pt x="3899" y="5654"/>
                  </a:lnTo>
                  <a:lnTo>
                    <a:pt x="3811" y="5595"/>
                  </a:lnTo>
                  <a:lnTo>
                    <a:pt x="3721" y="5535"/>
                  </a:lnTo>
                  <a:lnTo>
                    <a:pt x="3631" y="5473"/>
                  </a:lnTo>
                  <a:lnTo>
                    <a:pt x="3538" y="5410"/>
                  </a:lnTo>
                  <a:lnTo>
                    <a:pt x="3444" y="5345"/>
                  </a:lnTo>
                  <a:lnTo>
                    <a:pt x="3350" y="5277"/>
                  </a:lnTo>
                  <a:lnTo>
                    <a:pt x="3254" y="5208"/>
                  </a:lnTo>
                  <a:lnTo>
                    <a:pt x="3157" y="5136"/>
                  </a:lnTo>
                  <a:lnTo>
                    <a:pt x="3060" y="5063"/>
                  </a:lnTo>
                  <a:lnTo>
                    <a:pt x="2963" y="4988"/>
                  </a:lnTo>
                  <a:lnTo>
                    <a:pt x="2865" y="4912"/>
                  </a:lnTo>
                  <a:lnTo>
                    <a:pt x="2767" y="4833"/>
                  </a:lnTo>
                  <a:lnTo>
                    <a:pt x="2767" y="4833"/>
                  </a:lnTo>
                  <a:lnTo>
                    <a:pt x="2656" y="4743"/>
                  </a:lnTo>
                  <a:lnTo>
                    <a:pt x="2547" y="4653"/>
                  </a:lnTo>
                  <a:lnTo>
                    <a:pt x="2440" y="4561"/>
                  </a:lnTo>
                  <a:lnTo>
                    <a:pt x="2336" y="4469"/>
                  </a:lnTo>
                  <a:lnTo>
                    <a:pt x="2232" y="4376"/>
                  </a:lnTo>
                  <a:lnTo>
                    <a:pt x="2130" y="4283"/>
                  </a:lnTo>
                  <a:lnTo>
                    <a:pt x="2031" y="4189"/>
                  </a:lnTo>
                  <a:lnTo>
                    <a:pt x="1933" y="4094"/>
                  </a:lnTo>
                  <a:lnTo>
                    <a:pt x="1837" y="3999"/>
                  </a:lnTo>
                  <a:lnTo>
                    <a:pt x="1742" y="3904"/>
                  </a:lnTo>
                  <a:lnTo>
                    <a:pt x="1650" y="3808"/>
                  </a:lnTo>
                  <a:lnTo>
                    <a:pt x="1559" y="3711"/>
                  </a:lnTo>
                  <a:lnTo>
                    <a:pt x="1471" y="3614"/>
                  </a:lnTo>
                  <a:lnTo>
                    <a:pt x="1384" y="3516"/>
                  </a:lnTo>
                  <a:lnTo>
                    <a:pt x="1300" y="3418"/>
                  </a:lnTo>
                  <a:lnTo>
                    <a:pt x="1217" y="3320"/>
                  </a:lnTo>
                  <a:lnTo>
                    <a:pt x="1217" y="3320"/>
                  </a:lnTo>
                  <a:lnTo>
                    <a:pt x="1168" y="3260"/>
                  </a:lnTo>
                  <a:lnTo>
                    <a:pt x="1120" y="3201"/>
                  </a:lnTo>
                  <a:lnTo>
                    <a:pt x="1072" y="3141"/>
                  </a:lnTo>
                  <a:lnTo>
                    <a:pt x="1024" y="3080"/>
                  </a:lnTo>
                  <a:lnTo>
                    <a:pt x="978" y="3020"/>
                  </a:lnTo>
                  <a:lnTo>
                    <a:pt x="933" y="2959"/>
                  </a:lnTo>
                  <a:lnTo>
                    <a:pt x="888" y="2898"/>
                  </a:lnTo>
                  <a:lnTo>
                    <a:pt x="844" y="2837"/>
                  </a:lnTo>
                  <a:lnTo>
                    <a:pt x="801" y="2776"/>
                  </a:lnTo>
                  <a:lnTo>
                    <a:pt x="758" y="2714"/>
                  </a:lnTo>
                  <a:lnTo>
                    <a:pt x="716" y="2652"/>
                  </a:lnTo>
                  <a:lnTo>
                    <a:pt x="675" y="2591"/>
                  </a:lnTo>
                  <a:lnTo>
                    <a:pt x="635" y="2529"/>
                  </a:lnTo>
                  <a:lnTo>
                    <a:pt x="595" y="2467"/>
                  </a:lnTo>
                  <a:lnTo>
                    <a:pt x="556" y="2405"/>
                  </a:lnTo>
                  <a:lnTo>
                    <a:pt x="517" y="2342"/>
                  </a:lnTo>
                  <a:lnTo>
                    <a:pt x="479" y="2280"/>
                  </a:lnTo>
                  <a:lnTo>
                    <a:pt x="442" y="2217"/>
                  </a:lnTo>
                  <a:lnTo>
                    <a:pt x="407" y="2155"/>
                  </a:lnTo>
                  <a:lnTo>
                    <a:pt x="371" y="2092"/>
                  </a:lnTo>
                  <a:lnTo>
                    <a:pt x="337" y="2028"/>
                  </a:lnTo>
                  <a:lnTo>
                    <a:pt x="302" y="1966"/>
                  </a:lnTo>
                  <a:lnTo>
                    <a:pt x="270" y="1902"/>
                  </a:lnTo>
                  <a:lnTo>
                    <a:pt x="236" y="1839"/>
                  </a:lnTo>
                  <a:lnTo>
                    <a:pt x="205" y="1775"/>
                  </a:lnTo>
                  <a:lnTo>
                    <a:pt x="173" y="1712"/>
                  </a:lnTo>
                  <a:lnTo>
                    <a:pt x="144" y="1648"/>
                  </a:lnTo>
                  <a:lnTo>
                    <a:pt x="114" y="1584"/>
                  </a:lnTo>
                  <a:lnTo>
                    <a:pt x="86" y="1519"/>
                  </a:lnTo>
                  <a:lnTo>
                    <a:pt x="58" y="1456"/>
                  </a:lnTo>
                  <a:lnTo>
                    <a:pt x="31" y="1392"/>
                  </a:lnTo>
                  <a:lnTo>
                    <a:pt x="4" y="1327"/>
                  </a:lnTo>
                  <a:lnTo>
                    <a:pt x="4" y="1326"/>
                  </a:lnTo>
                  <a:lnTo>
                    <a:pt x="4" y="1326"/>
                  </a:lnTo>
                  <a:lnTo>
                    <a:pt x="2" y="1320"/>
                  </a:lnTo>
                  <a:lnTo>
                    <a:pt x="0" y="1313"/>
                  </a:lnTo>
                  <a:lnTo>
                    <a:pt x="0" y="1308"/>
                  </a:lnTo>
                  <a:lnTo>
                    <a:pt x="0" y="1301"/>
                  </a:lnTo>
                  <a:lnTo>
                    <a:pt x="1" y="1295"/>
                  </a:lnTo>
                  <a:lnTo>
                    <a:pt x="2" y="1288"/>
                  </a:lnTo>
                  <a:lnTo>
                    <a:pt x="5" y="1283"/>
                  </a:lnTo>
                  <a:lnTo>
                    <a:pt x="8" y="1276"/>
                  </a:lnTo>
                  <a:lnTo>
                    <a:pt x="8" y="1276"/>
                  </a:lnTo>
                  <a:lnTo>
                    <a:pt x="11" y="1272"/>
                  </a:lnTo>
                  <a:lnTo>
                    <a:pt x="16" y="1267"/>
                  </a:lnTo>
                  <a:lnTo>
                    <a:pt x="21" y="1264"/>
                  </a:lnTo>
                  <a:lnTo>
                    <a:pt x="27" y="1260"/>
                  </a:lnTo>
                  <a:lnTo>
                    <a:pt x="32" y="1257"/>
                  </a:lnTo>
                  <a:lnTo>
                    <a:pt x="38" y="1255"/>
                  </a:lnTo>
                  <a:lnTo>
                    <a:pt x="45" y="1254"/>
                  </a:lnTo>
                  <a:lnTo>
                    <a:pt x="51" y="1254"/>
                  </a:lnTo>
                  <a:lnTo>
                    <a:pt x="3445" y="1254"/>
                  </a:lnTo>
                  <a:lnTo>
                    <a:pt x="3963" y="31"/>
                  </a:lnTo>
                  <a:lnTo>
                    <a:pt x="3963" y="31"/>
                  </a:lnTo>
                  <a:lnTo>
                    <a:pt x="3966" y="25"/>
                  </a:lnTo>
                  <a:lnTo>
                    <a:pt x="3971" y="19"/>
                  </a:lnTo>
                  <a:lnTo>
                    <a:pt x="3975" y="14"/>
                  </a:lnTo>
                  <a:lnTo>
                    <a:pt x="3980" y="10"/>
                  </a:lnTo>
                  <a:lnTo>
                    <a:pt x="3987" y="5"/>
                  </a:lnTo>
                  <a:lnTo>
                    <a:pt x="3993" y="3"/>
                  </a:lnTo>
                  <a:lnTo>
                    <a:pt x="4000" y="1"/>
                  </a:lnTo>
                  <a:lnTo>
                    <a:pt x="4006" y="0"/>
                  </a:lnTo>
                  <a:lnTo>
                    <a:pt x="4006" y="0"/>
                  </a:lnTo>
                  <a:lnTo>
                    <a:pt x="4011" y="0"/>
                  </a:lnTo>
                  <a:lnTo>
                    <a:pt x="4011" y="0"/>
                  </a:lnTo>
                  <a:lnTo>
                    <a:pt x="4017" y="0"/>
                  </a:lnTo>
                  <a:lnTo>
                    <a:pt x="4024" y="1"/>
                  </a:lnTo>
                  <a:lnTo>
                    <a:pt x="4030" y="3"/>
                  </a:lnTo>
                  <a:lnTo>
                    <a:pt x="4036" y="6"/>
                  </a:lnTo>
                  <a:lnTo>
                    <a:pt x="4042" y="10"/>
                  </a:lnTo>
                  <a:lnTo>
                    <a:pt x="4046" y="14"/>
                  </a:lnTo>
                  <a:lnTo>
                    <a:pt x="4051" y="18"/>
                  </a:lnTo>
                  <a:lnTo>
                    <a:pt x="4055" y="24"/>
                  </a:lnTo>
                  <a:lnTo>
                    <a:pt x="6315" y="3658"/>
                  </a:lnTo>
                  <a:lnTo>
                    <a:pt x="7280" y="1307"/>
                  </a:lnTo>
                  <a:lnTo>
                    <a:pt x="7280" y="1307"/>
                  </a:lnTo>
                  <a:lnTo>
                    <a:pt x="7283" y="1300"/>
                  </a:lnTo>
                  <a:lnTo>
                    <a:pt x="7287" y="1294"/>
                  </a:lnTo>
                  <a:lnTo>
                    <a:pt x="7293" y="1288"/>
                  </a:lnTo>
                  <a:lnTo>
                    <a:pt x="7299" y="1284"/>
                  </a:lnTo>
                  <a:lnTo>
                    <a:pt x="7306" y="1280"/>
                  </a:lnTo>
                  <a:lnTo>
                    <a:pt x="7312" y="1278"/>
                  </a:lnTo>
                  <a:lnTo>
                    <a:pt x="7320" y="1275"/>
                  </a:lnTo>
                  <a:lnTo>
                    <a:pt x="7327" y="1274"/>
                  </a:lnTo>
                  <a:lnTo>
                    <a:pt x="10667" y="1274"/>
                  </a:lnTo>
                  <a:lnTo>
                    <a:pt x="10667" y="1274"/>
                  </a:lnTo>
                  <a:lnTo>
                    <a:pt x="10673" y="1275"/>
                  </a:lnTo>
                  <a:lnTo>
                    <a:pt x="10680" y="1276"/>
                  </a:lnTo>
                  <a:lnTo>
                    <a:pt x="10686" y="1279"/>
                  </a:lnTo>
                  <a:lnTo>
                    <a:pt x="10692" y="1281"/>
                  </a:lnTo>
                  <a:lnTo>
                    <a:pt x="10697" y="1284"/>
                  </a:lnTo>
                  <a:lnTo>
                    <a:pt x="10702" y="1288"/>
                  </a:lnTo>
                  <a:lnTo>
                    <a:pt x="10707" y="1293"/>
                  </a:lnTo>
                  <a:lnTo>
                    <a:pt x="10710" y="1298"/>
                  </a:lnTo>
                  <a:lnTo>
                    <a:pt x="10710" y="1298"/>
                  </a:lnTo>
                  <a:lnTo>
                    <a:pt x="10713" y="1303"/>
                  </a:lnTo>
                  <a:lnTo>
                    <a:pt x="10716" y="1309"/>
                  </a:lnTo>
                  <a:lnTo>
                    <a:pt x="10717" y="1315"/>
                  </a:lnTo>
                  <a:lnTo>
                    <a:pt x="10719" y="1322"/>
                  </a:lnTo>
                  <a:lnTo>
                    <a:pt x="10719" y="1327"/>
                  </a:lnTo>
                  <a:lnTo>
                    <a:pt x="10719" y="1334"/>
                  </a:lnTo>
                  <a:lnTo>
                    <a:pt x="10717" y="1340"/>
                  </a:lnTo>
                  <a:lnTo>
                    <a:pt x="10715" y="1347"/>
                  </a:lnTo>
                  <a:lnTo>
                    <a:pt x="10715" y="1347"/>
                  </a:lnTo>
                  <a:lnTo>
                    <a:pt x="10688" y="1410"/>
                  </a:lnTo>
                  <a:lnTo>
                    <a:pt x="10661" y="1474"/>
                  </a:lnTo>
                  <a:lnTo>
                    <a:pt x="10633" y="1538"/>
                  </a:lnTo>
                  <a:lnTo>
                    <a:pt x="10604" y="1602"/>
                  </a:lnTo>
                  <a:lnTo>
                    <a:pt x="10575" y="1665"/>
                  </a:lnTo>
                  <a:lnTo>
                    <a:pt x="10545" y="1729"/>
                  </a:lnTo>
                  <a:lnTo>
                    <a:pt x="10513" y="1792"/>
                  </a:lnTo>
                  <a:lnTo>
                    <a:pt x="10482" y="1855"/>
                  </a:lnTo>
                  <a:lnTo>
                    <a:pt x="10450" y="1919"/>
                  </a:lnTo>
                  <a:lnTo>
                    <a:pt x="10416" y="1982"/>
                  </a:lnTo>
                  <a:lnTo>
                    <a:pt x="10382" y="2044"/>
                  </a:lnTo>
                  <a:lnTo>
                    <a:pt x="10347" y="2107"/>
                  </a:lnTo>
                  <a:lnTo>
                    <a:pt x="10311" y="2170"/>
                  </a:lnTo>
                  <a:lnTo>
                    <a:pt x="10276" y="2232"/>
                  </a:lnTo>
                  <a:lnTo>
                    <a:pt x="10239" y="2295"/>
                  </a:lnTo>
                  <a:lnTo>
                    <a:pt x="10201" y="2358"/>
                  </a:lnTo>
                  <a:lnTo>
                    <a:pt x="10162" y="2419"/>
                  </a:lnTo>
                  <a:lnTo>
                    <a:pt x="10123" y="2482"/>
                  </a:lnTo>
                  <a:lnTo>
                    <a:pt x="10084" y="2543"/>
                  </a:lnTo>
                  <a:lnTo>
                    <a:pt x="10042" y="2605"/>
                  </a:lnTo>
                  <a:lnTo>
                    <a:pt x="10001" y="2666"/>
                  </a:lnTo>
                  <a:lnTo>
                    <a:pt x="9959" y="2728"/>
                  </a:lnTo>
                  <a:lnTo>
                    <a:pt x="9917" y="2788"/>
                  </a:lnTo>
                  <a:lnTo>
                    <a:pt x="9873" y="2850"/>
                  </a:lnTo>
                  <a:lnTo>
                    <a:pt x="9830" y="2911"/>
                  </a:lnTo>
                  <a:lnTo>
                    <a:pt x="9784" y="2971"/>
                  </a:lnTo>
                  <a:lnTo>
                    <a:pt x="9739" y="3033"/>
                  </a:lnTo>
                  <a:lnTo>
                    <a:pt x="9693" y="3092"/>
                  </a:lnTo>
                  <a:lnTo>
                    <a:pt x="9646" y="3152"/>
                  </a:lnTo>
                  <a:lnTo>
                    <a:pt x="9598" y="3213"/>
                  </a:lnTo>
                  <a:lnTo>
                    <a:pt x="9550" y="3272"/>
                  </a:lnTo>
                  <a:lnTo>
                    <a:pt x="9500" y="3332"/>
                  </a:lnTo>
                  <a:lnTo>
                    <a:pt x="9500" y="3332"/>
                  </a:lnTo>
                  <a:lnTo>
                    <a:pt x="9418" y="3430"/>
                  </a:lnTo>
                  <a:lnTo>
                    <a:pt x="9333" y="3527"/>
                  </a:lnTo>
                  <a:lnTo>
                    <a:pt x="9247" y="3624"/>
                  </a:lnTo>
                  <a:lnTo>
                    <a:pt x="9158" y="3722"/>
                  </a:lnTo>
                  <a:lnTo>
                    <a:pt x="9068" y="3818"/>
                  </a:lnTo>
                  <a:lnTo>
                    <a:pt x="8975" y="3913"/>
                  </a:lnTo>
                  <a:lnTo>
                    <a:pt x="8881" y="4009"/>
                  </a:lnTo>
                  <a:lnTo>
                    <a:pt x="8785" y="4103"/>
                  </a:lnTo>
                  <a:lnTo>
                    <a:pt x="8688" y="4197"/>
                  </a:lnTo>
                  <a:lnTo>
                    <a:pt x="8588" y="4291"/>
                  </a:lnTo>
                  <a:lnTo>
                    <a:pt x="8486" y="4384"/>
                  </a:lnTo>
                  <a:lnTo>
                    <a:pt x="8384" y="4477"/>
                  </a:lnTo>
                  <a:lnTo>
                    <a:pt x="8279" y="4568"/>
                  </a:lnTo>
                  <a:lnTo>
                    <a:pt x="8172" y="4659"/>
                  </a:lnTo>
                  <a:lnTo>
                    <a:pt x="8063" y="4750"/>
                  </a:lnTo>
                  <a:lnTo>
                    <a:pt x="7953" y="4839"/>
                  </a:lnTo>
                  <a:lnTo>
                    <a:pt x="7953" y="4839"/>
                  </a:lnTo>
                  <a:lnTo>
                    <a:pt x="7854" y="4917"/>
                  </a:lnTo>
                  <a:lnTo>
                    <a:pt x="7757" y="4994"/>
                  </a:lnTo>
                  <a:lnTo>
                    <a:pt x="7660" y="5068"/>
                  </a:lnTo>
                  <a:lnTo>
                    <a:pt x="7563" y="5141"/>
                  </a:lnTo>
                  <a:lnTo>
                    <a:pt x="7467" y="5212"/>
                  </a:lnTo>
                  <a:lnTo>
                    <a:pt x="7372" y="5281"/>
                  </a:lnTo>
                  <a:lnTo>
                    <a:pt x="7278" y="5348"/>
                  </a:lnTo>
                  <a:lnTo>
                    <a:pt x="7184" y="5414"/>
                  </a:lnTo>
                  <a:lnTo>
                    <a:pt x="7092" y="5477"/>
                  </a:lnTo>
                  <a:lnTo>
                    <a:pt x="7001" y="5538"/>
                  </a:lnTo>
                  <a:lnTo>
                    <a:pt x="6912" y="5599"/>
                  </a:lnTo>
                  <a:lnTo>
                    <a:pt x="6823" y="5656"/>
                  </a:lnTo>
                  <a:lnTo>
                    <a:pt x="6737" y="5712"/>
                  </a:lnTo>
                  <a:lnTo>
                    <a:pt x="6651" y="5766"/>
                  </a:lnTo>
                  <a:lnTo>
                    <a:pt x="6487" y="5869"/>
                  </a:lnTo>
                  <a:lnTo>
                    <a:pt x="6331" y="5964"/>
                  </a:lnTo>
                  <a:lnTo>
                    <a:pt x="6183" y="6050"/>
                  </a:lnTo>
                  <a:lnTo>
                    <a:pt x="6044" y="6130"/>
                  </a:lnTo>
                  <a:lnTo>
                    <a:pt x="5916" y="6202"/>
                  </a:lnTo>
                  <a:lnTo>
                    <a:pt x="5799" y="6267"/>
                  </a:lnTo>
                  <a:lnTo>
                    <a:pt x="5695" y="6323"/>
                  </a:lnTo>
                  <a:lnTo>
                    <a:pt x="5526" y="6414"/>
                  </a:lnTo>
                  <a:lnTo>
                    <a:pt x="5526" y="6414"/>
                  </a:lnTo>
                  <a:lnTo>
                    <a:pt x="5444" y="6457"/>
                  </a:lnTo>
                  <a:lnTo>
                    <a:pt x="5390" y="6487"/>
                  </a:lnTo>
                  <a:lnTo>
                    <a:pt x="5390" y="6487"/>
                  </a:lnTo>
                  <a:lnTo>
                    <a:pt x="5383" y="6490"/>
                  </a:lnTo>
                  <a:lnTo>
                    <a:pt x="5377" y="6492"/>
                  </a:lnTo>
                  <a:lnTo>
                    <a:pt x="5370" y="6494"/>
                  </a:lnTo>
                  <a:lnTo>
                    <a:pt x="5364" y="6494"/>
                  </a:lnTo>
                  <a:lnTo>
                    <a:pt x="5364" y="6494"/>
                  </a:lnTo>
                  <a:close/>
                </a:path>
              </a:pathLst>
            </a:custGeom>
            <a:solidFill>
              <a:srgbClr val="EF4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86"/>
          <p:cNvPicPr preferRelativeResize="0"/>
          <p:nvPr/>
        </p:nvPicPr>
        <p:blipFill rotWithShape="1">
          <a:blip r:embed="rId2"/>
          <a:srcRect l="8736" t="-5" r="21576" b="24999"/>
          <a:stretch>
            <a:fillRect/>
          </a:stretch>
        </p:blipFill>
        <p:spPr>
          <a:xfrm>
            <a:off x="2771800" y="-1"/>
            <a:ext cx="6372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6"/>
          <p:cNvSpPr/>
          <p:nvPr/>
        </p:nvSpPr>
        <p:spPr>
          <a:xfrm rot="-5400000">
            <a:off x="102664" y="2548890"/>
            <a:ext cx="5143500" cy="45720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86"/>
          <p:cNvSpPr txBox="1"/>
          <p:nvPr>
            <p:ph type="body" idx="1"/>
          </p:nvPr>
        </p:nvSpPr>
        <p:spPr>
          <a:xfrm>
            <a:off x="3329948" y="776691"/>
            <a:ext cx="4626428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86"/>
          <p:cNvSpPr txBox="1"/>
          <p:nvPr>
            <p:ph type="body" idx="2"/>
          </p:nvPr>
        </p:nvSpPr>
        <p:spPr>
          <a:xfrm>
            <a:off x="3329948" y="2075993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2" name="Google Shape;22;p86"/>
          <p:cNvSpPr txBox="1"/>
          <p:nvPr>
            <p:ph type="body" idx="3"/>
          </p:nvPr>
        </p:nvSpPr>
        <p:spPr>
          <a:xfrm>
            <a:off x="3329948" y="2563564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3" name="Google Shape;23;p86"/>
          <p:cNvSpPr txBox="1"/>
          <p:nvPr>
            <p:ph type="body" idx="4"/>
          </p:nvPr>
        </p:nvSpPr>
        <p:spPr>
          <a:xfrm>
            <a:off x="3329948" y="3051135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4" name="Google Shape;24;p86"/>
          <p:cNvSpPr txBox="1"/>
          <p:nvPr>
            <p:ph type="body" idx="5"/>
          </p:nvPr>
        </p:nvSpPr>
        <p:spPr>
          <a:xfrm>
            <a:off x="3329948" y="3538706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86"/>
          <p:cNvSpPr txBox="1"/>
          <p:nvPr>
            <p:ph type="body" idx="6"/>
          </p:nvPr>
        </p:nvSpPr>
        <p:spPr>
          <a:xfrm>
            <a:off x="3329948" y="4026276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pic>
        <p:nvPicPr>
          <p:cNvPr id="26" name="Google Shape;26;p86"/>
          <p:cNvPicPr preferRelativeResize="0"/>
          <p:nvPr/>
        </p:nvPicPr>
        <p:blipFill rotWithShape="1">
          <a:blip r:embed="rId3"/>
          <a:srcRect r="64524"/>
          <a:stretch>
            <a:fillRect/>
          </a:stretch>
        </p:blipFill>
        <p:spPr>
          <a:xfrm>
            <a:off x="7092280" y="1770672"/>
            <a:ext cx="1393371" cy="294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87"/>
          <p:cNvPicPr preferRelativeResize="0"/>
          <p:nvPr/>
        </p:nvPicPr>
        <p:blipFill rotWithShape="1">
          <a:blip r:embed="rId2"/>
          <a:srcRect t="51997" b="339"/>
          <a:stretch>
            <a:fillRect/>
          </a:stretch>
        </p:blipFill>
        <p:spPr>
          <a:xfrm>
            <a:off x="0" y="0"/>
            <a:ext cx="9144000" cy="326858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7"/>
          <p:cNvSpPr/>
          <p:nvPr/>
        </p:nvSpPr>
        <p:spPr>
          <a:xfrm rot="10800000" flipH="1">
            <a:off x="0" y="3332146"/>
            <a:ext cx="9144000" cy="85395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87"/>
          <p:cNvPicPr preferRelativeResize="0"/>
          <p:nvPr/>
        </p:nvPicPr>
        <p:blipFill rotWithShape="1">
          <a:blip r:embed="rId3"/>
          <a:srcRect t="-1" r="70714" b="52073"/>
          <a:stretch>
            <a:fillRect/>
          </a:stretch>
        </p:blipFill>
        <p:spPr>
          <a:xfrm>
            <a:off x="1115616" y="483517"/>
            <a:ext cx="2269063" cy="278507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7"/>
          <p:cNvSpPr txBox="1"/>
          <p:nvPr>
            <p:ph type="body" idx="1"/>
          </p:nvPr>
        </p:nvSpPr>
        <p:spPr>
          <a:xfrm>
            <a:off x="3851275" y="1613264"/>
            <a:ext cx="5113338" cy="84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 panose="020B0604020202020204"/>
              <a:buNone/>
              <a:defRPr sz="7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87"/>
          <p:cNvSpPr txBox="1"/>
          <p:nvPr>
            <p:ph type="body" idx="2"/>
          </p:nvPr>
        </p:nvSpPr>
        <p:spPr>
          <a:xfrm>
            <a:off x="3851275" y="3507854"/>
            <a:ext cx="511333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3" name="Google Shape;33;p87"/>
          <p:cNvSpPr txBox="1"/>
          <p:nvPr>
            <p:ph type="body" idx="3"/>
          </p:nvPr>
        </p:nvSpPr>
        <p:spPr>
          <a:xfrm>
            <a:off x="3851275" y="2631666"/>
            <a:ext cx="511333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및 내용">
  <p:cSld name="3_제목 및 내용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88"/>
          <p:cNvGrpSpPr/>
          <p:nvPr/>
        </p:nvGrpSpPr>
        <p:grpSpPr>
          <a:xfrm>
            <a:off x="0" y="1"/>
            <a:ext cx="9144000" cy="883244"/>
            <a:chOff x="0" y="3618781"/>
            <a:chExt cx="9144000" cy="883244"/>
          </a:xfrm>
        </p:grpSpPr>
        <p:pic>
          <p:nvPicPr>
            <p:cNvPr id="36" name="Google Shape;36;p88"/>
            <p:cNvPicPr preferRelativeResize="0"/>
            <p:nvPr/>
          </p:nvPicPr>
          <p:blipFill rotWithShape="1">
            <a:blip r:embed="rId2"/>
            <a:srcRect t="87031" b="1088"/>
            <a:stretch>
              <a:fillRect/>
            </a:stretch>
          </p:blipFill>
          <p:spPr>
            <a:xfrm>
              <a:off x="0" y="3618781"/>
              <a:ext cx="9144000" cy="81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88"/>
            <p:cNvSpPr/>
            <p:nvPr/>
          </p:nvSpPr>
          <p:spPr>
            <a:xfrm rot="10800000" flipH="1">
              <a:off x="0" y="4466025"/>
              <a:ext cx="9144000" cy="36000"/>
            </a:xfrm>
            <a:prstGeom prst="rect">
              <a:avLst/>
            </a:prstGeom>
            <a:solidFill>
              <a:srgbClr val="71C6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38;p88"/>
          <p:cNvSpPr txBox="1"/>
          <p:nvPr>
            <p:ph type="body" idx="1"/>
          </p:nvPr>
        </p:nvSpPr>
        <p:spPr>
          <a:xfrm>
            <a:off x="251520" y="590852"/>
            <a:ext cx="8064896" cy="33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9" name="Google Shape;39;p88"/>
          <p:cNvSpPr txBox="1"/>
          <p:nvPr>
            <p:ph type="body" idx="2"/>
          </p:nvPr>
        </p:nvSpPr>
        <p:spPr>
          <a:xfrm>
            <a:off x="251520" y="154136"/>
            <a:ext cx="806489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및 내용">
  <p:cSld name="6_제목 및 내용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9"/>
          <p:cNvPicPr preferRelativeResize="0"/>
          <p:nvPr/>
        </p:nvPicPr>
        <p:blipFill rotWithShape="1">
          <a:blip r:embed="rId2"/>
          <a:srcRect t="52806" b="337"/>
          <a:stretch>
            <a:fillRect/>
          </a:stretch>
        </p:blipFill>
        <p:spPr>
          <a:xfrm>
            <a:off x="0" y="0"/>
            <a:ext cx="9144000" cy="321318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9"/>
          <p:cNvSpPr/>
          <p:nvPr/>
        </p:nvSpPr>
        <p:spPr>
          <a:xfrm rot="10800000" flipH="1">
            <a:off x="0" y="3276743"/>
            <a:ext cx="9144000" cy="85395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89"/>
          <p:cNvSpPr txBox="1"/>
          <p:nvPr>
            <p:ph type="body" idx="1"/>
          </p:nvPr>
        </p:nvSpPr>
        <p:spPr>
          <a:xfrm>
            <a:off x="2015331" y="3470408"/>
            <a:ext cx="511333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  <a:defRPr sz="4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pSp>
        <p:nvGrpSpPr>
          <p:cNvPr id="44" name="Google Shape;44;p89"/>
          <p:cNvGrpSpPr/>
          <p:nvPr/>
        </p:nvGrpSpPr>
        <p:grpSpPr>
          <a:xfrm>
            <a:off x="3980871" y="256854"/>
            <a:ext cx="1154912" cy="2868980"/>
            <a:chOff x="3861641" y="433279"/>
            <a:chExt cx="1393371" cy="3461352"/>
          </a:xfrm>
        </p:grpSpPr>
        <p:pic>
          <p:nvPicPr>
            <p:cNvPr id="45" name="Google Shape;45;p89"/>
            <p:cNvPicPr preferRelativeResize="0"/>
            <p:nvPr/>
          </p:nvPicPr>
          <p:blipFill rotWithShape="1">
            <a:blip r:embed="rId3"/>
            <a:srcRect r="64524"/>
            <a:stretch>
              <a:fillRect/>
            </a:stretch>
          </p:blipFill>
          <p:spPr>
            <a:xfrm>
              <a:off x="3861641" y="948914"/>
              <a:ext cx="1393371" cy="29457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oogle Shape;46;p89"/>
            <p:cNvGrpSpPr/>
            <p:nvPr/>
          </p:nvGrpSpPr>
          <p:grpSpPr>
            <a:xfrm>
              <a:off x="4350936" y="433279"/>
              <a:ext cx="442128" cy="414542"/>
              <a:chOff x="2992438" y="1774825"/>
              <a:chExt cx="3689350" cy="3459163"/>
            </a:xfrm>
          </p:grpSpPr>
          <p:sp>
            <p:nvSpPr>
              <p:cNvPr id="47" name="Google Shape;47;p89"/>
              <p:cNvSpPr/>
              <p:nvPr/>
            </p:nvSpPr>
            <p:spPr>
              <a:xfrm>
                <a:off x="2992438" y="1774825"/>
                <a:ext cx="3689350" cy="2047875"/>
              </a:xfrm>
              <a:custGeom>
                <a:avLst/>
                <a:gdLst/>
                <a:ahLst/>
                <a:cxnLst/>
                <a:rect l="l" t="t" r="r" b="b"/>
                <a:pathLst>
                  <a:path w="11624" h="6452" extrusionOk="0">
                    <a:moveTo>
                      <a:pt x="6634" y="6452"/>
                    </a:moveTo>
                    <a:lnTo>
                      <a:pt x="6634" y="6452"/>
                    </a:lnTo>
                    <a:lnTo>
                      <a:pt x="6626" y="6452"/>
                    </a:lnTo>
                    <a:lnTo>
                      <a:pt x="6620" y="6451"/>
                    </a:lnTo>
                    <a:lnTo>
                      <a:pt x="6614" y="6449"/>
                    </a:lnTo>
                    <a:lnTo>
                      <a:pt x="6608" y="6445"/>
                    </a:lnTo>
                    <a:lnTo>
                      <a:pt x="6602" y="6442"/>
                    </a:lnTo>
                    <a:lnTo>
                      <a:pt x="6597" y="6438"/>
                    </a:lnTo>
                    <a:lnTo>
                      <a:pt x="6593" y="6432"/>
                    </a:lnTo>
                    <a:lnTo>
                      <a:pt x="6588" y="6427"/>
                    </a:lnTo>
                    <a:lnTo>
                      <a:pt x="4348" y="2710"/>
                    </a:lnTo>
                    <a:lnTo>
                      <a:pt x="3426" y="4910"/>
                    </a:lnTo>
                    <a:lnTo>
                      <a:pt x="3426" y="4910"/>
                    </a:lnTo>
                    <a:lnTo>
                      <a:pt x="3423" y="4916"/>
                    </a:lnTo>
                    <a:lnTo>
                      <a:pt x="3419" y="4924"/>
                    </a:lnTo>
                    <a:lnTo>
                      <a:pt x="3413" y="4929"/>
                    </a:lnTo>
                    <a:lnTo>
                      <a:pt x="3408" y="4934"/>
                    </a:lnTo>
                    <a:lnTo>
                      <a:pt x="3401" y="4938"/>
                    </a:lnTo>
                    <a:lnTo>
                      <a:pt x="3394" y="4941"/>
                    </a:lnTo>
                    <a:lnTo>
                      <a:pt x="3386" y="4943"/>
                    </a:lnTo>
                    <a:lnTo>
                      <a:pt x="3378" y="4944"/>
                    </a:lnTo>
                    <a:lnTo>
                      <a:pt x="3378" y="4944"/>
                    </a:lnTo>
                    <a:lnTo>
                      <a:pt x="256" y="4948"/>
                    </a:lnTo>
                    <a:lnTo>
                      <a:pt x="256" y="4948"/>
                    </a:lnTo>
                    <a:lnTo>
                      <a:pt x="248" y="4948"/>
                    </a:lnTo>
                    <a:lnTo>
                      <a:pt x="239" y="4946"/>
                    </a:lnTo>
                    <a:lnTo>
                      <a:pt x="231" y="4943"/>
                    </a:lnTo>
                    <a:lnTo>
                      <a:pt x="225" y="4938"/>
                    </a:lnTo>
                    <a:lnTo>
                      <a:pt x="219" y="4932"/>
                    </a:lnTo>
                    <a:lnTo>
                      <a:pt x="213" y="4926"/>
                    </a:lnTo>
                    <a:lnTo>
                      <a:pt x="209" y="4918"/>
                    </a:lnTo>
                    <a:lnTo>
                      <a:pt x="207" y="4911"/>
                    </a:lnTo>
                    <a:lnTo>
                      <a:pt x="207" y="4911"/>
                    </a:lnTo>
                    <a:lnTo>
                      <a:pt x="186" y="4833"/>
                    </a:lnTo>
                    <a:lnTo>
                      <a:pt x="167" y="4755"/>
                    </a:lnTo>
                    <a:lnTo>
                      <a:pt x="148" y="4677"/>
                    </a:lnTo>
                    <a:lnTo>
                      <a:pt x="131" y="4600"/>
                    </a:lnTo>
                    <a:lnTo>
                      <a:pt x="115" y="4521"/>
                    </a:lnTo>
                    <a:lnTo>
                      <a:pt x="100" y="4442"/>
                    </a:lnTo>
                    <a:lnTo>
                      <a:pt x="86" y="4363"/>
                    </a:lnTo>
                    <a:lnTo>
                      <a:pt x="73" y="4284"/>
                    </a:lnTo>
                    <a:lnTo>
                      <a:pt x="61" y="4205"/>
                    </a:lnTo>
                    <a:lnTo>
                      <a:pt x="50" y="4127"/>
                    </a:lnTo>
                    <a:lnTo>
                      <a:pt x="40" y="4048"/>
                    </a:lnTo>
                    <a:lnTo>
                      <a:pt x="31" y="3968"/>
                    </a:lnTo>
                    <a:lnTo>
                      <a:pt x="23" y="3889"/>
                    </a:lnTo>
                    <a:lnTo>
                      <a:pt x="17" y="3809"/>
                    </a:lnTo>
                    <a:lnTo>
                      <a:pt x="11" y="3729"/>
                    </a:lnTo>
                    <a:lnTo>
                      <a:pt x="6" y="3650"/>
                    </a:lnTo>
                    <a:lnTo>
                      <a:pt x="6" y="3650"/>
                    </a:lnTo>
                    <a:lnTo>
                      <a:pt x="7" y="3642"/>
                    </a:lnTo>
                    <a:lnTo>
                      <a:pt x="7" y="3642"/>
                    </a:lnTo>
                    <a:lnTo>
                      <a:pt x="3" y="3551"/>
                    </a:lnTo>
                    <a:lnTo>
                      <a:pt x="0" y="3460"/>
                    </a:lnTo>
                    <a:lnTo>
                      <a:pt x="1" y="3371"/>
                    </a:lnTo>
                    <a:lnTo>
                      <a:pt x="4" y="3280"/>
                    </a:lnTo>
                    <a:lnTo>
                      <a:pt x="9" y="3190"/>
                    </a:lnTo>
                    <a:lnTo>
                      <a:pt x="17" y="3101"/>
                    </a:lnTo>
                    <a:lnTo>
                      <a:pt x="26" y="3011"/>
                    </a:lnTo>
                    <a:lnTo>
                      <a:pt x="38" y="2922"/>
                    </a:lnTo>
                    <a:lnTo>
                      <a:pt x="52" y="2834"/>
                    </a:lnTo>
                    <a:lnTo>
                      <a:pt x="68" y="2746"/>
                    </a:lnTo>
                    <a:lnTo>
                      <a:pt x="87" y="2658"/>
                    </a:lnTo>
                    <a:lnTo>
                      <a:pt x="108" y="2571"/>
                    </a:lnTo>
                    <a:lnTo>
                      <a:pt x="131" y="2485"/>
                    </a:lnTo>
                    <a:lnTo>
                      <a:pt x="156" y="2399"/>
                    </a:lnTo>
                    <a:lnTo>
                      <a:pt x="183" y="2313"/>
                    </a:lnTo>
                    <a:lnTo>
                      <a:pt x="213" y="2229"/>
                    </a:lnTo>
                    <a:lnTo>
                      <a:pt x="244" y="2146"/>
                    </a:lnTo>
                    <a:lnTo>
                      <a:pt x="278" y="2063"/>
                    </a:lnTo>
                    <a:lnTo>
                      <a:pt x="314" y="1981"/>
                    </a:lnTo>
                    <a:lnTo>
                      <a:pt x="351" y="1900"/>
                    </a:lnTo>
                    <a:lnTo>
                      <a:pt x="391" y="1819"/>
                    </a:lnTo>
                    <a:lnTo>
                      <a:pt x="432" y="1740"/>
                    </a:lnTo>
                    <a:lnTo>
                      <a:pt x="477" y="1662"/>
                    </a:lnTo>
                    <a:lnTo>
                      <a:pt x="522" y="1584"/>
                    </a:lnTo>
                    <a:lnTo>
                      <a:pt x="570" y="1509"/>
                    </a:lnTo>
                    <a:lnTo>
                      <a:pt x="620" y="1433"/>
                    </a:lnTo>
                    <a:lnTo>
                      <a:pt x="671" y="1360"/>
                    </a:lnTo>
                    <a:lnTo>
                      <a:pt x="725" y="1287"/>
                    </a:lnTo>
                    <a:lnTo>
                      <a:pt x="780" y="1216"/>
                    </a:lnTo>
                    <a:lnTo>
                      <a:pt x="838" y="1146"/>
                    </a:lnTo>
                    <a:lnTo>
                      <a:pt x="898" y="1078"/>
                    </a:lnTo>
                    <a:lnTo>
                      <a:pt x="958" y="1011"/>
                    </a:lnTo>
                    <a:lnTo>
                      <a:pt x="958" y="1011"/>
                    </a:lnTo>
                    <a:lnTo>
                      <a:pt x="1014" y="952"/>
                    </a:lnTo>
                    <a:lnTo>
                      <a:pt x="1072" y="895"/>
                    </a:lnTo>
                    <a:lnTo>
                      <a:pt x="1129" y="840"/>
                    </a:lnTo>
                    <a:lnTo>
                      <a:pt x="1188" y="787"/>
                    </a:lnTo>
                    <a:lnTo>
                      <a:pt x="1249" y="735"/>
                    </a:lnTo>
                    <a:lnTo>
                      <a:pt x="1309" y="685"/>
                    </a:lnTo>
                    <a:lnTo>
                      <a:pt x="1372" y="636"/>
                    </a:lnTo>
                    <a:lnTo>
                      <a:pt x="1435" y="589"/>
                    </a:lnTo>
                    <a:lnTo>
                      <a:pt x="1498" y="543"/>
                    </a:lnTo>
                    <a:lnTo>
                      <a:pt x="1563" y="500"/>
                    </a:lnTo>
                    <a:lnTo>
                      <a:pt x="1629" y="458"/>
                    </a:lnTo>
                    <a:lnTo>
                      <a:pt x="1696" y="418"/>
                    </a:lnTo>
                    <a:lnTo>
                      <a:pt x="1763" y="379"/>
                    </a:lnTo>
                    <a:lnTo>
                      <a:pt x="1832" y="341"/>
                    </a:lnTo>
                    <a:lnTo>
                      <a:pt x="1901" y="307"/>
                    </a:lnTo>
                    <a:lnTo>
                      <a:pt x="1971" y="273"/>
                    </a:lnTo>
                    <a:lnTo>
                      <a:pt x="1971" y="273"/>
                    </a:lnTo>
                    <a:lnTo>
                      <a:pt x="2045" y="240"/>
                    </a:lnTo>
                    <a:lnTo>
                      <a:pt x="2119" y="209"/>
                    </a:lnTo>
                    <a:lnTo>
                      <a:pt x="2194" y="180"/>
                    </a:lnTo>
                    <a:lnTo>
                      <a:pt x="2268" y="153"/>
                    </a:lnTo>
                    <a:lnTo>
                      <a:pt x="2344" y="130"/>
                    </a:lnTo>
                    <a:lnTo>
                      <a:pt x="2421" y="107"/>
                    </a:lnTo>
                    <a:lnTo>
                      <a:pt x="2496" y="86"/>
                    </a:lnTo>
                    <a:lnTo>
                      <a:pt x="2573" y="68"/>
                    </a:lnTo>
                    <a:lnTo>
                      <a:pt x="2650" y="52"/>
                    </a:lnTo>
                    <a:lnTo>
                      <a:pt x="2727" y="38"/>
                    </a:lnTo>
                    <a:lnTo>
                      <a:pt x="2805" y="27"/>
                    </a:lnTo>
                    <a:lnTo>
                      <a:pt x="2883" y="17"/>
                    </a:lnTo>
                    <a:lnTo>
                      <a:pt x="2961" y="10"/>
                    </a:lnTo>
                    <a:lnTo>
                      <a:pt x="3039" y="4"/>
                    </a:lnTo>
                    <a:lnTo>
                      <a:pt x="3118" y="1"/>
                    </a:lnTo>
                    <a:lnTo>
                      <a:pt x="3197" y="0"/>
                    </a:lnTo>
                    <a:lnTo>
                      <a:pt x="3197" y="0"/>
                    </a:lnTo>
                    <a:lnTo>
                      <a:pt x="3240" y="0"/>
                    </a:lnTo>
                    <a:lnTo>
                      <a:pt x="3284" y="1"/>
                    </a:lnTo>
                    <a:lnTo>
                      <a:pt x="3328" y="2"/>
                    </a:lnTo>
                    <a:lnTo>
                      <a:pt x="3371" y="5"/>
                    </a:lnTo>
                    <a:lnTo>
                      <a:pt x="3414" y="7"/>
                    </a:lnTo>
                    <a:lnTo>
                      <a:pt x="3457" y="12"/>
                    </a:lnTo>
                    <a:lnTo>
                      <a:pt x="3501" y="16"/>
                    </a:lnTo>
                    <a:lnTo>
                      <a:pt x="3544" y="20"/>
                    </a:lnTo>
                    <a:lnTo>
                      <a:pt x="3587" y="26"/>
                    </a:lnTo>
                    <a:lnTo>
                      <a:pt x="3630" y="32"/>
                    </a:lnTo>
                    <a:lnTo>
                      <a:pt x="3717" y="46"/>
                    </a:lnTo>
                    <a:lnTo>
                      <a:pt x="3802" y="64"/>
                    </a:lnTo>
                    <a:lnTo>
                      <a:pt x="3888" y="83"/>
                    </a:lnTo>
                    <a:lnTo>
                      <a:pt x="3974" y="105"/>
                    </a:lnTo>
                    <a:lnTo>
                      <a:pt x="4058" y="130"/>
                    </a:lnTo>
                    <a:lnTo>
                      <a:pt x="4142" y="157"/>
                    </a:lnTo>
                    <a:lnTo>
                      <a:pt x="4226" y="187"/>
                    </a:lnTo>
                    <a:lnTo>
                      <a:pt x="4311" y="219"/>
                    </a:lnTo>
                    <a:lnTo>
                      <a:pt x="4394" y="254"/>
                    </a:lnTo>
                    <a:lnTo>
                      <a:pt x="4477" y="290"/>
                    </a:lnTo>
                    <a:lnTo>
                      <a:pt x="4560" y="330"/>
                    </a:lnTo>
                    <a:lnTo>
                      <a:pt x="4642" y="373"/>
                    </a:lnTo>
                    <a:lnTo>
                      <a:pt x="4724" y="417"/>
                    </a:lnTo>
                    <a:lnTo>
                      <a:pt x="4805" y="464"/>
                    </a:lnTo>
                    <a:lnTo>
                      <a:pt x="4886" y="514"/>
                    </a:lnTo>
                    <a:lnTo>
                      <a:pt x="4966" y="566"/>
                    </a:lnTo>
                    <a:lnTo>
                      <a:pt x="5046" y="621"/>
                    </a:lnTo>
                    <a:lnTo>
                      <a:pt x="5126" y="677"/>
                    </a:lnTo>
                    <a:lnTo>
                      <a:pt x="5205" y="736"/>
                    </a:lnTo>
                    <a:lnTo>
                      <a:pt x="5283" y="799"/>
                    </a:lnTo>
                    <a:lnTo>
                      <a:pt x="5360" y="863"/>
                    </a:lnTo>
                    <a:lnTo>
                      <a:pt x="5437" y="930"/>
                    </a:lnTo>
                    <a:lnTo>
                      <a:pt x="5514" y="999"/>
                    </a:lnTo>
                    <a:lnTo>
                      <a:pt x="5589" y="1070"/>
                    </a:lnTo>
                    <a:lnTo>
                      <a:pt x="5664" y="1144"/>
                    </a:lnTo>
                    <a:lnTo>
                      <a:pt x="5738" y="1220"/>
                    </a:lnTo>
                    <a:lnTo>
                      <a:pt x="5813" y="1299"/>
                    </a:lnTo>
                    <a:lnTo>
                      <a:pt x="5813" y="1299"/>
                    </a:lnTo>
                    <a:lnTo>
                      <a:pt x="5886" y="1220"/>
                    </a:lnTo>
                    <a:lnTo>
                      <a:pt x="5961" y="1144"/>
                    </a:lnTo>
                    <a:lnTo>
                      <a:pt x="6035" y="1070"/>
                    </a:lnTo>
                    <a:lnTo>
                      <a:pt x="6111" y="999"/>
                    </a:lnTo>
                    <a:lnTo>
                      <a:pt x="6188" y="930"/>
                    </a:lnTo>
                    <a:lnTo>
                      <a:pt x="6264" y="863"/>
                    </a:lnTo>
                    <a:lnTo>
                      <a:pt x="6342" y="799"/>
                    </a:lnTo>
                    <a:lnTo>
                      <a:pt x="6420" y="736"/>
                    </a:lnTo>
                    <a:lnTo>
                      <a:pt x="6499" y="677"/>
                    </a:lnTo>
                    <a:lnTo>
                      <a:pt x="6579" y="621"/>
                    </a:lnTo>
                    <a:lnTo>
                      <a:pt x="6659" y="566"/>
                    </a:lnTo>
                    <a:lnTo>
                      <a:pt x="6738" y="514"/>
                    </a:lnTo>
                    <a:lnTo>
                      <a:pt x="6819" y="464"/>
                    </a:lnTo>
                    <a:lnTo>
                      <a:pt x="6900" y="417"/>
                    </a:lnTo>
                    <a:lnTo>
                      <a:pt x="6983" y="373"/>
                    </a:lnTo>
                    <a:lnTo>
                      <a:pt x="7065" y="330"/>
                    </a:lnTo>
                    <a:lnTo>
                      <a:pt x="7148" y="290"/>
                    </a:lnTo>
                    <a:lnTo>
                      <a:pt x="7231" y="254"/>
                    </a:lnTo>
                    <a:lnTo>
                      <a:pt x="7314" y="219"/>
                    </a:lnTo>
                    <a:lnTo>
                      <a:pt x="7398" y="187"/>
                    </a:lnTo>
                    <a:lnTo>
                      <a:pt x="7483" y="157"/>
                    </a:lnTo>
                    <a:lnTo>
                      <a:pt x="7567" y="130"/>
                    </a:lnTo>
                    <a:lnTo>
                      <a:pt x="7652" y="105"/>
                    </a:lnTo>
                    <a:lnTo>
                      <a:pt x="7736" y="83"/>
                    </a:lnTo>
                    <a:lnTo>
                      <a:pt x="7823" y="64"/>
                    </a:lnTo>
                    <a:lnTo>
                      <a:pt x="7908" y="46"/>
                    </a:lnTo>
                    <a:lnTo>
                      <a:pt x="7995" y="32"/>
                    </a:lnTo>
                    <a:lnTo>
                      <a:pt x="8038" y="26"/>
                    </a:lnTo>
                    <a:lnTo>
                      <a:pt x="8081" y="20"/>
                    </a:lnTo>
                    <a:lnTo>
                      <a:pt x="8124" y="16"/>
                    </a:lnTo>
                    <a:lnTo>
                      <a:pt x="8167" y="12"/>
                    </a:lnTo>
                    <a:lnTo>
                      <a:pt x="8211" y="7"/>
                    </a:lnTo>
                    <a:lnTo>
                      <a:pt x="8254" y="5"/>
                    </a:lnTo>
                    <a:lnTo>
                      <a:pt x="8297" y="2"/>
                    </a:lnTo>
                    <a:lnTo>
                      <a:pt x="8341" y="1"/>
                    </a:lnTo>
                    <a:lnTo>
                      <a:pt x="8384" y="0"/>
                    </a:lnTo>
                    <a:lnTo>
                      <a:pt x="8428" y="0"/>
                    </a:lnTo>
                    <a:lnTo>
                      <a:pt x="8428" y="0"/>
                    </a:lnTo>
                    <a:lnTo>
                      <a:pt x="8506" y="1"/>
                    </a:lnTo>
                    <a:lnTo>
                      <a:pt x="8585" y="4"/>
                    </a:lnTo>
                    <a:lnTo>
                      <a:pt x="8664" y="10"/>
                    </a:lnTo>
                    <a:lnTo>
                      <a:pt x="8742" y="17"/>
                    </a:lnTo>
                    <a:lnTo>
                      <a:pt x="8820" y="27"/>
                    </a:lnTo>
                    <a:lnTo>
                      <a:pt x="8897" y="38"/>
                    </a:lnTo>
                    <a:lnTo>
                      <a:pt x="8975" y="52"/>
                    </a:lnTo>
                    <a:lnTo>
                      <a:pt x="9052" y="68"/>
                    </a:lnTo>
                    <a:lnTo>
                      <a:pt x="9129" y="86"/>
                    </a:lnTo>
                    <a:lnTo>
                      <a:pt x="9205" y="107"/>
                    </a:lnTo>
                    <a:lnTo>
                      <a:pt x="9281" y="130"/>
                    </a:lnTo>
                    <a:lnTo>
                      <a:pt x="9356" y="153"/>
                    </a:lnTo>
                    <a:lnTo>
                      <a:pt x="9431" y="180"/>
                    </a:lnTo>
                    <a:lnTo>
                      <a:pt x="9505" y="209"/>
                    </a:lnTo>
                    <a:lnTo>
                      <a:pt x="9580" y="240"/>
                    </a:lnTo>
                    <a:lnTo>
                      <a:pt x="9653" y="273"/>
                    </a:lnTo>
                    <a:lnTo>
                      <a:pt x="9653" y="273"/>
                    </a:lnTo>
                    <a:lnTo>
                      <a:pt x="9724" y="307"/>
                    </a:lnTo>
                    <a:lnTo>
                      <a:pt x="9793" y="342"/>
                    </a:lnTo>
                    <a:lnTo>
                      <a:pt x="9862" y="379"/>
                    </a:lnTo>
                    <a:lnTo>
                      <a:pt x="9929" y="418"/>
                    </a:lnTo>
                    <a:lnTo>
                      <a:pt x="9996" y="458"/>
                    </a:lnTo>
                    <a:lnTo>
                      <a:pt x="10062" y="500"/>
                    </a:lnTo>
                    <a:lnTo>
                      <a:pt x="10126" y="543"/>
                    </a:lnTo>
                    <a:lnTo>
                      <a:pt x="10190" y="589"/>
                    </a:lnTo>
                    <a:lnTo>
                      <a:pt x="10253" y="636"/>
                    </a:lnTo>
                    <a:lnTo>
                      <a:pt x="10315" y="685"/>
                    </a:lnTo>
                    <a:lnTo>
                      <a:pt x="10376" y="735"/>
                    </a:lnTo>
                    <a:lnTo>
                      <a:pt x="10436" y="787"/>
                    </a:lnTo>
                    <a:lnTo>
                      <a:pt x="10496" y="840"/>
                    </a:lnTo>
                    <a:lnTo>
                      <a:pt x="10553" y="895"/>
                    </a:lnTo>
                    <a:lnTo>
                      <a:pt x="10610" y="952"/>
                    </a:lnTo>
                    <a:lnTo>
                      <a:pt x="10666" y="1011"/>
                    </a:lnTo>
                    <a:lnTo>
                      <a:pt x="10666" y="1011"/>
                    </a:lnTo>
                    <a:lnTo>
                      <a:pt x="10727" y="1078"/>
                    </a:lnTo>
                    <a:lnTo>
                      <a:pt x="10786" y="1146"/>
                    </a:lnTo>
                    <a:lnTo>
                      <a:pt x="10845" y="1216"/>
                    </a:lnTo>
                    <a:lnTo>
                      <a:pt x="10900" y="1287"/>
                    </a:lnTo>
                    <a:lnTo>
                      <a:pt x="10954" y="1360"/>
                    </a:lnTo>
                    <a:lnTo>
                      <a:pt x="11006" y="1433"/>
                    </a:lnTo>
                    <a:lnTo>
                      <a:pt x="11055" y="1509"/>
                    </a:lnTo>
                    <a:lnTo>
                      <a:pt x="11103" y="1584"/>
                    </a:lnTo>
                    <a:lnTo>
                      <a:pt x="11148" y="1662"/>
                    </a:lnTo>
                    <a:lnTo>
                      <a:pt x="11192" y="1740"/>
                    </a:lnTo>
                    <a:lnTo>
                      <a:pt x="11235" y="1820"/>
                    </a:lnTo>
                    <a:lnTo>
                      <a:pt x="11273" y="1900"/>
                    </a:lnTo>
                    <a:lnTo>
                      <a:pt x="11311" y="1981"/>
                    </a:lnTo>
                    <a:lnTo>
                      <a:pt x="11347" y="2063"/>
                    </a:lnTo>
                    <a:lnTo>
                      <a:pt x="11381" y="2146"/>
                    </a:lnTo>
                    <a:lnTo>
                      <a:pt x="11413" y="2230"/>
                    </a:lnTo>
                    <a:lnTo>
                      <a:pt x="11442" y="2314"/>
                    </a:lnTo>
                    <a:lnTo>
                      <a:pt x="11469" y="2400"/>
                    </a:lnTo>
                    <a:lnTo>
                      <a:pt x="11494" y="2485"/>
                    </a:lnTo>
                    <a:lnTo>
                      <a:pt x="11517" y="2571"/>
                    </a:lnTo>
                    <a:lnTo>
                      <a:pt x="11538" y="2659"/>
                    </a:lnTo>
                    <a:lnTo>
                      <a:pt x="11556" y="2746"/>
                    </a:lnTo>
                    <a:lnTo>
                      <a:pt x="11573" y="2835"/>
                    </a:lnTo>
                    <a:lnTo>
                      <a:pt x="11587" y="2922"/>
                    </a:lnTo>
                    <a:lnTo>
                      <a:pt x="11598" y="3012"/>
                    </a:lnTo>
                    <a:lnTo>
                      <a:pt x="11608" y="3101"/>
                    </a:lnTo>
                    <a:lnTo>
                      <a:pt x="11616" y="3190"/>
                    </a:lnTo>
                    <a:lnTo>
                      <a:pt x="11621" y="3281"/>
                    </a:lnTo>
                    <a:lnTo>
                      <a:pt x="11624" y="3371"/>
                    </a:lnTo>
                    <a:lnTo>
                      <a:pt x="11624" y="3461"/>
                    </a:lnTo>
                    <a:lnTo>
                      <a:pt x="11622" y="3551"/>
                    </a:lnTo>
                    <a:lnTo>
                      <a:pt x="11619" y="3642"/>
                    </a:lnTo>
                    <a:lnTo>
                      <a:pt x="11619" y="3642"/>
                    </a:lnTo>
                    <a:lnTo>
                      <a:pt x="11619" y="3650"/>
                    </a:lnTo>
                    <a:lnTo>
                      <a:pt x="11619" y="3650"/>
                    </a:lnTo>
                    <a:lnTo>
                      <a:pt x="11615" y="3728"/>
                    </a:lnTo>
                    <a:lnTo>
                      <a:pt x="11608" y="3807"/>
                    </a:lnTo>
                    <a:lnTo>
                      <a:pt x="11602" y="3885"/>
                    </a:lnTo>
                    <a:lnTo>
                      <a:pt x="11594" y="3962"/>
                    </a:lnTo>
                    <a:lnTo>
                      <a:pt x="11586" y="4041"/>
                    </a:lnTo>
                    <a:lnTo>
                      <a:pt x="11576" y="4119"/>
                    </a:lnTo>
                    <a:lnTo>
                      <a:pt x="11565" y="4197"/>
                    </a:lnTo>
                    <a:lnTo>
                      <a:pt x="11553" y="4275"/>
                    </a:lnTo>
                    <a:lnTo>
                      <a:pt x="11541" y="4352"/>
                    </a:lnTo>
                    <a:lnTo>
                      <a:pt x="11527" y="4430"/>
                    </a:lnTo>
                    <a:lnTo>
                      <a:pt x="11512" y="4507"/>
                    </a:lnTo>
                    <a:lnTo>
                      <a:pt x="11497" y="4585"/>
                    </a:lnTo>
                    <a:lnTo>
                      <a:pt x="11480" y="4661"/>
                    </a:lnTo>
                    <a:lnTo>
                      <a:pt x="11462" y="4738"/>
                    </a:lnTo>
                    <a:lnTo>
                      <a:pt x="11444" y="4815"/>
                    </a:lnTo>
                    <a:lnTo>
                      <a:pt x="11424" y="4890"/>
                    </a:lnTo>
                    <a:lnTo>
                      <a:pt x="11424" y="4890"/>
                    </a:lnTo>
                    <a:lnTo>
                      <a:pt x="11421" y="4899"/>
                    </a:lnTo>
                    <a:lnTo>
                      <a:pt x="11417" y="4906"/>
                    </a:lnTo>
                    <a:lnTo>
                      <a:pt x="11412" y="4913"/>
                    </a:lnTo>
                    <a:lnTo>
                      <a:pt x="11405" y="4918"/>
                    </a:lnTo>
                    <a:lnTo>
                      <a:pt x="11399" y="4923"/>
                    </a:lnTo>
                    <a:lnTo>
                      <a:pt x="11391" y="4927"/>
                    </a:lnTo>
                    <a:lnTo>
                      <a:pt x="11382" y="4929"/>
                    </a:lnTo>
                    <a:lnTo>
                      <a:pt x="11374" y="4929"/>
                    </a:lnTo>
                    <a:lnTo>
                      <a:pt x="7299" y="4929"/>
                    </a:lnTo>
                    <a:lnTo>
                      <a:pt x="6681" y="6421"/>
                    </a:lnTo>
                    <a:lnTo>
                      <a:pt x="6681" y="6421"/>
                    </a:lnTo>
                    <a:lnTo>
                      <a:pt x="6678" y="6427"/>
                    </a:lnTo>
                    <a:lnTo>
                      <a:pt x="6674" y="6432"/>
                    </a:lnTo>
                    <a:lnTo>
                      <a:pt x="6669" y="6438"/>
                    </a:lnTo>
                    <a:lnTo>
                      <a:pt x="6664" y="6442"/>
                    </a:lnTo>
                    <a:lnTo>
                      <a:pt x="6657" y="6446"/>
                    </a:lnTo>
                    <a:lnTo>
                      <a:pt x="6651" y="6449"/>
                    </a:lnTo>
                    <a:lnTo>
                      <a:pt x="6645" y="6451"/>
                    </a:lnTo>
                    <a:lnTo>
                      <a:pt x="6637" y="6452"/>
                    </a:lnTo>
                    <a:lnTo>
                      <a:pt x="6637" y="6452"/>
                    </a:lnTo>
                    <a:lnTo>
                      <a:pt x="6634" y="6452"/>
                    </a:lnTo>
                    <a:lnTo>
                      <a:pt x="6634" y="6452"/>
                    </a:lnTo>
                    <a:close/>
                  </a:path>
                </a:pathLst>
              </a:custGeom>
              <a:solidFill>
                <a:srgbClr val="EF4D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48;p89"/>
              <p:cNvSpPr/>
              <p:nvPr/>
            </p:nvSpPr>
            <p:spPr>
              <a:xfrm>
                <a:off x="3133725" y="3171825"/>
                <a:ext cx="3403600" cy="2062163"/>
              </a:xfrm>
              <a:custGeom>
                <a:avLst/>
                <a:gdLst/>
                <a:ahLst/>
                <a:cxnLst/>
                <a:rect l="l" t="t" r="r" b="b"/>
                <a:pathLst>
                  <a:path w="10719" h="6494" extrusionOk="0">
                    <a:moveTo>
                      <a:pt x="5364" y="6494"/>
                    </a:moveTo>
                    <a:lnTo>
                      <a:pt x="5364" y="6494"/>
                    </a:lnTo>
                    <a:lnTo>
                      <a:pt x="5356" y="6494"/>
                    </a:lnTo>
                    <a:lnTo>
                      <a:pt x="5350" y="6492"/>
                    </a:lnTo>
                    <a:lnTo>
                      <a:pt x="5343" y="6490"/>
                    </a:lnTo>
                    <a:lnTo>
                      <a:pt x="5338" y="6487"/>
                    </a:lnTo>
                    <a:lnTo>
                      <a:pt x="5338" y="6487"/>
                    </a:lnTo>
                    <a:lnTo>
                      <a:pt x="5283" y="6457"/>
                    </a:lnTo>
                    <a:lnTo>
                      <a:pt x="5201" y="6414"/>
                    </a:lnTo>
                    <a:lnTo>
                      <a:pt x="5201" y="6414"/>
                    </a:lnTo>
                    <a:lnTo>
                      <a:pt x="5031" y="6323"/>
                    </a:lnTo>
                    <a:lnTo>
                      <a:pt x="4927" y="6266"/>
                    </a:lnTo>
                    <a:lnTo>
                      <a:pt x="4809" y="6201"/>
                    </a:lnTo>
                    <a:lnTo>
                      <a:pt x="4680" y="6129"/>
                    </a:lnTo>
                    <a:lnTo>
                      <a:pt x="4542" y="6049"/>
                    </a:lnTo>
                    <a:lnTo>
                      <a:pt x="4394" y="5962"/>
                    </a:lnTo>
                    <a:lnTo>
                      <a:pt x="4236" y="5866"/>
                    </a:lnTo>
                    <a:lnTo>
                      <a:pt x="4071" y="5764"/>
                    </a:lnTo>
                    <a:lnTo>
                      <a:pt x="3986" y="5710"/>
                    </a:lnTo>
                    <a:lnTo>
                      <a:pt x="3899" y="5654"/>
                    </a:lnTo>
                    <a:lnTo>
                      <a:pt x="3811" y="5595"/>
                    </a:lnTo>
                    <a:lnTo>
                      <a:pt x="3721" y="5535"/>
                    </a:lnTo>
                    <a:lnTo>
                      <a:pt x="3631" y="5473"/>
                    </a:lnTo>
                    <a:lnTo>
                      <a:pt x="3538" y="5410"/>
                    </a:lnTo>
                    <a:lnTo>
                      <a:pt x="3444" y="5345"/>
                    </a:lnTo>
                    <a:lnTo>
                      <a:pt x="3350" y="5277"/>
                    </a:lnTo>
                    <a:lnTo>
                      <a:pt x="3254" y="5208"/>
                    </a:lnTo>
                    <a:lnTo>
                      <a:pt x="3157" y="5136"/>
                    </a:lnTo>
                    <a:lnTo>
                      <a:pt x="3060" y="5063"/>
                    </a:lnTo>
                    <a:lnTo>
                      <a:pt x="2963" y="4988"/>
                    </a:lnTo>
                    <a:lnTo>
                      <a:pt x="2865" y="4912"/>
                    </a:lnTo>
                    <a:lnTo>
                      <a:pt x="2767" y="4833"/>
                    </a:lnTo>
                    <a:lnTo>
                      <a:pt x="2767" y="4833"/>
                    </a:lnTo>
                    <a:lnTo>
                      <a:pt x="2656" y="4743"/>
                    </a:lnTo>
                    <a:lnTo>
                      <a:pt x="2547" y="4653"/>
                    </a:lnTo>
                    <a:lnTo>
                      <a:pt x="2440" y="4561"/>
                    </a:lnTo>
                    <a:lnTo>
                      <a:pt x="2336" y="4469"/>
                    </a:lnTo>
                    <a:lnTo>
                      <a:pt x="2232" y="4376"/>
                    </a:lnTo>
                    <a:lnTo>
                      <a:pt x="2130" y="4283"/>
                    </a:lnTo>
                    <a:lnTo>
                      <a:pt x="2031" y="4189"/>
                    </a:lnTo>
                    <a:lnTo>
                      <a:pt x="1933" y="4094"/>
                    </a:lnTo>
                    <a:lnTo>
                      <a:pt x="1837" y="3999"/>
                    </a:lnTo>
                    <a:lnTo>
                      <a:pt x="1742" y="3904"/>
                    </a:lnTo>
                    <a:lnTo>
                      <a:pt x="1650" y="3808"/>
                    </a:lnTo>
                    <a:lnTo>
                      <a:pt x="1559" y="3711"/>
                    </a:lnTo>
                    <a:lnTo>
                      <a:pt x="1471" y="3614"/>
                    </a:lnTo>
                    <a:lnTo>
                      <a:pt x="1384" y="3516"/>
                    </a:lnTo>
                    <a:lnTo>
                      <a:pt x="1300" y="3418"/>
                    </a:lnTo>
                    <a:lnTo>
                      <a:pt x="1217" y="3320"/>
                    </a:lnTo>
                    <a:lnTo>
                      <a:pt x="1217" y="3320"/>
                    </a:lnTo>
                    <a:lnTo>
                      <a:pt x="1168" y="3260"/>
                    </a:lnTo>
                    <a:lnTo>
                      <a:pt x="1120" y="3201"/>
                    </a:lnTo>
                    <a:lnTo>
                      <a:pt x="1072" y="3141"/>
                    </a:lnTo>
                    <a:lnTo>
                      <a:pt x="1024" y="3080"/>
                    </a:lnTo>
                    <a:lnTo>
                      <a:pt x="978" y="3020"/>
                    </a:lnTo>
                    <a:lnTo>
                      <a:pt x="933" y="2959"/>
                    </a:lnTo>
                    <a:lnTo>
                      <a:pt x="888" y="2898"/>
                    </a:lnTo>
                    <a:lnTo>
                      <a:pt x="844" y="2837"/>
                    </a:lnTo>
                    <a:lnTo>
                      <a:pt x="801" y="2776"/>
                    </a:lnTo>
                    <a:lnTo>
                      <a:pt x="758" y="2714"/>
                    </a:lnTo>
                    <a:lnTo>
                      <a:pt x="716" y="2652"/>
                    </a:lnTo>
                    <a:lnTo>
                      <a:pt x="675" y="2591"/>
                    </a:lnTo>
                    <a:lnTo>
                      <a:pt x="635" y="2529"/>
                    </a:lnTo>
                    <a:lnTo>
                      <a:pt x="595" y="2467"/>
                    </a:lnTo>
                    <a:lnTo>
                      <a:pt x="556" y="2405"/>
                    </a:lnTo>
                    <a:lnTo>
                      <a:pt x="517" y="2342"/>
                    </a:lnTo>
                    <a:lnTo>
                      <a:pt x="479" y="2280"/>
                    </a:lnTo>
                    <a:lnTo>
                      <a:pt x="442" y="2217"/>
                    </a:lnTo>
                    <a:lnTo>
                      <a:pt x="407" y="2155"/>
                    </a:lnTo>
                    <a:lnTo>
                      <a:pt x="371" y="2092"/>
                    </a:lnTo>
                    <a:lnTo>
                      <a:pt x="337" y="2028"/>
                    </a:lnTo>
                    <a:lnTo>
                      <a:pt x="302" y="1966"/>
                    </a:lnTo>
                    <a:lnTo>
                      <a:pt x="270" y="1902"/>
                    </a:lnTo>
                    <a:lnTo>
                      <a:pt x="236" y="1839"/>
                    </a:lnTo>
                    <a:lnTo>
                      <a:pt x="205" y="1775"/>
                    </a:lnTo>
                    <a:lnTo>
                      <a:pt x="173" y="1712"/>
                    </a:lnTo>
                    <a:lnTo>
                      <a:pt x="144" y="1648"/>
                    </a:lnTo>
                    <a:lnTo>
                      <a:pt x="114" y="1584"/>
                    </a:lnTo>
                    <a:lnTo>
                      <a:pt x="86" y="1519"/>
                    </a:lnTo>
                    <a:lnTo>
                      <a:pt x="58" y="1456"/>
                    </a:lnTo>
                    <a:lnTo>
                      <a:pt x="31" y="1392"/>
                    </a:lnTo>
                    <a:lnTo>
                      <a:pt x="4" y="1327"/>
                    </a:lnTo>
                    <a:lnTo>
                      <a:pt x="4" y="1326"/>
                    </a:lnTo>
                    <a:lnTo>
                      <a:pt x="4" y="1326"/>
                    </a:lnTo>
                    <a:lnTo>
                      <a:pt x="2" y="1320"/>
                    </a:lnTo>
                    <a:lnTo>
                      <a:pt x="0" y="1313"/>
                    </a:lnTo>
                    <a:lnTo>
                      <a:pt x="0" y="1308"/>
                    </a:lnTo>
                    <a:lnTo>
                      <a:pt x="0" y="1301"/>
                    </a:lnTo>
                    <a:lnTo>
                      <a:pt x="1" y="1295"/>
                    </a:lnTo>
                    <a:lnTo>
                      <a:pt x="2" y="1288"/>
                    </a:lnTo>
                    <a:lnTo>
                      <a:pt x="5" y="1283"/>
                    </a:lnTo>
                    <a:lnTo>
                      <a:pt x="8" y="1276"/>
                    </a:lnTo>
                    <a:lnTo>
                      <a:pt x="8" y="1276"/>
                    </a:lnTo>
                    <a:lnTo>
                      <a:pt x="11" y="1272"/>
                    </a:lnTo>
                    <a:lnTo>
                      <a:pt x="16" y="1267"/>
                    </a:lnTo>
                    <a:lnTo>
                      <a:pt x="21" y="1264"/>
                    </a:lnTo>
                    <a:lnTo>
                      <a:pt x="27" y="1260"/>
                    </a:lnTo>
                    <a:lnTo>
                      <a:pt x="32" y="1257"/>
                    </a:lnTo>
                    <a:lnTo>
                      <a:pt x="38" y="1255"/>
                    </a:lnTo>
                    <a:lnTo>
                      <a:pt x="45" y="1254"/>
                    </a:lnTo>
                    <a:lnTo>
                      <a:pt x="51" y="1254"/>
                    </a:lnTo>
                    <a:lnTo>
                      <a:pt x="3445" y="1254"/>
                    </a:lnTo>
                    <a:lnTo>
                      <a:pt x="3963" y="31"/>
                    </a:lnTo>
                    <a:lnTo>
                      <a:pt x="3963" y="31"/>
                    </a:lnTo>
                    <a:lnTo>
                      <a:pt x="3966" y="25"/>
                    </a:lnTo>
                    <a:lnTo>
                      <a:pt x="3971" y="19"/>
                    </a:lnTo>
                    <a:lnTo>
                      <a:pt x="3975" y="14"/>
                    </a:lnTo>
                    <a:lnTo>
                      <a:pt x="3980" y="10"/>
                    </a:lnTo>
                    <a:lnTo>
                      <a:pt x="3987" y="5"/>
                    </a:lnTo>
                    <a:lnTo>
                      <a:pt x="3993" y="3"/>
                    </a:lnTo>
                    <a:lnTo>
                      <a:pt x="4000" y="1"/>
                    </a:lnTo>
                    <a:lnTo>
                      <a:pt x="4006" y="0"/>
                    </a:lnTo>
                    <a:lnTo>
                      <a:pt x="4006" y="0"/>
                    </a:lnTo>
                    <a:lnTo>
                      <a:pt x="4011" y="0"/>
                    </a:lnTo>
                    <a:lnTo>
                      <a:pt x="4011" y="0"/>
                    </a:lnTo>
                    <a:lnTo>
                      <a:pt x="4017" y="0"/>
                    </a:lnTo>
                    <a:lnTo>
                      <a:pt x="4024" y="1"/>
                    </a:lnTo>
                    <a:lnTo>
                      <a:pt x="4030" y="3"/>
                    </a:lnTo>
                    <a:lnTo>
                      <a:pt x="4036" y="6"/>
                    </a:lnTo>
                    <a:lnTo>
                      <a:pt x="4042" y="10"/>
                    </a:lnTo>
                    <a:lnTo>
                      <a:pt x="4046" y="14"/>
                    </a:lnTo>
                    <a:lnTo>
                      <a:pt x="4051" y="18"/>
                    </a:lnTo>
                    <a:lnTo>
                      <a:pt x="4055" y="24"/>
                    </a:lnTo>
                    <a:lnTo>
                      <a:pt x="6315" y="3658"/>
                    </a:lnTo>
                    <a:lnTo>
                      <a:pt x="7280" y="1307"/>
                    </a:lnTo>
                    <a:lnTo>
                      <a:pt x="7280" y="1307"/>
                    </a:lnTo>
                    <a:lnTo>
                      <a:pt x="7283" y="1300"/>
                    </a:lnTo>
                    <a:lnTo>
                      <a:pt x="7287" y="1294"/>
                    </a:lnTo>
                    <a:lnTo>
                      <a:pt x="7293" y="1288"/>
                    </a:lnTo>
                    <a:lnTo>
                      <a:pt x="7299" y="1284"/>
                    </a:lnTo>
                    <a:lnTo>
                      <a:pt x="7306" y="1280"/>
                    </a:lnTo>
                    <a:lnTo>
                      <a:pt x="7312" y="1278"/>
                    </a:lnTo>
                    <a:lnTo>
                      <a:pt x="7320" y="1275"/>
                    </a:lnTo>
                    <a:lnTo>
                      <a:pt x="7327" y="1274"/>
                    </a:lnTo>
                    <a:lnTo>
                      <a:pt x="10667" y="1274"/>
                    </a:lnTo>
                    <a:lnTo>
                      <a:pt x="10667" y="1274"/>
                    </a:lnTo>
                    <a:lnTo>
                      <a:pt x="10673" y="1275"/>
                    </a:lnTo>
                    <a:lnTo>
                      <a:pt x="10680" y="1276"/>
                    </a:lnTo>
                    <a:lnTo>
                      <a:pt x="10686" y="1279"/>
                    </a:lnTo>
                    <a:lnTo>
                      <a:pt x="10692" y="1281"/>
                    </a:lnTo>
                    <a:lnTo>
                      <a:pt x="10697" y="1284"/>
                    </a:lnTo>
                    <a:lnTo>
                      <a:pt x="10702" y="1288"/>
                    </a:lnTo>
                    <a:lnTo>
                      <a:pt x="10707" y="1293"/>
                    </a:lnTo>
                    <a:lnTo>
                      <a:pt x="10710" y="1298"/>
                    </a:lnTo>
                    <a:lnTo>
                      <a:pt x="10710" y="1298"/>
                    </a:lnTo>
                    <a:lnTo>
                      <a:pt x="10713" y="1303"/>
                    </a:lnTo>
                    <a:lnTo>
                      <a:pt x="10716" y="1309"/>
                    </a:lnTo>
                    <a:lnTo>
                      <a:pt x="10717" y="1315"/>
                    </a:lnTo>
                    <a:lnTo>
                      <a:pt x="10719" y="1322"/>
                    </a:lnTo>
                    <a:lnTo>
                      <a:pt x="10719" y="1327"/>
                    </a:lnTo>
                    <a:lnTo>
                      <a:pt x="10719" y="1334"/>
                    </a:lnTo>
                    <a:lnTo>
                      <a:pt x="10717" y="1340"/>
                    </a:lnTo>
                    <a:lnTo>
                      <a:pt x="10715" y="1347"/>
                    </a:lnTo>
                    <a:lnTo>
                      <a:pt x="10715" y="1347"/>
                    </a:lnTo>
                    <a:lnTo>
                      <a:pt x="10688" y="1410"/>
                    </a:lnTo>
                    <a:lnTo>
                      <a:pt x="10661" y="1474"/>
                    </a:lnTo>
                    <a:lnTo>
                      <a:pt x="10633" y="1538"/>
                    </a:lnTo>
                    <a:lnTo>
                      <a:pt x="10604" y="1602"/>
                    </a:lnTo>
                    <a:lnTo>
                      <a:pt x="10575" y="1665"/>
                    </a:lnTo>
                    <a:lnTo>
                      <a:pt x="10545" y="1729"/>
                    </a:lnTo>
                    <a:lnTo>
                      <a:pt x="10513" y="1792"/>
                    </a:lnTo>
                    <a:lnTo>
                      <a:pt x="10482" y="1855"/>
                    </a:lnTo>
                    <a:lnTo>
                      <a:pt x="10450" y="1919"/>
                    </a:lnTo>
                    <a:lnTo>
                      <a:pt x="10416" y="1982"/>
                    </a:lnTo>
                    <a:lnTo>
                      <a:pt x="10382" y="2044"/>
                    </a:lnTo>
                    <a:lnTo>
                      <a:pt x="10347" y="2107"/>
                    </a:lnTo>
                    <a:lnTo>
                      <a:pt x="10311" y="2170"/>
                    </a:lnTo>
                    <a:lnTo>
                      <a:pt x="10276" y="2232"/>
                    </a:lnTo>
                    <a:lnTo>
                      <a:pt x="10239" y="2295"/>
                    </a:lnTo>
                    <a:lnTo>
                      <a:pt x="10201" y="2358"/>
                    </a:lnTo>
                    <a:lnTo>
                      <a:pt x="10162" y="2419"/>
                    </a:lnTo>
                    <a:lnTo>
                      <a:pt x="10123" y="2482"/>
                    </a:lnTo>
                    <a:lnTo>
                      <a:pt x="10084" y="2543"/>
                    </a:lnTo>
                    <a:lnTo>
                      <a:pt x="10042" y="2605"/>
                    </a:lnTo>
                    <a:lnTo>
                      <a:pt x="10001" y="2666"/>
                    </a:lnTo>
                    <a:lnTo>
                      <a:pt x="9959" y="2728"/>
                    </a:lnTo>
                    <a:lnTo>
                      <a:pt x="9917" y="2788"/>
                    </a:lnTo>
                    <a:lnTo>
                      <a:pt x="9873" y="2850"/>
                    </a:lnTo>
                    <a:lnTo>
                      <a:pt x="9830" y="2911"/>
                    </a:lnTo>
                    <a:lnTo>
                      <a:pt x="9784" y="2971"/>
                    </a:lnTo>
                    <a:lnTo>
                      <a:pt x="9739" y="3033"/>
                    </a:lnTo>
                    <a:lnTo>
                      <a:pt x="9693" y="3092"/>
                    </a:lnTo>
                    <a:lnTo>
                      <a:pt x="9646" y="3152"/>
                    </a:lnTo>
                    <a:lnTo>
                      <a:pt x="9598" y="3213"/>
                    </a:lnTo>
                    <a:lnTo>
                      <a:pt x="9550" y="3272"/>
                    </a:lnTo>
                    <a:lnTo>
                      <a:pt x="9500" y="3332"/>
                    </a:lnTo>
                    <a:lnTo>
                      <a:pt x="9500" y="3332"/>
                    </a:lnTo>
                    <a:lnTo>
                      <a:pt x="9418" y="3430"/>
                    </a:lnTo>
                    <a:lnTo>
                      <a:pt x="9333" y="3527"/>
                    </a:lnTo>
                    <a:lnTo>
                      <a:pt x="9247" y="3624"/>
                    </a:lnTo>
                    <a:lnTo>
                      <a:pt x="9158" y="3722"/>
                    </a:lnTo>
                    <a:lnTo>
                      <a:pt x="9068" y="3818"/>
                    </a:lnTo>
                    <a:lnTo>
                      <a:pt x="8975" y="3913"/>
                    </a:lnTo>
                    <a:lnTo>
                      <a:pt x="8881" y="4009"/>
                    </a:lnTo>
                    <a:lnTo>
                      <a:pt x="8785" y="4103"/>
                    </a:lnTo>
                    <a:lnTo>
                      <a:pt x="8688" y="4197"/>
                    </a:lnTo>
                    <a:lnTo>
                      <a:pt x="8588" y="4291"/>
                    </a:lnTo>
                    <a:lnTo>
                      <a:pt x="8486" y="4384"/>
                    </a:lnTo>
                    <a:lnTo>
                      <a:pt x="8384" y="4477"/>
                    </a:lnTo>
                    <a:lnTo>
                      <a:pt x="8279" y="4568"/>
                    </a:lnTo>
                    <a:lnTo>
                      <a:pt x="8172" y="4659"/>
                    </a:lnTo>
                    <a:lnTo>
                      <a:pt x="8063" y="4750"/>
                    </a:lnTo>
                    <a:lnTo>
                      <a:pt x="7953" y="4839"/>
                    </a:lnTo>
                    <a:lnTo>
                      <a:pt x="7953" y="4839"/>
                    </a:lnTo>
                    <a:lnTo>
                      <a:pt x="7854" y="4917"/>
                    </a:lnTo>
                    <a:lnTo>
                      <a:pt x="7757" y="4994"/>
                    </a:lnTo>
                    <a:lnTo>
                      <a:pt x="7660" y="5068"/>
                    </a:lnTo>
                    <a:lnTo>
                      <a:pt x="7563" y="5141"/>
                    </a:lnTo>
                    <a:lnTo>
                      <a:pt x="7467" y="5212"/>
                    </a:lnTo>
                    <a:lnTo>
                      <a:pt x="7372" y="5281"/>
                    </a:lnTo>
                    <a:lnTo>
                      <a:pt x="7278" y="5348"/>
                    </a:lnTo>
                    <a:lnTo>
                      <a:pt x="7184" y="5414"/>
                    </a:lnTo>
                    <a:lnTo>
                      <a:pt x="7092" y="5477"/>
                    </a:lnTo>
                    <a:lnTo>
                      <a:pt x="7001" y="5538"/>
                    </a:lnTo>
                    <a:lnTo>
                      <a:pt x="6912" y="5599"/>
                    </a:lnTo>
                    <a:lnTo>
                      <a:pt x="6823" y="5656"/>
                    </a:lnTo>
                    <a:lnTo>
                      <a:pt x="6737" y="5712"/>
                    </a:lnTo>
                    <a:lnTo>
                      <a:pt x="6651" y="5766"/>
                    </a:lnTo>
                    <a:lnTo>
                      <a:pt x="6487" y="5869"/>
                    </a:lnTo>
                    <a:lnTo>
                      <a:pt x="6331" y="5964"/>
                    </a:lnTo>
                    <a:lnTo>
                      <a:pt x="6183" y="6050"/>
                    </a:lnTo>
                    <a:lnTo>
                      <a:pt x="6044" y="6130"/>
                    </a:lnTo>
                    <a:lnTo>
                      <a:pt x="5916" y="6202"/>
                    </a:lnTo>
                    <a:lnTo>
                      <a:pt x="5799" y="6267"/>
                    </a:lnTo>
                    <a:lnTo>
                      <a:pt x="5695" y="6323"/>
                    </a:lnTo>
                    <a:lnTo>
                      <a:pt x="5526" y="6414"/>
                    </a:lnTo>
                    <a:lnTo>
                      <a:pt x="5526" y="6414"/>
                    </a:lnTo>
                    <a:lnTo>
                      <a:pt x="5444" y="6457"/>
                    </a:lnTo>
                    <a:lnTo>
                      <a:pt x="5390" y="6487"/>
                    </a:lnTo>
                    <a:lnTo>
                      <a:pt x="5390" y="6487"/>
                    </a:lnTo>
                    <a:lnTo>
                      <a:pt x="5383" y="6490"/>
                    </a:lnTo>
                    <a:lnTo>
                      <a:pt x="5377" y="6492"/>
                    </a:lnTo>
                    <a:lnTo>
                      <a:pt x="5370" y="6494"/>
                    </a:lnTo>
                    <a:lnTo>
                      <a:pt x="5364" y="6494"/>
                    </a:lnTo>
                    <a:lnTo>
                      <a:pt x="5364" y="6494"/>
                    </a:lnTo>
                    <a:close/>
                  </a:path>
                </a:pathLst>
              </a:custGeom>
              <a:solidFill>
                <a:srgbClr val="EF4D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및 내용">
  <p:cSld name="5_제목 및 내용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0"/>
          <p:cNvPicPr preferRelativeResize="0"/>
          <p:nvPr/>
        </p:nvPicPr>
        <p:blipFill rotWithShape="1">
          <a:blip r:embed="rId2"/>
          <a:srcRect t="23907" b="108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0"/>
          <p:cNvSpPr txBox="1"/>
          <p:nvPr>
            <p:ph type="body" idx="1"/>
          </p:nvPr>
        </p:nvSpPr>
        <p:spPr>
          <a:xfrm>
            <a:off x="251520" y="590852"/>
            <a:ext cx="8064896" cy="33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2" name="Google Shape;52;p90"/>
          <p:cNvSpPr txBox="1"/>
          <p:nvPr>
            <p:ph type="body" idx="2"/>
          </p:nvPr>
        </p:nvSpPr>
        <p:spPr>
          <a:xfrm>
            <a:off x="251520" y="154136"/>
            <a:ext cx="806489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및 내용">
  <p:cSld name="4_제목 및 내용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0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body" idx="1"/>
          </p:nvPr>
        </p:nvSpPr>
        <p:spPr>
          <a:xfrm>
            <a:off x="3563887" y="2283718"/>
            <a:ext cx="5400725" cy="90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600" b="1" i="0" u="none" strike="noStrike">
                <a:solidFill>
                  <a:srgbClr val="000000"/>
                </a:solidFill>
              </a:rPr>
              <a:t>Understanding Evolutionary Mutations of SARS-CoV-2</a:t>
            </a:r>
            <a:endParaRPr sz="8800">
              <a:solidFill>
                <a:srgbClr val="000000"/>
              </a:solidFill>
            </a:endParaRPr>
          </a:p>
        </p:txBody>
      </p:sp>
      <p:sp>
        <p:nvSpPr>
          <p:cNvPr id="59" name="Google Shape;59;p1"/>
          <p:cNvSpPr txBox="1"/>
          <p:nvPr>
            <p:ph type="body" idx="2"/>
          </p:nvPr>
        </p:nvSpPr>
        <p:spPr>
          <a:xfrm>
            <a:off x="3707581" y="3410308"/>
            <a:ext cx="511333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STAT1005  Group 4.2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8"/>
          <p:cNvSpPr txBox="1"/>
          <p:nvPr/>
        </p:nvSpPr>
        <p:spPr>
          <a:xfrm>
            <a:off x="652918" y="176322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Types of correlation</a:t>
            </a:r>
            <a:endParaRPr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0" name="Google Shape;750;p48"/>
          <p:cNvSpPr txBox="1"/>
          <p:nvPr/>
        </p:nvSpPr>
        <p:spPr>
          <a:xfrm>
            <a:off x="1619672" y="143539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Recovery type</a:t>
            </a:r>
            <a:endParaRPr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51" name="Google Shape;751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915775"/>
            <a:ext cx="3141300" cy="218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1987901"/>
            <a:ext cx="4267201" cy="281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0" y="3123850"/>
            <a:ext cx="3141311" cy="2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38300" y="852317"/>
            <a:ext cx="6067401" cy="4056491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9"/>
          <p:cNvSpPr txBox="1"/>
          <p:nvPr/>
        </p:nvSpPr>
        <p:spPr>
          <a:xfrm>
            <a:off x="652918" y="176322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Globally analysis</a:t>
            </a:r>
            <a:endParaRPr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0" name="Google Shape;760;p49"/>
          <p:cNvSpPr/>
          <p:nvPr/>
        </p:nvSpPr>
        <p:spPr>
          <a:xfrm>
            <a:off x="1475655" y="852326"/>
            <a:ext cx="1296145" cy="279264"/>
          </a:xfrm>
          <a:prstGeom prst="ellipse">
            <a:avLst/>
          </a:prstGeom>
          <a:noFill/>
          <a:ln w="25400" cap="flat" cmpd="sng">
            <a:solidFill>
              <a:srgbClr val="FF6F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6F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0"/>
          <p:cNvSpPr txBox="1"/>
          <p:nvPr/>
        </p:nvSpPr>
        <p:spPr>
          <a:xfrm>
            <a:off x="652918" y="176322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Linear Regression</a:t>
            </a:r>
            <a:endParaRPr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66" name="Google Shape;766;p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21171" y="915566"/>
            <a:ext cx="6501658" cy="413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5764" y="915566"/>
            <a:ext cx="7112471" cy="411213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1"/>
          <p:cNvSpPr txBox="1"/>
          <p:nvPr/>
        </p:nvSpPr>
        <p:spPr>
          <a:xfrm>
            <a:off x="652918" y="176322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Linear Regression</a:t>
            </a:r>
            <a:endParaRPr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3" name="Google Shape;773;p51"/>
          <p:cNvSpPr/>
          <p:nvPr/>
        </p:nvSpPr>
        <p:spPr>
          <a:xfrm>
            <a:off x="6876256" y="1203598"/>
            <a:ext cx="1008113" cy="279264"/>
          </a:xfrm>
          <a:prstGeom prst="ellipse">
            <a:avLst/>
          </a:prstGeom>
          <a:noFill/>
          <a:ln w="25400" cap="flat" cmpd="sng">
            <a:solidFill>
              <a:srgbClr val="FF6F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6F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2"/>
          <p:cNvSpPr txBox="1"/>
          <p:nvPr/>
        </p:nvSpPr>
        <p:spPr>
          <a:xfrm>
            <a:off x="652918" y="176322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More Models Application</a:t>
            </a:r>
            <a:endParaRPr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79" name="Google Shape;779;p5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97820" y="1498829"/>
            <a:ext cx="4770900" cy="3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714780" y="1537546"/>
            <a:ext cx="4770900" cy="2957246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2"/>
          <p:cNvSpPr txBox="1"/>
          <p:nvPr/>
        </p:nvSpPr>
        <p:spPr>
          <a:xfrm>
            <a:off x="132072" y="2317248"/>
            <a:ext cx="332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Higher-order </a:t>
            </a:r>
            <a:endParaRPr lang="en-US" sz="2000" b="1" i="0" u="none" strike="noStrik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polynomial regression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82" name="Google Shape;782;p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84600" y="1541925"/>
            <a:ext cx="4770900" cy="292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3"/>
          <p:cNvSpPr txBox="1"/>
          <p:nvPr>
            <p:ph type="body" idx="1"/>
          </p:nvPr>
        </p:nvSpPr>
        <p:spPr>
          <a:xfrm>
            <a:off x="251520" y="555526"/>
            <a:ext cx="8064896" cy="33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i="0" u="none"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Find the effect of mutation rate and death rate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8" name="Google Shape;788;p53"/>
          <p:cNvSpPr txBox="1"/>
          <p:nvPr>
            <p:ph type="body" idx="2"/>
          </p:nvPr>
        </p:nvSpPr>
        <p:spPr>
          <a:xfrm>
            <a:off x="251520" y="119632"/>
            <a:ext cx="806489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Summary</a:t>
            </a:r>
            <a:endParaRPr lang="en-US"/>
          </a:p>
        </p:txBody>
      </p:sp>
      <p:grpSp>
        <p:nvGrpSpPr>
          <p:cNvPr id="789" name="Google Shape;789;p53"/>
          <p:cNvGrpSpPr/>
          <p:nvPr/>
        </p:nvGrpSpPr>
        <p:grpSpPr>
          <a:xfrm>
            <a:off x="898906" y="981180"/>
            <a:ext cx="5641309" cy="1631216"/>
            <a:chOff x="4330264" y="2275590"/>
            <a:chExt cx="2546072" cy="1836799"/>
          </a:xfrm>
        </p:grpSpPr>
        <p:sp>
          <p:nvSpPr>
            <p:cNvPr id="790" name="Google Shape;790;p53"/>
            <p:cNvSpPr txBox="1"/>
            <p:nvPr/>
          </p:nvSpPr>
          <p:spPr>
            <a:xfrm>
              <a:off x="4662436" y="2275590"/>
              <a:ext cx="2213900" cy="1836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Individual categorization: China USA UK</a:t>
              </a:r>
              <a:endParaRPr lang="en-US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just" rtl="0"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/>
                <a:buNone/>
              </a:pPr>
              <a:r>
                <a:rPr lang="en-US" sz="16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AS we can observe, these 3 countries has similar pattern of correlation between death rate and mutation rate. As the  virus mutate, the death rate will reach to a peak then          return to a lower level, which indicate that while the virus mutate, their fitness or harmfulness drop</a:t>
              </a:r>
              <a:endPara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1" name="Google Shape;791;p53"/>
            <p:cNvSpPr txBox="1"/>
            <p:nvPr/>
          </p:nvSpPr>
          <p:spPr>
            <a:xfrm>
              <a:off x="4330264" y="2914509"/>
              <a:ext cx="271311" cy="762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>
                  <a:solidFill>
                    <a:srgbClr val="48B5B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01</a:t>
              </a:r>
              <a:endParaRPr lang="en-US" sz="4400" b="1" i="0" u="none" strike="noStrike" cap="none">
                <a:solidFill>
                  <a:srgbClr val="48B5B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92" name="Google Shape;792;p53"/>
          <p:cNvGrpSpPr/>
          <p:nvPr/>
        </p:nvGrpSpPr>
        <p:grpSpPr>
          <a:xfrm>
            <a:off x="862137" y="2984267"/>
            <a:ext cx="5274557" cy="1631217"/>
            <a:chOff x="4332536" y="2392365"/>
            <a:chExt cx="5939309" cy="1836799"/>
          </a:xfrm>
        </p:grpSpPr>
        <p:sp>
          <p:nvSpPr>
            <p:cNvPr id="793" name="Google Shape;793;p53"/>
            <p:cNvSpPr txBox="1"/>
            <p:nvPr/>
          </p:nvSpPr>
          <p:spPr>
            <a:xfrm>
              <a:off x="5200413" y="2392365"/>
              <a:ext cx="5071432" cy="1836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Individual categorization: India Bangladesh </a:t>
              </a:r>
              <a:endParaRPr lang="en-US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just" rtl="0"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/>
                <a:buNone/>
              </a:pPr>
              <a:r>
                <a:rPr lang="en-US" sz="16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There are similar pattern between these 2 countries.  As they death rate keep rising while the virus in their  countries mutate. It indicate that the viruses keep on mutating in a trend to obtain a higher fitness which is more harmful to human beings</a:t>
              </a:r>
              <a:endPara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4" name="Google Shape;794;p53"/>
            <p:cNvSpPr txBox="1"/>
            <p:nvPr/>
          </p:nvSpPr>
          <p:spPr>
            <a:xfrm>
              <a:off x="4332536" y="2811744"/>
              <a:ext cx="725212" cy="762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>
                  <a:solidFill>
                    <a:srgbClr val="FF6F8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02</a:t>
              </a:r>
              <a:endParaRPr lang="en-US" sz="4400" b="1" i="0" u="none" strike="noStrike" cap="none">
                <a:solidFill>
                  <a:srgbClr val="FF6F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95" name="Google Shape;795;p53"/>
          <p:cNvGrpSpPr/>
          <p:nvPr/>
        </p:nvGrpSpPr>
        <p:grpSpPr>
          <a:xfrm>
            <a:off x="6284668" y="1553986"/>
            <a:ext cx="2452906" cy="3108668"/>
            <a:chOff x="3176279" y="1534766"/>
            <a:chExt cx="2791443" cy="3537710"/>
          </a:xfrm>
        </p:grpSpPr>
        <p:sp>
          <p:nvSpPr>
            <p:cNvPr id="796" name="Google Shape;796;p53"/>
            <p:cNvSpPr/>
            <p:nvPr/>
          </p:nvSpPr>
          <p:spPr>
            <a:xfrm>
              <a:off x="3176279" y="1534766"/>
              <a:ext cx="2791443" cy="3537710"/>
            </a:xfrm>
            <a:custGeom>
              <a:avLst/>
              <a:gdLst/>
              <a:ahLst/>
              <a:cxnLst/>
              <a:rect l="l" t="t" r="r" b="b"/>
              <a:pathLst>
                <a:path w="1994" h="2631" extrusionOk="0">
                  <a:moveTo>
                    <a:pt x="265" y="2631"/>
                  </a:moveTo>
                  <a:lnTo>
                    <a:pt x="1729" y="2631"/>
                  </a:lnTo>
                  <a:lnTo>
                    <a:pt x="1729" y="2631"/>
                  </a:lnTo>
                  <a:lnTo>
                    <a:pt x="1749" y="2630"/>
                  </a:lnTo>
                  <a:lnTo>
                    <a:pt x="1768" y="2629"/>
                  </a:lnTo>
                  <a:lnTo>
                    <a:pt x="1786" y="2626"/>
                  </a:lnTo>
                  <a:lnTo>
                    <a:pt x="1804" y="2623"/>
                  </a:lnTo>
                  <a:lnTo>
                    <a:pt x="1822" y="2618"/>
                  </a:lnTo>
                  <a:lnTo>
                    <a:pt x="1839" y="2614"/>
                  </a:lnTo>
                  <a:lnTo>
                    <a:pt x="1855" y="2607"/>
                  </a:lnTo>
                  <a:lnTo>
                    <a:pt x="1871" y="2600"/>
                  </a:lnTo>
                  <a:lnTo>
                    <a:pt x="1886" y="2593"/>
                  </a:lnTo>
                  <a:lnTo>
                    <a:pt x="1899" y="2585"/>
                  </a:lnTo>
                  <a:lnTo>
                    <a:pt x="1913" y="2574"/>
                  </a:lnTo>
                  <a:lnTo>
                    <a:pt x="1924" y="2564"/>
                  </a:lnTo>
                  <a:lnTo>
                    <a:pt x="1936" y="2554"/>
                  </a:lnTo>
                  <a:lnTo>
                    <a:pt x="1947" y="2542"/>
                  </a:lnTo>
                  <a:lnTo>
                    <a:pt x="1956" y="2529"/>
                  </a:lnTo>
                  <a:lnTo>
                    <a:pt x="1965" y="2516"/>
                  </a:lnTo>
                  <a:lnTo>
                    <a:pt x="1965" y="2516"/>
                  </a:lnTo>
                  <a:lnTo>
                    <a:pt x="1972" y="2502"/>
                  </a:lnTo>
                  <a:lnTo>
                    <a:pt x="1978" y="2488"/>
                  </a:lnTo>
                  <a:lnTo>
                    <a:pt x="1984" y="2473"/>
                  </a:lnTo>
                  <a:lnTo>
                    <a:pt x="1988" y="2457"/>
                  </a:lnTo>
                  <a:lnTo>
                    <a:pt x="1992" y="2443"/>
                  </a:lnTo>
                  <a:lnTo>
                    <a:pt x="1994" y="2426"/>
                  </a:lnTo>
                  <a:lnTo>
                    <a:pt x="1994" y="2410"/>
                  </a:lnTo>
                  <a:lnTo>
                    <a:pt x="1994" y="2393"/>
                  </a:lnTo>
                  <a:lnTo>
                    <a:pt x="1993" y="2376"/>
                  </a:lnTo>
                  <a:lnTo>
                    <a:pt x="1991" y="2359"/>
                  </a:lnTo>
                  <a:lnTo>
                    <a:pt x="1987" y="2342"/>
                  </a:lnTo>
                  <a:lnTo>
                    <a:pt x="1983" y="2325"/>
                  </a:lnTo>
                  <a:lnTo>
                    <a:pt x="1977" y="2307"/>
                  </a:lnTo>
                  <a:lnTo>
                    <a:pt x="1970" y="2290"/>
                  </a:lnTo>
                  <a:lnTo>
                    <a:pt x="1962" y="2272"/>
                  </a:lnTo>
                  <a:lnTo>
                    <a:pt x="1953" y="2254"/>
                  </a:lnTo>
                  <a:lnTo>
                    <a:pt x="1312" y="1068"/>
                  </a:lnTo>
                  <a:lnTo>
                    <a:pt x="1312" y="352"/>
                  </a:lnTo>
                  <a:lnTo>
                    <a:pt x="1318" y="352"/>
                  </a:lnTo>
                  <a:lnTo>
                    <a:pt x="1318" y="352"/>
                  </a:lnTo>
                  <a:lnTo>
                    <a:pt x="1336" y="351"/>
                  </a:lnTo>
                  <a:lnTo>
                    <a:pt x="1353" y="349"/>
                  </a:lnTo>
                  <a:lnTo>
                    <a:pt x="1370" y="344"/>
                  </a:lnTo>
                  <a:lnTo>
                    <a:pt x="1386" y="337"/>
                  </a:lnTo>
                  <a:lnTo>
                    <a:pt x="1402" y="331"/>
                  </a:lnTo>
                  <a:lnTo>
                    <a:pt x="1417" y="322"/>
                  </a:lnTo>
                  <a:lnTo>
                    <a:pt x="1430" y="311"/>
                  </a:lnTo>
                  <a:lnTo>
                    <a:pt x="1442" y="300"/>
                  </a:lnTo>
                  <a:lnTo>
                    <a:pt x="1454" y="288"/>
                  </a:lnTo>
                  <a:lnTo>
                    <a:pt x="1464" y="274"/>
                  </a:lnTo>
                  <a:lnTo>
                    <a:pt x="1473" y="260"/>
                  </a:lnTo>
                  <a:lnTo>
                    <a:pt x="1480" y="244"/>
                  </a:lnTo>
                  <a:lnTo>
                    <a:pt x="1486" y="228"/>
                  </a:lnTo>
                  <a:lnTo>
                    <a:pt x="1490" y="211"/>
                  </a:lnTo>
                  <a:lnTo>
                    <a:pt x="1493" y="194"/>
                  </a:lnTo>
                  <a:lnTo>
                    <a:pt x="1494" y="176"/>
                  </a:lnTo>
                  <a:lnTo>
                    <a:pt x="1494" y="176"/>
                  </a:lnTo>
                  <a:lnTo>
                    <a:pt x="1493" y="158"/>
                  </a:lnTo>
                  <a:lnTo>
                    <a:pt x="1490" y="140"/>
                  </a:lnTo>
                  <a:lnTo>
                    <a:pt x="1486" y="123"/>
                  </a:lnTo>
                  <a:lnTo>
                    <a:pt x="1480" y="107"/>
                  </a:lnTo>
                  <a:lnTo>
                    <a:pt x="1473" y="91"/>
                  </a:lnTo>
                  <a:lnTo>
                    <a:pt x="1464" y="78"/>
                  </a:lnTo>
                  <a:lnTo>
                    <a:pt x="1454" y="64"/>
                  </a:lnTo>
                  <a:lnTo>
                    <a:pt x="1442" y="51"/>
                  </a:lnTo>
                  <a:lnTo>
                    <a:pt x="1430" y="40"/>
                  </a:lnTo>
                  <a:lnTo>
                    <a:pt x="1417" y="29"/>
                  </a:lnTo>
                  <a:lnTo>
                    <a:pt x="1402" y="22"/>
                  </a:lnTo>
                  <a:lnTo>
                    <a:pt x="1386" y="14"/>
                  </a:lnTo>
                  <a:lnTo>
                    <a:pt x="1370" y="8"/>
                  </a:lnTo>
                  <a:lnTo>
                    <a:pt x="1353" y="3"/>
                  </a:lnTo>
                  <a:lnTo>
                    <a:pt x="1336" y="1"/>
                  </a:lnTo>
                  <a:lnTo>
                    <a:pt x="1318" y="0"/>
                  </a:lnTo>
                  <a:lnTo>
                    <a:pt x="676" y="0"/>
                  </a:lnTo>
                  <a:lnTo>
                    <a:pt x="676" y="0"/>
                  </a:lnTo>
                  <a:lnTo>
                    <a:pt x="658" y="1"/>
                  </a:lnTo>
                  <a:lnTo>
                    <a:pt x="641" y="3"/>
                  </a:lnTo>
                  <a:lnTo>
                    <a:pt x="624" y="8"/>
                  </a:lnTo>
                  <a:lnTo>
                    <a:pt x="608" y="14"/>
                  </a:lnTo>
                  <a:lnTo>
                    <a:pt x="592" y="22"/>
                  </a:lnTo>
                  <a:lnTo>
                    <a:pt x="577" y="29"/>
                  </a:lnTo>
                  <a:lnTo>
                    <a:pt x="564" y="40"/>
                  </a:lnTo>
                  <a:lnTo>
                    <a:pt x="552" y="51"/>
                  </a:lnTo>
                  <a:lnTo>
                    <a:pt x="540" y="64"/>
                  </a:lnTo>
                  <a:lnTo>
                    <a:pt x="530" y="78"/>
                  </a:lnTo>
                  <a:lnTo>
                    <a:pt x="521" y="91"/>
                  </a:lnTo>
                  <a:lnTo>
                    <a:pt x="514" y="107"/>
                  </a:lnTo>
                  <a:lnTo>
                    <a:pt x="508" y="123"/>
                  </a:lnTo>
                  <a:lnTo>
                    <a:pt x="504" y="140"/>
                  </a:lnTo>
                  <a:lnTo>
                    <a:pt x="501" y="158"/>
                  </a:lnTo>
                  <a:lnTo>
                    <a:pt x="500" y="176"/>
                  </a:lnTo>
                  <a:lnTo>
                    <a:pt x="500" y="176"/>
                  </a:lnTo>
                  <a:lnTo>
                    <a:pt x="501" y="194"/>
                  </a:lnTo>
                  <a:lnTo>
                    <a:pt x="504" y="211"/>
                  </a:lnTo>
                  <a:lnTo>
                    <a:pt x="508" y="228"/>
                  </a:lnTo>
                  <a:lnTo>
                    <a:pt x="514" y="244"/>
                  </a:lnTo>
                  <a:lnTo>
                    <a:pt x="521" y="260"/>
                  </a:lnTo>
                  <a:lnTo>
                    <a:pt x="530" y="274"/>
                  </a:lnTo>
                  <a:lnTo>
                    <a:pt x="540" y="288"/>
                  </a:lnTo>
                  <a:lnTo>
                    <a:pt x="552" y="300"/>
                  </a:lnTo>
                  <a:lnTo>
                    <a:pt x="564" y="311"/>
                  </a:lnTo>
                  <a:lnTo>
                    <a:pt x="577" y="322"/>
                  </a:lnTo>
                  <a:lnTo>
                    <a:pt x="592" y="331"/>
                  </a:lnTo>
                  <a:lnTo>
                    <a:pt x="608" y="337"/>
                  </a:lnTo>
                  <a:lnTo>
                    <a:pt x="624" y="344"/>
                  </a:lnTo>
                  <a:lnTo>
                    <a:pt x="641" y="349"/>
                  </a:lnTo>
                  <a:lnTo>
                    <a:pt x="658" y="351"/>
                  </a:lnTo>
                  <a:lnTo>
                    <a:pt x="676" y="352"/>
                  </a:lnTo>
                  <a:lnTo>
                    <a:pt x="682" y="352"/>
                  </a:lnTo>
                  <a:lnTo>
                    <a:pt x="682" y="1068"/>
                  </a:lnTo>
                  <a:lnTo>
                    <a:pt x="41" y="2254"/>
                  </a:lnTo>
                  <a:lnTo>
                    <a:pt x="41" y="2254"/>
                  </a:lnTo>
                  <a:lnTo>
                    <a:pt x="32" y="2272"/>
                  </a:lnTo>
                  <a:lnTo>
                    <a:pt x="24" y="2290"/>
                  </a:lnTo>
                  <a:lnTo>
                    <a:pt x="17" y="2307"/>
                  </a:lnTo>
                  <a:lnTo>
                    <a:pt x="11" y="2325"/>
                  </a:lnTo>
                  <a:lnTo>
                    <a:pt x="7" y="2342"/>
                  </a:lnTo>
                  <a:lnTo>
                    <a:pt x="3" y="2359"/>
                  </a:lnTo>
                  <a:lnTo>
                    <a:pt x="1" y="2376"/>
                  </a:lnTo>
                  <a:lnTo>
                    <a:pt x="0" y="2393"/>
                  </a:lnTo>
                  <a:lnTo>
                    <a:pt x="0" y="2410"/>
                  </a:lnTo>
                  <a:lnTo>
                    <a:pt x="0" y="2426"/>
                  </a:lnTo>
                  <a:lnTo>
                    <a:pt x="2" y="2443"/>
                  </a:lnTo>
                  <a:lnTo>
                    <a:pt x="6" y="2457"/>
                  </a:lnTo>
                  <a:lnTo>
                    <a:pt x="10" y="2473"/>
                  </a:lnTo>
                  <a:lnTo>
                    <a:pt x="16" y="2488"/>
                  </a:lnTo>
                  <a:lnTo>
                    <a:pt x="22" y="2502"/>
                  </a:lnTo>
                  <a:lnTo>
                    <a:pt x="29" y="2516"/>
                  </a:lnTo>
                  <a:lnTo>
                    <a:pt x="29" y="2516"/>
                  </a:lnTo>
                  <a:lnTo>
                    <a:pt x="38" y="2529"/>
                  </a:lnTo>
                  <a:lnTo>
                    <a:pt x="47" y="2542"/>
                  </a:lnTo>
                  <a:lnTo>
                    <a:pt x="58" y="2554"/>
                  </a:lnTo>
                  <a:lnTo>
                    <a:pt x="70" y="2564"/>
                  </a:lnTo>
                  <a:lnTo>
                    <a:pt x="81" y="2574"/>
                  </a:lnTo>
                  <a:lnTo>
                    <a:pt x="95" y="2585"/>
                  </a:lnTo>
                  <a:lnTo>
                    <a:pt x="108" y="2593"/>
                  </a:lnTo>
                  <a:lnTo>
                    <a:pt x="123" y="2600"/>
                  </a:lnTo>
                  <a:lnTo>
                    <a:pt x="139" y="2607"/>
                  </a:lnTo>
                  <a:lnTo>
                    <a:pt x="155" y="2614"/>
                  </a:lnTo>
                  <a:lnTo>
                    <a:pt x="172" y="2618"/>
                  </a:lnTo>
                  <a:lnTo>
                    <a:pt x="190" y="2623"/>
                  </a:lnTo>
                  <a:lnTo>
                    <a:pt x="208" y="2626"/>
                  </a:lnTo>
                  <a:lnTo>
                    <a:pt x="226" y="2629"/>
                  </a:lnTo>
                  <a:lnTo>
                    <a:pt x="245" y="2630"/>
                  </a:lnTo>
                  <a:lnTo>
                    <a:pt x="265" y="2631"/>
                  </a:lnTo>
                  <a:lnTo>
                    <a:pt x="265" y="2631"/>
                  </a:lnTo>
                  <a:close/>
                </a:path>
              </a:pathLst>
            </a:custGeom>
            <a:noFill/>
            <a:ln w="762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7" name="Google Shape;797;p53"/>
            <p:cNvSpPr/>
            <p:nvPr/>
          </p:nvSpPr>
          <p:spPr>
            <a:xfrm>
              <a:off x="3610594" y="3586289"/>
              <a:ext cx="961407" cy="658387"/>
            </a:xfrm>
            <a:custGeom>
              <a:avLst/>
              <a:gdLst/>
              <a:ahLst/>
              <a:cxnLst/>
              <a:rect l="l" t="t" r="r" b="b"/>
              <a:pathLst>
                <a:path w="655" h="467" extrusionOk="0">
                  <a:moveTo>
                    <a:pt x="655" y="0"/>
                  </a:moveTo>
                  <a:lnTo>
                    <a:pt x="252" y="0"/>
                  </a:lnTo>
                  <a:lnTo>
                    <a:pt x="0" y="467"/>
                  </a:lnTo>
                  <a:lnTo>
                    <a:pt x="655" y="467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6F89"/>
            </a:solidFill>
            <a:ln w="38100" cap="flat" cmpd="sng">
              <a:solidFill>
                <a:srgbClr val="F8F0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8" name="Google Shape;798;p53"/>
            <p:cNvSpPr/>
            <p:nvPr/>
          </p:nvSpPr>
          <p:spPr>
            <a:xfrm>
              <a:off x="3980479" y="2915215"/>
              <a:ext cx="591523" cy="671075"/>
            </a:xfrm>
            <a:custGeom>
              <a:avLst/>
              <a:gdLst/>
              <a:ahLst/>
              <a:cxnLst/>
              <a:rect l="l" t="t" r="r" b="b"/>
              <a:pathLst>
                <a:path w="403" h="476" extrusionOk="0">
                  <a:moveTo>
                    <a:pt x="403" y="0"/>
                  </a:moveTo>
                  <a:lnTo>
                    <a:pt x="259" y="0"/>
                  </a:lnTo>
                  <a:lnTo>
                    <a:pt x="0" y="476"/>
                  </a:lnTo>
                  <a:lnTo>
                    <a:pt x="403" y="476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48B5B2"/>
            </a:solidFill>
            <a:ln w="38100" cap="flat" cmpd="sng">
              <a:solidFill>
                <a:srgbClr val="F8F0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9" name="Google Shape;799;p53"/>
            <p:cNvSpPr/>
            <p:nvPr/>
          </p:nvSpPr>
          <p:spPr>
            <a:xfrm>
              <a:off x="3328776" y="4244676"/>
              <a:ext cx="1243225" cy="658387"/>
            </a:xfrm>
            <a:custGeom>
              <a:avLst/>
              <a:gdLst/>
              <a:ahLst/>
              <a:cxnLst/>
              <a:rect l="l" t="t" r="r" b="b"/>
              <a:pathLst>
                <a:path w="847" h="467" extrusionOk="0">
                  <a:moveTo>
                    <a:pt x="192" y="0"/>
                  </a:moveTo>
                  <a:lnTo>
                    <a:pt x="23" y="313"/>
                  </a:lnTo>
                  <a:lnTo>
                    <a:pt x="23" y="313"/>
                  </a:lnTo>
                  <a:lnTo>
                    <a:pt x="15" y="330"/>
                  </a:lnTo>
                  <a:lnTo>
                    <a:pt x="8" y="346"/>
                  </a:lnTo>
                  <a:lnTo>
                    <a:pt x="3" y="362"/>
                  </a:lnTo>
                  <a:lnTo>
                    <a:pt x="1" y="376"/>
                  </a:lnTo>
                  <a:lnTo>
                    <a:pt x="0" y="391"/>
                  </a:lnTo>
                  <a:lnTo>
                    <a:pt x="1" y="404"/>
                  </a:lnTo>
                  <a:lnTo>
                    <a:pt x="3" y="416"/>
                  </a:lnTo>
                  <a:lnTo>
                    <a:pt x="9" y="426"/>
                  </a:lnTo>
                  <a:lnTo>
                    <a:pt x="9" y="426"/>
                  </a:lnTo>
                  <a:lnTo>
                    <a:pt x="16" y="435"/>
                  </a:lnTo>
                  <a:lnTo>
                    <a:pt x="25" y="443"/>
                  </a:lnTo>
                  <a:lnTo>
                    <a:pt x="35" y="451"/>
                  </a:lnTo>
                  <a:lnTo>
                    <a:pt x="49" y="457"/>
                  </a:lnTo>
                  <a:lnTo>
                    <a:pt x="62" y="461"/>
                  </a:lnTo>
                  <a:lnTo>
                    <a:pt x="78" y="464"/>
                  </a:lnTo>
                  <a:lnTo>
                    <a:pt x="96" y="467"/>
                  </a:lnTo>
                  <a:lnTo>
                    <a:pt x="115" y="467"/>
                  </a:lnTo>
                  <a:lnTo>
                    <a:pt x="847" y="467"/>
                  </a:lnTo>
                  <a:lnTo>
                    <a:pt x="847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48B5B2"/>
            </a:solidFill>
            <a:ln w="38100" cap="flat" cmpd="sng">
              <a:solidFill>
                <a:srgbClr val="F8F0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0" name="Google Shape;800;p53"/>
            <p:cNvSpPr/>
            <p:nvPr/>
          </p:nvSpPr>
          <p:spPr>
            <a:xfrm>
              <a:off x="4572002" y="2915215"/>
              <a:ext cx="591523" cy="671075"/>
            </a:xfrm>
            <a:custGeom>
              <a:avLst/>
              <a:gdLst/>
              <a:ahLst/>
              <a:cxnLst/>
              <a:rect l="l" t="t" r="r" b="b"/>
              <a:pathLst>
                <a:path w="403" h="476" extrusionOk="0">
                  <a:moveTo>
                    <a:pt x="403" y="476"/>
                  </a:moveTo>
                  <a:lnTo>
                    <a:pt x="145" y="0"/>
                  </a:lnTo>
                  <a:lnTo>
                    <a:pt x="0" y="0"/>
                  </a:lnTo>
                  <a:lnTo>
                    <a:pt x="0" y="476"/>
                  </a:lnTo>
                  <a:lnTo>
                    <a:pt x="403" y="476"/>
                  </a:lnTo>
                  <a:close/>
                </a:path>
              </a:pathLst>
            </a:custGeom>
            <a:solidFill>
              <a:srgbClr val="7383A4"/>
            </a:solidFill>
            <a:ln w="38100" cap="flat" cmpd="sng">
              <a:solidFill>
                <a:srgbClr val="F8F0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1" name="Google Shape;801;p53"/>
            <p:cNvSpPr/>
            <p:nvPr/>
          </p:nvSpPr>
          <p:spPr>
            <a:xfrm>
              <a:off x="4572002" y="3586289"/>
              <a:ext cx="961407" cy="658387"/>
            </a:xfrm>
            <a:custGeom>
              <a:avLst/>
              <a:gdLst/>
              <a:ahLst/>
              <a:cxnLst/>
              <a:rect l="l" t="t" r="r" b="b"/>
              <a:pathLst>
                <a:path w="655" h="467" extrusionOk="0">
                  <a:moveTo>
                    <a:pt x="0" y="0"/>
                  </a:moveTo>
                  <a:lnTo>
                    <a:pt x="0" y="467"/>
                  </a:lnTo>
                  <a:lnTo>
                    <a:pt x="655" y="467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C6C6"/>
            </a:solidFill>
            <a:ln w="38100" cap="flat" cmpd="sng">
              <a:solidFill>
                <a:srgbClr val="F8F0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4572000" y="4244676"/>
              <a:ext cx="1243225" cy="658387"/>
            </a:xfrm>
            <a:custGeom>
              <a:avLst/>
              <a:gdLst/>
              <a:ahLst/>
              <a:cxnLst/>
              <a:rect l="l" t="t" r="r" b="b"/>
              <a:pathLst>
                <a:path w="847" h="467" extrusionOk="0">
                  <a:moveTo>
                    <a:pt x="0" y="467"/>
                  </a:moveTo>
                  <a:lnTo>
                    <a:pt x="732" y="467"/>
                  </a:lnTo>
                  <a:lnTo>
                    <a:pt x="732" y="467"/>
                  </a:lnTo>
                  <a:lnTo>
                    <a:pt x="751" y="467"/>
                  </a:lnTo>
                  <a:lnTo>
                    <a:pt x="769" y="464"/>
                  </a:lnTo>
                  <a:lnTo>
                    <a:pt x="785" y="461"/>
                  </a:lnTo>
                  <a:lnTo>
                    <a:pt x="798" y="457"/>
                  </a:lnTo>
                  <a:lnTo>
                    <a:pt x="812" y="451"/>
                  </a:lnTo>
                  <a:lnTo>
                    <a:pt x="822" y="443"/>
                  </a:lnTo>
                  <a:lnTo>
                    <a:pt x="831" y="435"/>
                  </a:lnTo>
                  <a:lnTo>
                    <a:pt x="838" y="426"/>
                  </a:lnTo>
                  <a:lnTo>
                    <a:pt x="838" y="426"/>
                  </a:lnTo>
                  <a:lnTo>
                    <a:pt x="844" y="416"/>
                  </a:lnTo>
                  <a:lnTo>
                    <a:pt x="846" y="404"/>
                  </a:lnTo>
                  <a:lnTo>
                    <a:pt x="847" y="391"/>
                  </a:lnTo>
                  <a:lnTo>
                    <a:pt x="846" y="376"/>
                  </a:lnTo>
                  <a:lnTo>
                    <a:pt x="844" y="362"/>
                  </a:lnTo>
                  <a:lnTo>
                    <a:pt x="839" y="346"/>
                  </a:lnTo>
                  <a:lnTo>
                    <a:pt x="832" y="330"/>
                  </a:lnTo>
                  <a:lnTo>
                    <a:pt x="824" y="313"/>
                  </a:lnTo>
                  <a:lnTo>
                    <a:pt x="655" y="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625F63"/>
            </a:solidFill>
            <a:ln w="38100" cap="flat" cmpd="sng">
              <a:solidFill>
                <a:srgbClr val="F8F0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3" name="Google Shape;803;p53"/>
            <p:cNvPicPr preferRelativeResize="0"/>
            <p:nvPr/>
          </p:nvPicPr>
          <p:blipFill rotWithShape="1">
            <a:blip r:embed="rId1"/>
            <a:srcRect l="4941" r="83177" b="81580"/>
            <a:stretch>
              <a:fillRect/>
            </a:stretch>
          </p:blipFill>
          <p:spPr>
            <a:xfrm>
              <a:off x="4165187" y="3740343"/>
              <a:ext cx="301272" cy="350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4" name="Google Shape;804;p53"/>
            <p:cNvPicPr preferRelativeResize="0"/>
            <p:nvPr/>
          </p:nvPicPr>
          <p:blipFill rotWithShape="1">
            <a:blip r:embed="rId2"/>
            <a:srcRect l="25646" r="63579" b="82302"/>
            <a:stretch>
              <a:fillRect/>
            </a:stretch>
          </p:blipFill>
          <p:spPr>
            <a:xfrm>
              <a:off x="4698817" y="3241572"/>
              <a:ext cx="216422" cy="266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Google Shape;805;p53"/>
            <p:cNvPicPr preferRelativeResize="0"/>
            <p:nvPr/>
          </p:nvPicPr>
          <p:blipFill rotWithShape="1">
            <a:blip r:embed="rId3"/>
            <a:srcRect l="19854" t="27044" r="65338" b="57457"/>
            <a:stretch>
              <a:fillRect/>
            </a:stretch>
          </p:blipFill>
          <p:spPr>
            <a:xfrm>
              <a:off x="4687628" y="4457136"/>
              <a:ext cx="297404" cy="233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53"/>
            <p:cNvPicPr preferRelativeResize="0"/>
            <p:nvPr/>
          </p:nvPicPr>
          <p:blipFill rotWithShape="1">
            <a:blip r:embed="rId4"/>
            <a:srcRect l="43021" t="26038" r="44854" b="56135"/>
            <a:stretch>
              <a:fillRect/>
            </a:stretch>
          </p:blipFill>
          <p:spPr>
            <a:xfrm>
              <a:off x="4266806" y="3252533"/>
              <a:ext cx="198842" cy="242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7" name="Google Shape;807;p53"/>
            <p:cNvPicPr preferRelativeResize="0"/>
            <p:nvPr/>
          </p:nvPicPr>
          <p:blipFill rotWithShape="1">
            <a:blip r:embed="rId5"/>
            <a:srcRect l="63462" t="26038" r="21500" b="56135"/>
            <a:stretch>
              <a:fillRect/>
            </a:stretch>
          </p:blipFill>
          <p:spPr>
            <a:xfrm>
              <a:off x="4685303" y="3784933"/>
              <a:ext cx="293685" cy="261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Google Shape;808;p53"/>
            <p:cNvPicPr preferRelativeResize="0"/>
            <p:nvPr/>
          </p:nvPicPr>
          <p:blipFill rotWithShape="1">
            <a:blip r:embed="rId6"/>
            <a:srcRect l="63438" t="2177" r="21569" b="84789"/>
            <a:stretch>
              <a:fillRect/>
            </a:stretch>
          </p:blipFill>
          <p:spPr>
            <a:xfrm>
              <a:off x="4164291" y="4452291"/>
              <a:ext cx="328178" cy="2431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body" idx="1"/>
          </p:nvPr>
        </p:nvSpPr>
        <p:spPr>
          <a:xfrm>
            <a:off x="3329948" y="362737"/>
            <a:ext cx="4626428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OUTLINE </a:t>
            </a:r>
            <a:endParaRPr lang="en-US"/>
          </a:p>
        </p:txBody>
      </p:sp>
      <p:sp>
        <p:nvSpPr>
          <p:cNvPr id="65" name="Google Shape;65;p2"/>
          <p:cNvSpPr txBox="1"/>
          <p:nvPr>
            <p:ph type="body" idx="2"/>
          </p:nvPr>
        </p:nvSpPr>
        <p:spPr>
          <a:xfrm>
            <a:off x="3329948" y="1370849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02</a:t>
            </a:r>
            <a:r>
              <a:rPr lang="en-US"/>
              <a:t>. General view of mutation</a:t>
            </a:r>
            <a:endParaRPr lang="en-US"/>
          </a:p>
        </p:txBody>
      </p:sp>
      <p:sp>
        <p:nvSpPr>
          <p:cNvPr id="66" name="Google Shape;66;p2"/>
          <p:cNvSpPr txBox="1"/>
          <p:nvPr>
            <p:ph type="body" idx="3"/>
          </p:nvPr>
        </p:nvSpPr>
        <p:spPr>
          <a:xfrm>
            <a:off x="3325954" y="1779662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03</a:t>
            </a:r>
            <a:r>
              <a:rPr lang="en-US"/>
              <a:t>. Object 1: Specific investigation of</a:t>
            </a:r>
            <a:endParaRPr lang="en-US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mutation</a:t>
            </a:r>
            <a:endParaRPr lang="en-US"/>
          </a:p>
        </p:txBody>
      </p:sp>
      <p:sp>
        <p:nvSpPr>
          <p:cNvPr id="67" name="Google Shape;67;p2"/>
          <p:cNvSpPr txBox="1"/>
          <p:nvPr>
            <p:ph type="body" idx="4"/>
          </p:nvPr>
        </p:nvSpPr>
        <p:spPr>
          <a:xfrm>
            <a:off x="3329948" y="2427734"/>
            <a:ext cx="3978356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04</a:t>
            </a:r>
            <a:r>
              <a:rPr lang="en-US"/>
              <a:t>. Object 2: Comparison of mutation</a:t>
            </a:r>
            <a:endParaRPr lang="en-US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between time and location</a:t>
            </a:r>
            <a:endParaRPr lang="en-US"/>
          </a:p>
        </p:txBody>
      </p:sp>
      <p:sp>
        <p:nvSpPr>
          <p:cNvPr id="68" name="Google Shape;68;p2"/>
          <p:cNvSpPr txBox="1"/>
          <p:nvPr>
            <p:ph type="body" idx="5"/>
          </p:nvPr>
        </p:nvSpPr>
        <p:spPr>
          <a:xfrm>
            <a:off x="3329948" y="3075806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05</a:t>
            </a:r>
            <a:r>
              <a:rPr lang="en-US"/>
              <a:t>. Object 3: Relationship between </a:t>
            </a:r>
            <a:endParaRPr lang="en-US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external factors and mutation</a:t>
            </a:r>
            <a:endParaRPr lang="en-US"/>
          </a:p>
        </p:txBody>
      </p:sp>
      <p:sp>
        <p:nvSpPr>
          <p:cNvPr id="69" name="Google Shape;69;p2"/>
          <p:cNvSpPr txBox="1"/>
          <p:nvPr>
            <p:ph type="body" idx="6"/>
          </p:nvPr>
        </p:nvSpPr>
        <p:spPr>
          <a:xfrm>
            <a:off x="3329948" y="3795886"/>
            <a:ext cx="3762332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06</a:t>
            </a:r>
            <a:r>
              <a:rPr lang="en-US"/>
              <a:t>. Object 4: Prediction of mutation</a:t>
            </a:r>
            <a:endParaRPr lang="en-US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rate in China</a:t>
            </a:r>
            <a:endParaRPr lang="en-US"/>
          </a:p>
        </p:txBody>
      </p:sp>
      <p:sp>
        <p:nvSpPr>
          <p:cNvPr id="70" name="Google Shape;70;p2"/>
          <p:cNvSpPr txBox="1"/>
          <p:nvPr/>
        </p:nvSpPr>
        <p:spPr>
          <a:xfrm>
            <a:off x="3329948" y="4443958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07</a:t>
            </a:r>
            <a:r>
              <a:rPr lang="en-US" sz="20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Conclusion and Prospect</a:t>
            </a:r>
            <a:endParaRPr sz="2000" b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325954" y="1010809"/>
            <a:ext cx="4626428" cy="38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01</a:t>
            </a:r>
            <a:r>
              <a:rPr lang="en-US" sz="20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Introduction</a:t>
            </a:r>
            <a:endParaRPr sz="2000" b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 txBox="1"/>
          <p:nvPr>
            <p:ph type="body" idx="1"/>
          </p:nvPr>
        </p:nvSpPr>
        <p:spPr>
          <a:xfrm>
            <a:off x="3851275" y="483518"/>
            <a:ext cx="5113338" cy="84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/>
              <a:t>05</a:t>
            </a:r>
            <a:endParaRPr lang="en-US"/>
          </a:p>
        </p:txBody>
      </p:sp>
      <p:sp>
        <p:nvSpPr>
          <p:cNvPr id="643" name="Google Shape;643;p38"/>
          <p:cNvSpPr txBox="1"/>
          <p:nvPr/>
        </p:nvSpPr>
        <p:spPr>
          <a:xfrm>
            <a:off x="3847827" y="1419622"/>
            <a:ext cx="511333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en-US" sz="3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Object 4: </a:t>
            </a:r>
            <a:endParaRPr lang="en-US" sz="3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en-US" sz="3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Relationship between death rate and mutation</a:t>
            </a:r>
            <a:endParaRPr sz="3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9"/>
          <p:cNvSpPr txBox="1"/>
          <p:nvPr>
            <p:ph type="body" idx="1"/>
          </p:nvPr>
        </p:nvSpPr>
        <p:spPr>
          <a:xfrm>
            <a:off x="426186" y="555378"/>
            <a:ext cx="8064896" cy="33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Data &amp; Goals</a:t>
            </a:r>
            <a:endParaRPr lang="en-US"/>
          </a:p>
        </p:txBody>
      </p:sp>
      <p:grpSp>
        <p:nvGrpSpPr>
          <p:cNvPr id="649" name="Google Shape;649;p39"/>
          <p:cNvGrpSpPr/>
          <p:nvPr/>
        </p:nvGrpSpPr>
        <p:grpSpPr>
          <a:xfrm>
            <a:off x="814046" y="1147121"/>
            <a:ext cx="1554378" cy="2897731"/>
            <a:chOff x="6146374" y="2420888"/>
            <a:chExt cx="1864101" cy="3475131"/>
          </a:xfrm>
        </p:grpSpPr>
        <p:sp>
          <p:nvSpPr>
            <p:cNvPr id="650" name="Google Shape;650;p39"/>
            <p:cNvSpPr/>
            <p:nvPr/>
          </p:nvSpPr>
          <p:spPr>
            <a:xfrm>
              <a:off x="6210275" y="2420888"/>
              <a:ext cx="1800200" cy="1737565"/>
            </a:xfrm>
            <a:custGeom>
              <a:avLst/>
              <a:gdLst/>
              <a:ahLst/>
              <a:cxnLst/>
              <a:rect l="l" t="t" r="r" b="b"/>
              <a:pathLst>
                <a:path w="1800200" h="1737565" extrusionOk="0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lnTo>
                    <a:pt x="1800200" y="1737565"/>
                  </a:lnTo>
                  <a:lnTo>
                    <a:pt x="0" y="1737565"/>
                  </a:lnTo>
                  <a:lnTo>
                    <a:pt x="0" y="900100"/>
                  </a:ln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 rot="10800000" flipH="1">
              <a:off x="6210275" y="4158454"/>
              <a:ext cx="1800200" cy="1737565"/>
            </a:xfrm>
            <a:custGeom>
              <a:avLst/>
              <a:gdLst/>
              <a:ahLst/>
              <a:cxnLst/>
              <a:rect l="l" t="t" r="r" b="b"/>
              <a:pathLst>
                <a:path w="1800200" h="1737565" extrusionOk="0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lnTo>
                    <a:pt x="1800200" y="1737565"/>
                  </a:lnTo>
                  <a:lnTo>
                    <a:pt x="0" y="1737565"/>
                  </a:lnTo>
                  <a:lnTo>
                    <a:pt x="0" y="900100"/>
                  </a:ln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rgbClr val="FF6F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2" name="Google Shape;652;p39"/>
            <p:cNvSpPr txBox="1"/>
            <p:nvPr/>
          </p:nvSpPr>
          <p:spPr>
            <a:xfrm>
              <a:off x="6146374" y="4231464"/>
              <a:ext cx="1747464" cy="116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71450" marR="0" lvl="0" indent="-1714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 panose="020B0604020202020204"/>
                <a:buChar char="•"/>
              </a:pPr>
              <a:r>
                <a:rPr lang="en-US"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Virus genome      sequences with   the information   of location and    time</a:t>
              </a:r>
              <a:endParaRPr lang="en-US"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3" name="Google Shape;653;p39"/>
            <p:cNvSpPr txBox="1"/>
            <p:nvPr/>
          </p:nvSpPr>
          <p:spPr>
            <a:xfrm>
              <a:off x="6682155" y="2657459"/>
              <a:ext cx="856442" cy="73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Data </a:t>
              </a:r>
              <a:endPara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Used</a:t>
              </a:r>
              <a:endPara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 rot="10800000">
            <a:off x="2496837" y="2142592"/>
            <a:ext cx="1513078" cy="2897731"/>
            <a:chOff x="6210275" y="2420888"/>
            <a:chExt cx="1814571" cy="3475131"/>
          </a:xfrm>
        </p:grpSpPr>
        <p:sp>
          <p:nvSpPr>
            <p:cNvPr id="655" name="Google Shape;655;p39"/>
            <p:cNvSpPr/>
            <p:nvPr/>
          </p:nvSpPr>
          <p:spPr>
            <a:xfrm>
              <a:off x="6210275" y="2420888"/>
              <a:ext cx="1800200" cy="1737565"/>
            </a:xfrm>
            <a:custGeom>
              <a:avLst/>
              <a:gdLst/>
              <a:ahLst/>
              <a:cxnLst/>
              <a:rect l="l" t="t" r="r" b="b"/>
              <a:pathLst>
                <a:path w="1800200" h="1737565" extrusionOk="0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lnTo>
                    <a:pt x="1800200" y="1737565"/>
                  </a:lnTo>
                  <a:lnTo>
                    <a:pt x="0" y="1737565"/>
                  </a:lnTo>
                  <a:lnTo>
                    <a:pt x="0" y="900100"/>
                  </a:ln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 rot="10800000" flipH="1">
              <a:off x="6210275" y="4158454"/>
              <a:ext cx="1800200" cy="1737565"/>
            </a:xfrm>
            <a:custGeom>
              <a:avLst/>
              <a:gdLst/>
              <a:ahLst/>
              <a:cxnLst/>
              <a:rect l="l" t="t" r="r" b="b"/>
              <a:pathLst>
                <a:path w="1800200" h="1737565" extrusionOk="0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lnTo>
                    <a:pt x="1800200" y="1737565"/>
                  </a:lnTo>
                  <a:lnTo>
                    <a:pt x="0" y="1737565"/>
                  </a:lnTo>
                  <a:lnTo>
                    <a:pt x="0" y="900100"/>
                  </a:ln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rgbClr val="FF6F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7" name="Google Shape;657;p39"/>
            <p:cNvSpPr txBox="1"/>
            <p:nvPr/>
          </p:nvSpPr>
          <p:spPr>
            <a:xfrm rot="10800000">
              <a:off x="6277382" y="4576799"/>
              <a:ext cx="1747464" cy="465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71450" marR="0" lvl="0" indent="-1714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 panose="020B0604020202020204"/>
                <a:buChar char="•"/>
              </a:pPr>
              <a:r>
                <a:rPr lang="en-US"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Death rate of top 5 countries</a:t>
              </a:r>
              <a:endParaRPr lang="en-US"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58" name="Google Shape;658;p39"/>
          <p:cNvGrpSpPr/>
          <p:nvPr/>
        </p:nvGrpSpPr>
        <p:grpSpPr>
          <a:xfrm>
            <a:off x="4613499" y="2145488"/>
            <a:ext cx="1515653" cy="2897730"/>
            <a:chOff x="1133524" y="2420887"/>
            <a:chExt cx="1817660" cy="3475132"/>
          </a:xfrm>
        </p:grpSpPr>
        <p:sp>
          <p:nvSpPr>
            <p:cNvPr id="659" name="Google Shape;659;p39"/>
            <p:cNvSpPr/>
            <p:nvPr/>
          </p:nvSpPr>
          <p:spPr>
            <a:xfrm>
              <a:off x="1133524" y="2420887"/>
              <a:ext cx="1800200" cy="1737565"/>
            </a:xfrm>
            <a:custGeom>
              <a:avLst/>
              <a:gdLst/>
              <a:ahLst/>
              <a:cxnLst/>
              <a:rect l="l" t="t" r="r" b="b"/>
              <a:pathLst>
                <a:path w="1800200" h="1737565" extrusionOk="0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lnTo>
                    <a:pt x="1800200" y="1737565"/>
                  </a:lnTo>
                  <a:lnTo>
                    <a:pt x="0" y="1737565"/>
                  </a:lnTo>
                  <a:lnTo>
                    <a:pt x="0" y="900100"/>
                  </a:ln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 rot="10800000" flipH="1">
              <a:off x="1133525" y="4158454"/>
              <a:ext cx="1800200" cy="1737565"/>
            </a:xfrm>
            <a:custGeom>
              <a:avLst/>
              <a:gdLst/>
              <a:ahLst/>
              <a:cxnLst/>
              <a:rect l="l" t="t" r="r" b="b"/>
              <a:pathLst>
                <a:path w="1800200" h="1737565" extrusionOk="0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lnTo>
                    <a:pt x="1800200" y="1737565"/>
                  </a:lnTo>
                  <a:lnTo>
                    <a:pt x="0" y="1737565"/>
                  </a:lnTo>
                  <a:lnTo>
                    <a:pt x="0" y="900100"/>
                  </a:ln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rgbClr val="71C6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1" name="Google Shape;661;p39"/>
            <p:cNvSpPr txBox="1"/>
            <p:nvPr/>
          </p:nvSpPr>
          <p:spPr>
            <a:xfrm>
              <a:off x="1150985" y="4231261"/>
              <a:ext cx="1800199" cy="1033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 panose="020B0604020202020204"/>
                <a:buNone/>
              </a:pPr>
              <a:r>
                <a:rPr lang="en-US"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Find the correlation of mutation rate      and death rate         among countries</a:t>
              </a:r>
              <a:endParaRPr lang="en-US"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p39"/>
            <p:cNvSpPr txBox="1"/>
            <p:nvPr/>
          </p:nvSpPr>
          <p:spPr>
            <a:xfrm>
              <a:off x="1605404" y="2828639"/>
              <a:ext cx="856441" cy="4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Goals</a:t>
              </a:r>
              <a:endParaRPr lang="en-US"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 rot="10800000">
            <a:off x="6281727" y="1147122"/>
            <a:ext cx="1501094" cy="2897730"/>
            <a:chOff x="1133524" y="2420887"/>
            <a:chExt cx="1800201" cy="3475132"/>
          </a:xfrm>
        </p:grpSpPr>
        <p:sp>
          <p:nvSpPr>
            <p:cNvPr id="664" name="Google Shape;664;p39"/>
            <p:cNvSpPr/>
            <p:nvPr/>
          </p:nvSpPr>
          <p:spPr>
            <a:xfrm>
              <a:off x="1133524" y="2420887"/>
              <a:ext cx="1800200" cy="1737565"/>
            </a:xfrm>
            <a:custGeom>
              <a:avLst/>
              <a:gdLst/>
              <a:ahLst/>
              <a:cxnLst/>
              <a:rect l="l" t="t" r="r" b="b"/>
              <a:pathLst>
                <a:path w="1800200" h="1737565" extrusionOk="0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lnTo>
                    <a:pt x="1800200" y="1737565"/>
                  </a:lnTo>
                  <a:lnTo>
                    <a:pt x="0" y="1737565"/>
                  </a:lnTo>
                  <a:lnTo>
                    <a:pt x="0" y="900100"/>
                  </a:ln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 rot="10800000" flipH="1">
              <a:off x="1133525" y="4158454"/>
              <a:ext cx="1800200" cy="1737565"/>
            </a:xfrm>
            <a:custGeom>
              <a:avLst/>
              <a:gdLst/>
              <a:ahLst/>
              <a:cxnLst/>
              <a:rect l="l" t="t" r="r" b="b"/>
              <a:pathLst>
                <a:path w="1800200" h="1737565" extrusionOk="0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lnTo>
                    <a:pt x="1800200" y="1737565"/>
                  </a:lnTo>
                  <a:lnTo>
                    <a:pt x="0" y="1737565"/>
                  </a:lnTo>
                  <a:lnTo>
                    <a:pt x="0" y="900100"/>
                  </a:ln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rgbClr val="71C6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6" name="Google Shape;666;p39"/>
            <p:cNvSpPr txBox="1"/>
            <p:nvPr/>
          </p:nvSpPr>
          <p:spPr>
            <a:xfrm rot="10800000">
              <a:off x="1171602" y="4522306"/>
              <a:ext cx="1723935" cy="46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 panose="020B0604020202020204"/>
                <a:buNone/>
              </a:pPr>
              <a:r>
                <a:rPr lang="en-US"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Find the correlation globally </a:t>
              </a:r>
              <a:endParaRPr lang="en-US"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67" name="Google Shape;667;p39"/>
          <p:cNvSpPr txBox="1"/>
          <p:nvPr/>
        </p:nvSpPr>
        <p:spPr>
          <a:xfrm>
            <a:off x="652918" y="69331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Find the effect of mutation rate and death rate</a:t>
            </a:r>
            <a:endParaRPr sz="3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68" name="Google Shape;668;p39"/>
          <p:cNvPicPr preferRelativeResize="0"/>
          <p:nvPr/>
        </p:nvPicPr>
        <p:blipFill rotWithShape="1">
          <a:blip r:embed="rId1"/>
          <a:srcRect l="63438" t="2177" r="21569" b="84789"/>
          <a:stretch>
            <a:fillRect/>
          </a:stretch>
        </p:blipFill>
        <p:spPr>
          <a:xfrm>
            <a:off x="5033841" y="2953917"/>
            <a:ext cx="660409" cy="43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9"/>
          <p:cNvPicPr preferRelativeResize="0"/>
          <p:nvPr/>
        </p:nvPicPr>
        <p:blipFill rotWithShape="1">
          <a:blip r:embed="rId1"/>
          <a:srcRect l="63438" t="2177" r="21569" b="84789"/>
          <a:stretch>
            <a:fillRect/>
          </a:stretch>
        </p:blipFill>
        <p:spPr>
          <a:xfrm>
            <a:off x="6691849" y="2953917"/>
            <a:ext cx="660409" cy="43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9"/>
          <p:cNvPicPr preferRelativeResize="0"/>
          <p:nvPr/>
        </p:nvPicPr>
        <p:blipFill rotWithShape="1">
          <a:blip r:embed="rId2"/>
          <a:srcRect l="85524" t="27044" r="-127" b="57880"/>
          <a:stretch>
            <a:fillRect/>
          </a:stretch>
        </p:blipFill>
        <p:spPr>
          <a:xfrm>
            <a:off x="1361179" y="2020818"/>
            <a:ext cx="513389" cy="39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39"/>
          <p:cNvPicPr preferRelativeResize="0"/>
          <p:nvPr/>
        </p:nvPicPr>
        <p:blipFill rotWithShape="1">
          <a:blip r:embed="rId2"/>
          <a:srcRect l="85524" t="27044" r="-127" b="57880"/>
          <a:stretch>
            <a:fillRect/>
          </a:stretch>
        </p:blipFill>
        <p:spPr>
          <a:xfrm>
            <a:off x="3002671" y="3846107"/>
            <a:ext cx="513389" cy="397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"/>
          <p:cNvSpPr txBox="1"/>
          <p:nvPr/>
        </p:nvSpPr>
        <p:spPr>
          <a:xfrm>
            <a:off x="453645" y="1067697"/>
            <a:ext cx="34620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Find the correlation of mutation rate and death rate among countries</a:t>
            </a: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77" name="Google Shape;677;p40"/>
          <p:cNvGrpSpPr/>
          <p:nvPr/>
        </p:nvGrpSpPr>
        <p:grpSpPr>
          <a:xfrm>
            <a:off x="396944" y="1635646"/>
            <a:ext cx="3585478" cy="2934229"/>
            <a:chOff x="2481079" y="1552755"/>
            <a:chExt cx="4167404" cy="3394677"/>
          </a:xfrm>
        </p:grpSpPr>
        <p:sp>
          <p:nvSpPr>
            <p:cNvPr id="678" name="Google Shape;678;p40"/>
            <p:cNvSpPr/>
            <p:nvPr/>
          </p:nvSpPr>
          <p:spPr>
            <a:xfrm>
              <a:off x="2790330" y="2909429"/>
              <a:ext cx="1780559" cy="2038003"/>
            </a:xfrm>
            <a:custGeom>
              <a:avLst/>
              <a:gdLst/>
              <a:ahLst/>
              <a:cxnLst/>
              <a:rect l="l" t="t" r="r" b="b"/>
              <a:pathLst>
                <a:path w="2975" h="3406" extrusionOk="0">
                  <a:moveTo>
                    <a:pt x="2975" y="569"/>
                  </a:moveTo>
                  <a:lnTo>
                    <a:pt x="2975" y="569"/>
                  </a:lnTo>
                  <a:lnTo>
                    <a:pt x="2975" y="569"/>
                  </a:lnTo>
                  <a:lnTo>
                    <a:pt x="2975" y="569"/>
                  </a:lnTo>
                  <a:lnTo>
                    <a:pt x="2945" y="538"/>
                  </a:lnTo>
                  <a:lnTo>
                    <a:pt x="2914" y="506"/>
                  </a:lnTo>
                  <a:lnTo>
                    <a:pt x="2883" y="475"/>
                  </a:lnTo>
                  <a:lnTo>
                    <a:pt x="2851" y="446"/>
                  </a:lnTo>
                  <a:lnTo>
                    <a:pt x="2818" y="416"/>
                  </a:lnTo>
                  <a:lnTo>
                    <a:pt x="2785" y="388"/>
                  </a:lnTo>
                  <a:lnTo>
                    <a:pt x="2750" y="360"/>
                  </a:lnTo>
                  <a:lnTo>
                    <a:pt x="2716" y="332"/>
                  </a:lnTo>
                  <a:lnTo>
                    <a:pt x="2679" y="308"/>
                  </a:lnTo>
                  <a:lnTo>
                    <a:pt x="2644" y="282"/>
                  </a:lnTo>
                  <a:lnTo>
                    <a:pt x="2606" y="259"/>
                  </a:lnTo>
                  <a:lnTo>
                    <a:pt x="2569" y="237"/>
                  </a:lnTo>
                  <a:lnTo>
                    <a:pt x="2531" y="214"/>
                  </a:lnTo>
                  <a:lnTo>
                    <a:pt x="2491" y="193"/>
                  </a:lnTo>
                  <a:lnTo>
                    <a:pt x="2451" y="172"/>
                  </a:lnTo>
                  <a:lnTo>
                    <a:pt x="2411" y="153"/>
                  </a:lnTo>
                  <a:lnTo>
                    <a:pt x="2371" y="136"/>
                  </a:lnTo>
                  <a:lnTo>
                    <a:pt x="2329" y="118"/>
                  </a:lnTo>
                  <a:lnTo>
                    <a:pt x="2288" y="103"/>
                  </a:lnTo>
                  <a:lnTo>
                    <a:pt x="2246" y="89"/>
                  </a:lnTo>
                  <a:lnTo>
                    <a:pt x="2202" y="75"/>
                  </a:lnTo>
                  <a:lnTo>
                    <a:pt x="2159" y="61"/>
                  </a:lnTo>
                  <a:lnTo>
                    <a:pt x="2115" y="51"/>
                  </a:lnTo>
                  <a:lnTo>
                    <a:pt x="2072" y="40"/>
                  </a:lnTo>
                  <a:lnTo>
                    <a:pt x="2026" y="31"/>
                  </a:lnTo>
                  <a:lnTo>
                    <a:pt x="1981" y="23"/>
                  </a:lnTo>
                  <a:lnTo>
                    <a:pt x="1936" y="16"/>
                  </a:lnTo>
                  <a:lnTo>
                    <a:pt x="1891" y="11"/>
                  </a:lnTo>
                  <a:lnTo>
                    <a:pt x="1844" y="5"/>
                  </a:lnTo>
                  <a:lnTo>
                    <a:pt x="1798" y="2"/>
                  </a:lnTo>
                  <a:lnTo>
                    <a:pt x="1751" y="0"/>
                  </a:lnTo>
                  <a:lnTo>
                    <a:pt x="1703" y="0"/>
                  </a:lnTo>
                  <a:lnTo>
                    <a:pt x="1703" y="0"/>
                  </a:lnTo>
                  <a:lnTo>
                    <a:pt x="1656" y="0"/>
                  </a:lnTo>
                  <a:lnTo>
                    <a:pt x="1609" y="2"/>
                  </a:lnTo>
                  <a:lnTo>
                    <a:pt x="1563" y="5"/>
                  </a:lnTo>
                  <a:lnTo>
                    <a:pt x="1516" y="11"/>
                  </a:lnTo>
                  <a:lnTo>
                    <a:pt x="1471" y="16"/>
                  </a:lnTo>
                  <a:lnTo>
                    <a:pt x="1426" y="23"/>
                  </a:lnTo>
                  <a:lnTo>
                    <a:pt x="1381" y="31"/>
                  </a:lnTo>
                  <a:lnTo>
                    <a:pt x="1335" y="40"/>
                  </a:lnTo>
                  <a:lnTo>
                    <a:pt x="1292" y="51"/>
                  </a:lnTo>
                  <a:lnTo>
                    <a:pt x="1248" y="61"/>
                  </a:lnTo>
                  <a:lnTo>
                    <a:pt x="1205" y="75"/>
                  </a:lnTo>
                  <a:lnTo>
                    <a:pt x="1161" y="89"/>
                  </a:lnTo>
                  <a:lnTo>
                    <a:pt x="1120" y="103"/>
                  </a:lnTo>
                  <a:lnTo>
                    <a:pt x="1078" y="118"/>
                  </a:lnTo>
                  <a:lnTo>
                    <a:pt x="1036" y="136"/>
                  </a:lnTo>
                  <a:lnTo>
                    <a:pt x="996" y="153"/>
                  </a:lnTo>
                  <a:lnTo>
                    <a:pt x="956" y="172"/>
                  </a:lnTo>
                  <a:lnTo>
                    <a:pt x="916" y="193"/>
                  </a:lnTo>
                  <a:lnTo>
                    <a:pt x="876" y="214"/>
                  </a:lnTo>
                  <a:lnTo>
                    <a:pt x="838" y="237"/>
                  </a:lnTo>
                  <a:lnTo>
                    <a:pt x="801" y="259"/>
                  </a:lnTo>
                  <a:lnTo>
                    <a:pt x="763" y="282"/>
                  </a:lnTo>
                  <a:lnTo>
                    <a:pt x="728" y="308"/>
                  </a:lnTo>
                  <a:lnTo>
                    <a:pt x="691" y="332"/>
                  </a:lnTo>
                  <a:lnTo>
                    <a:pt x="657" y="360"/>
                  </a:lnTo>
                  <a:lnTo>
                    <a:pt x="622" y="388"/>
                  </a:lnTo>
                  <a:lnTo>
                    <a:pt x="589" y="416"/>
                  </a:lnTo>
                  <a:lnTo>
                    <a:pt x="556" y="446"/>
                  </a:lnTo>
                  <a:lnTo>
                    <a:pt x="524" y="475"/>
                  </a:lnTo>
                  <a:lnTo>
                    <a:pt x="493" y="506"/>
                  </a:lnTo>
                  <a:lnTo>
                    <a:pt x="462" y="538"/>
                  </a:lnTo>
                  <a:lnTo>
                    <a:pt x="432" y="569"/>
                  </a:lnTo>
                  <a:lnTo>
                    <a:pt x="432" y="569"/>
                  </a:lnTo>
                  <a:lnTo>
                    <a:pt x="383" y="627"/>
                  </a:lnTo>
                  <a:lnTo>
                    <a:pt x="336" y="687"/>
                  </a:lnTo>
                  <a:lnTo>
                    <a:pt x="293" y="748"/>
                  </a:lnTo>
                  <a:lnTo>
                    <a:pt x="251" y="813"/>
                  </a:lnTo>
                  <a:lnTo>
                    <a:pt x="213" y="879"/>
                  </a:lnTo>
                  <a:lnTo>
                    <a:pt x="178" y="945"/>
                  </a:lnTo>
                  <a:lnTo>
                    <a:pt x="145" y="1015"/>
                  </a:lnTo>
                  <a:lnTo>
                    <a:pt x="115" y="1086"/>
                  </a:lnTo>
                  <a:lnTo>
                    <a:pt x="89" y="1159"/>
                  </a:lnTo>
                  <a:lnTo>
                    <a:pt x="67" y="1232"/>
                  </a:lnTo>
                  <a:lnTo>
                    <a:pt x="46" y="1309"/>
                  </a:lnTo>
                  <a:lnTo>
                    <a:pt x="30" y="1385"/>
                  </a:lnTo>
                  <a:lnTo>
                    <a:pt x="18" y="1462"/>
                  </a:lnTo>
                  <a:lnTo>
                    <a:pt x="7" y="1542"/>
                  </a:lnTo>
                  <a:lnTo>
                    <a:pt x="2" y="1622"/>
                  </a:lnTo>
                  <a:lnTo>
                    <a:pt x="0" y="1702"/>
                  </a:lnTo>
                  <a:lnTo>
                    <a:pt x="0" y="1702"/>
                  </a:lnTo>
                  <a:lnTo>
                    <a:pt x="0" y="1747"/>
                  </a:lnTo>
                  <a:lnTo>
                    <a:pt x="2" y="1791"/>
                  </a:lnTo>
                  <a:lnTo>
                    <a:pt x="6" y="1834"/>
                  </a:lnTo>
                  <a:lnTo>
                    <a:pt x="9" y="1876"/>
                  </a:lnTo>
                  <a:lnTo>
                    <a:pt x="14" y="1919"/>
                  </a:lnTo>
                  <a:lnTo>
                    <a:pt x="20" y="1961"/>
                  </a:lnTo>
                  <a:lnTo>
                    <a:pt x="27" y="2005"/>
                  </a:lnTo>
                  <a:lnTo>
                    <a:pt x="35" y="2046"/>
                  </a:lnTo>
                  <a:lnTo>
                    <a:pt x="44" y="2087"/>
                  </a:lnTo>
                  <a:lnTo>
                    <a:pt x="54" y="2128"/>
                  </a:lnTo>
                  <a:lnTo>
                    <a:pt x="65" y="2168"/>
                  </a:lnTo>
                  <a:lnTo>
                    <a:pt x="77" y="2208"/>
                  </a:lnTo>
                  <a:lnTo>
                    <a:pt x="103" y="2288"/>
                  </a:lnTo>
                  <a:lnTo>
                    <a:pt x="134" y="2365"/>
                  </a:lnTo>
                  <a:lnTo>
                    <a:pt x="168" y="2441"/>
                  </a:lnTo>
                  <a:lnTo>
                    <a:pt x="206" y="2515"/>
                  </a:lnTo>
                  <a:lnTo>
                    <a:pt x="248" y="2586"/>
                  </a:lnTo>
                  <a:lnTo>
                    <a:pt x="291" y="2656"/>
                  </a:lnTo>
                  <a:lnTo>
                    <a:pt x="338" y="2722"/>
                  </a:lnTo>
                  <a:lnTo>
                    <a:pt x="389" y="2786"/>
                  </a:lnTo>
                  <a:lnTo>
                    <a:pt x="443" y="2847"/>
                  </a:lnTo>
                  <a:lnTo>
                    <a:pt x="500" y="2906"/>
                  </a:lnTo>
                  <a:lnTo>
                    <a:pt x="559" y="2964"/>
                  </a:lnTo>
                  <a:lnTo>
                    <a:pt x="620" y="3017"/>
                  </a:lnTo>
                  <a:lnTo>
                    <a:pt x="684" y="3068"/>
                  </a:lnTo>
                  <a:lnTo>
                    <a:pt x="751" y="3115"/>
                  </a:lnTo>
                  <a:lnTo>
                    <a:pt x="820" y="3158"/>
                  </a:lnTo>
                  <a:lnTo>
                    <a:pt x="892" y="3200"/>
                  </a:lnTo>
                  <a:lnTo>
                    <a:pt x="965" y="3237"/>
                  </a:lnTo>
                  <a:lnTo>
                    <a:pt x="1041" y="3272"/>
                  </a:lnTo>
                  <a:lnTo>
                    <a:pt x="1118" y="3303"/>
                  </a:lnTo>
                  <a:lnTo>
                    <a:pt x="1198" y="3329"/>
                  </a:lnTo>
                  <a:lnTo>
                    <a:pt x="1238" y="3341"/>
                  </a:lnTo>
                  <a:lnTo>
                    <a:pt x="1278" y="3352"/>
                  </a:lnTo>
                  <a:lnTo>
                    <a:pt x="1320" y="3362"/>
                  </a:lnTo>
                  <a:lnTo>
                    <a:pt x="1360" y="3371"/>
                  </a:lnTo>
                  <a:lnTo>
                    <a:pt x="1402" y="3379"/>
                  </a:lnTo>
                  <a:lnTo>
                    <a:pt x="1443" y="3386"/>
                  </a:lnTo>
                  <a:lnTo>
                    <a:pt x="1487" y="3392"/>
                  </a:lnTo>
                  <a:lnTo>
                    <a:pt x="1529" y="3397"/>
                  </a:lnTo>
                  <a:lnTo>
                    <a:pt x="1572" y="3400"/>
                  </a:lnTo>
                  <a:lnTo>
                    <a:pt x="1616" y="3404"/>
                  </a:lnTo>
                  <a:lnTo>
                    <a:pt x="1659" y="3406"/>
                  </a:lnTo>
                  <a:lnTo>
                    <a:pt x="1703" y="3406"/>
                  </a:lnTo>
                  <a:lnTo>
                    <a:pt x="1703" y="3406"/>
                  </a:lnTo>
                  <a:lnTo>
                    <a:pt x="1751" y="3406"/>
                  </a:lnTo>
                  <a:lnTo>
                    <a:pt x="1798" y="3402"/>
                  </a:lnTo>
                  <a:lnTo>
                    <a:pt x="1844" y="3400"/>
                  </a:lnTo>
                  <a:lnTo>
                    <a:pt x="1891" y="3395"/>
                  </a:lnTo>
                  <a:lnTo>
                    <a:pt x="1936" y="3390"/>
                  </a:lnTo>
                  <a:lnTo>
                    <a:pt x="1981" y="3383"/>
                  </a:lnTo>
                  <a:lnTo>
                    <a:pt x="2026" y="3374"/>
                  </a:lnTo>
                  <a:lnTo>
                    <a:pt x="2072" y="3365"/>
                  </a:lnTo>
                  <a:lnTo>
                    <a:pt x="2115" y="3355"/>
                  </a:lnTo>
                  <a:lnTo>
                    <a:pt x="2160" y="3343"/>
                  </a:lnTo>
                  <a:lnTo>
                    <a:pt x="2202" y="3331"/>
                  </a:lnTo>
                  <a:lnTo>
                    <a:pt x="2246" y="3317"/>
                  </a:lnTo>
                  <a:lnTo>
                    <a:pt x="2288" y="3303"/>
                  </a:lnTo>
                  <a:lnTo>
                    <a:pt x="2329" y="3287"/>
                  </a:lnTo>
                  <a:lnTo>
                    <a:pt x="2371" y="3270"/>
                  </a:lnTo>
                  <a:lnTo>
                    <a:pt x="2411" y="3252"/>
                  </a:lnTo>
                  <a:lnTo>
                    <a:pt x="2453" y="3233"/>
                  </a:lnTo>
                  <a:lnTo>
                    <a:pt x="2491" y="3212"/>
                  </a:lnTo>
                  <a:lnTo>
                    <a:pt x="2531" y="3191"/>
                  </a:lnTo>
                  <a:lnTo>
                    <a:pt x="2569" y="3169"/>
                  </a:lnTo>
                  <a:lnTo>
                    <a:pt x="2606" y="3146"/>
                  </a:lnTo>
                  <a:lnTo>
                    <a:pt x="2644" y="3122"/>
                  </a:lnTo>
                  <a:lnTo>
                    <a:pt x="2681" y="3098"/>
                  </a:lnTo>
                  <a:lnTo>
                    <a:pt x="2716" y="3071"/>
                  </a:lnTo>
                  <a:lnTo>
                    <a:pt x="2750" y="3045"/>
                  </a:lnTo>
                  <a:lnTo>
                    <a:pt x="2785" y="3017"/>
                  </a:lnTo>
                  <a:lnTo>
                    <a:pt x="2818" y="2990"/>
                  </a:lnTo>
                  <a:lnTo>
                    <a:pt x="2851" y="2960"/>
                  </a:lnTo>
                  <a:lnTo>
                    <a:pt x="2883" y="2930"/>
                  </a:lnTo>
                  <a:lnTo>
                    <a:pt x="2914" y="2899"/>
                  </a:lnTo>
                  <a:lnTo>
                    <a:pt x="2945" y="2868"/>
                  </a:lnTo>
                  <a:lnTo>
                    <a:pt x="2975" y="2835"/>
                  </a:lnTo>
                  <a:lnTo>
                    <a:pt x="2975" y="2835"/>
                  </a:lnTo>
                  <a:lnTo>
                    <a:pt x="2926" y="2777"/>
                  </a:lnTo>
                  <a:lnTo>
                    <a:pt x="2879" y="2718"/>
                  </a:lnTo>
                  <a:lnTo>
                    <a:pt x="2836" y="2657"/>
                  </a:lnTo>
                  <a:lnTo>
                    <a:pt x="2794" y="2593"/>
                  </a:lnTo>
                  <a:lnTo>
                    <a:pt x="2756" y="2527"/>
                  </a:lnTo>
                  <a:lnTo>
                    <a:pt x="2721" y="2459"/>
                  </a:lnTo>
                  <a:lnTo>
                    <a:pt x="2688" y="2391"/>
                  </a:lnTo>
                  <a:lnTo>
                    <a:pt x="2658" y="2320"/>
                  </a:lnTo>
                  <a:lnTo>
                    <a:pt x="2632" y="2247"/>
                  </a:lnTo>
                  <a:lnTo>
                    <a:pt x="2609" y="2174"/>
                  </a:lnTo>
                  <a:lnTo>
                    <a:pt x="2589" y="2097"/>
                  </a:lnTo>
                  <a:lnTo>
                    <a:pt x="2573" y="2020"/>
                  </a:lnTo>
                  <a:lnTo>
                    <a:pt x="2561" y="1944"/>
                  </a:lnTo>
                  <a:lnTo>
                    <a:pt x="2550" y="1864"/>
                  </a:lnTo>
                  <a:lnTo>
                    <a:pt x="2545" y="1784"/>
                  </a:lnTo>
                  <a:lnTo>
                    <a:pt x="2543" y="1702"/>
                  </a:lnTo>
                  <a:lnTo>
                    <a:pt x="2543" y="1702"/>
                  </a:lnTo>
                  <a:lnTo>
                    <a:pt x="2545" y="1622"/>
                  </a:lnTo>
                  <a:lnTo>
                    <a:pt x="2550" y="1542"/>
                  </a:lnTo>
                  <a:lnTo>
                    <a:pt x="2561" y="1462"/>
                  </a:lnTo>
                  <a:lnTo>
                    <a:pt x="2573" y="1385"/>
                  </a:lnTo>
                  <a:lnTo>
                    <a:pt x="2589" y="1309"/>
                  </a:lnTo>
                  <a:lnTo>
                    <a:pt x="2609" y="1232"/>
                  </a:lnTo>
                  <a:lnTo>
                    <a:pt x="2632" y="1159"/>
                  </a:lnTo>
                  <a:lnTo>
                    <a:pt x="2658" y="1086"/>
                  </a:lnTo>
                  <a:lnTo>
                    <a:pt x="2688" y="1015"/>
                  </a:lnTo>
                  <a:lnTo>
                    <a:pt x="2721" y="947"/>
                  </a:lnTo>
                  <a:lnTo>
                    <a:pt x="2756" y="879"/>
                  </a:lnTo>
                  <a:lnTo>
                    <a:pt x="2794" y="813"/>
                  </a:lnTo>
                  <a:lnTo>
                    <a:pt x="2836" y="748"/>
                  </a:lnTo>
                  <a:lnTo>
                    <a:pt x="2879" y="687"/>
                  </a:lnTo>
                  <a:lnTo>
                    <a:pt x="2926" y="628"/>
                  </a:lnTo>
                  <a:lnTo>
                    <a:pt x="2975" y="569"/>
                  </a:lnTo>
                  <a:lnTo>
                    <a:pt x="2975" y="569"/>
                  </a:lnTo>
                  <a:close/>
                </a:path>
              </a:pathLst>
            </a:custGeom>
            <a:solidFill>
              <a:srgbClr val="FF6F89"/>
            </a:solidFill>
            <a:ln w="38100" cap="flat" cmpd="sng">
              <a:solidFill>
                <a:srgbClr val="F8F0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570889" y="1552756"/>
              <a:ext cx="1780559" cy="2038003"/>
            </a:xfrm>
            <a:custGeom>
              <a:avLst/>
              <a:gdLst/>
              <a:ahLst/>
              <a:cxnLst/>
              <a:rect l="l" t="t" r="r" b="b"/>
              <a:pathLst>
                <a:path w="2975" h="3406" extrusionOk="0">
                  <a:moveTo>
                    <a:pt x="1271" y="0"/>
                  </a:moveTo>
                  <a:lnTo>
                    <a:pt x="1271" y="0"/>
                  </a:lnTo>
                  <a:lnTo>
                    <a:pt x="1224" y="0"/>
                  </a:lnTo>
                  <a:lnTo>
                    <a:pt x="1177" y="2"/>
                  </a:lnTo>
                  <a:lnTo>
                    <a:pt x="1131" y="6"/>
                  </a:lnTo>
                  <a:lnTo>
                    <a:pt x="1084" y="11"/>
                  </a:lnTo>
                  <a:lnTo>
                    <a:pt x="1039" y="16"/>
                  </a:lnTo>
                  <a:lnTo>
                    <a:pt x="994" y="23"/>
                  </a:lnTo>
                  <a:lnTo>
                    <a:pt x="949" y="30"/>
                  </a:lnTo>
                  <a:lnTo>
                    <a:pt x="903" y="41"/>
                  </a:lnTo>
                  <a:lnTo>
                    <a:pt x="860" y="51"/>
                  </a:lnTo>
                  <a:lnTo>
                    <a:pt x="815" y="61"/>
                  </a:lnTo>
                  <a:lnTo>
                    <a:pt x="773" y="75"/>
                  </a:lnTo>
                  <a:lnTo>
                    <a:pt x="729" y="87"/>
                  </a:lnTo>
                  <a:lnTo>
                    <a:pt x="687" y="103"/>
                  </a:lnTo>
                  <a:lnTo>
                    <a:pt x="646" y="119"/>
                  </a:lnTo>
                  <a:lnTo>
                    <a:pt x="604" y="136"/>
                  </a:lnTo>
                  <a:lnTo>
                    <a:pt x="562" y="154"/>
                  </a:lnTo>
                  <a:lnTo>
                    <a:pt x="522" y="173"/>
                  </a:lnTo>
                  <a:lnTo>
                    <a:pt x="484" y="194"/>
                  </a:lnTo>
                  <a:lnTo>
                    <a:pt x="444" y="215"/>
                  </a:lnTo>
                  <a:lnTo>
                    <a:pt x="406" y="235"/>
                  </a:lnTo>
                  <a:lnTo>
                    <a:pt x="369" y="260"/>
                  </a:lnTo>
                  <a:lnTo>
                    <a:pt x="331" y="282"/>
                  </a:lnTo>
                  <a:lnTo>
                    <a:pt x="294" y="308"/>
                  </a:lnTo>
                  <a:lnTo>
                    <a:pt x="259" y="333"/>
                  </a:lnTo>
                  <a:lnTo>
                    <a:pt x="225" y="361"/>
                  </a:lnTo>
                  <a:lnTo>
                    <a:pt x="190" y="389"/>
                  </a:lnTo>
                  <a:lnTo>
                    <a:pt x="157" y="416"/>
                  </a:lnTo>
                  <a:lnTo>
                    <a:pt x="124" y="446"/>
                  </a:lnTo>
                  <a:lnTo>
                    <a:pt x="91" y="476"/>
                  </a:lnTo>
                  <a:lnTo>
                    <a:pt x="61" y="507"/>
                  </a:lnTo>
                  <a:lnTo>
                    <a:pt x="30" y="538"/>
                  </a:lnTo>
                  <a:lnTo>
                    <a:pt x="0" y="569"/>
                  </a:lnTo>
                  <a:lnTo>
                    <a:pt x="0" y="569"/>
                  </a:lnTo>
                  <a:lnTo>
                    <a:pt x="49" y="627"/>
                  </a:lnTo>
                  <a:lnTo>
                    <a:pt x="96" y="688"/>
                  </a:lnTo>
                  <a:lnTo>
                    <a:pt x="139" y="749"/>
                  </a:lnTo>
                  <a:lnTo>
                    <a:pt x="181" y="813"/>
                  </a:lnTo>
                  <a:lnTo>
                    <a:pt x="219" y="879"/>
                  </a:lnTo>
                  <a:lnTo>
                    <a:pt x="254" y="945"/>
                  </a:lnTo>
                  <a:lnTo>
                    <a:pt x="287" y="1015"/>
                  </a:lnTo>
                  <a:lnTo>
                    <a:pt x="317" y="1086"/>
                  </a:lnTo>
                  <a:lnTo>
                    <a:pt x="343" y="1159"/>
                  </a:lnTo>
                  <a:lnTo>
                    <a:pt x="366" y="1232"/>
                  </a:lnTo>
                  <a:lnTo>
                    <a:pt x="386" y="1307"/>
                  </a:lnTo>
                  <a:lnTo>
                    <a:pt x="402" y="1384"/>
                  </a:lnTo>
                  <a:lnTo>
                    <a:pt x="414" y="1462"/>
                  </a:lnTo>
                  <a:lnTo>
                    <a:pt x="425" y="1542"/>
                  </a:lnTo>
                  <a:lnTo>
                    <a:pt x="430" y="1622"/>
                  </a:lnTo>
                  <a:lnTo>
                    <a:pt x="432" y="1702"/>
                  </a:lnTo>
                  <a:lnTo>
                    <a:pt x="432" y="1702"/>
                  </a:lnTo>
                  <a:lnTo>
                    <a:pt x="430" y="1784"/>
                  </a:lnTo>
                  <a:lnTo>
                    <a:pt x="425" y="1864"/>
                  </a:lnTo>
                  <a:lnTo>
                    <a:pt x="414" y="1942"/>
                  </a:lnTo>
                  <a:lnTo>
                    <a:pt x="402" y="2021"/>
                  </a:lnTo>
                  <a:lnTo>
                    <a:pt x="386" y="2097"/>
                  </a:lnTo>
                  <a:lnTo>
                    <a:pt x="366" y="2174"/>
                  </a:lnTo>
                  <a:lnTo>
                    <a:pt x="343" y="2247"/>
                  </a:lnTo>
                  <a:lnTo>
                    <a:pt x="317" y="2320"/>
                  </a:lnTo>
                  <a:lnTo>
                    <a:pt x="287" y="2390"/>
                  </a:lnTo>
                  <a:lnTo>
                    <a:pt x="254" y="2459"/>
                  </a:lnTo>
                  <a:lnTo>
                    <a:pt x="219" y="2527"/>
                  </a:lnTo>
                  <a:lnTo>
                    <a:pt x="181" y="2593"/>
                  </a:lnTo>
                  <a:lnTo>
                    <a:pt x="139" y="2656"/>
                  </a:lnTo>
                  <a:lnTo>
                    <a:pt x="96" y="2719"/>
                  </a:lnTo>
                  <a:lnTo>
                    <a:pt x="49" y="2778"/>
                  </a:lnTo>
                  <a:lnTo>
                    <a:pt x="0" y="2835"/>
                  </a:lnTo>
                  <a:lnTo>
                    <a:pt x="0" y="2835"/>
                  </a:lnTo>
                  <a:lnTo>
                    <a:pt x="0" y="2835"/>
                  </a:lnTo>
                  <a:lnTo>
                    <a:pt x="0" y="2835"/>
                  </a:lnTo>
                  <a:lnTo>
                    <a:pt x="30" y="2868"/>
                  </a:lnTo>
                  <a:lnTo>
                    <a:pt x="61" y="2900"/>
                  </a:lnTo>
                  <a:lnTo>
                    <a:pt x="92" y="2931"/>
                  </a:lnTo>
                  <a:lnTo>
                    <a:pt x="124" y="2960"/>
                  </a:lnTo>
                  <a:lnTo>
                    <a:pt x="157" y="2990"/>
                  </a:lnTo>
                  <a:lnTo>
                    <a:pt x="190" y="3018"/>
                  </a:lnTo>
                  <a:lnTo>
                    <a:pt x="225" y="3046"/>
                  </a:lnTo>
                  <a:lnTo>
                    <a:pt x="259" y="3072"/>
                  </a:lnTo>
                  <a:lnTo>
                    <a:pt x="294" y="3098"/>
                  </a:lnTo>
                  <a:lnTo>
                    <a:pt x="331" y="3122"/>
                  </a:lnTo>
                  <a:lnTo>
                    <a:pt x="369" y="3147"/>
                  </a:lnTo>
                  <a:lnTo>
                    <a:pt x="406" y="3169"/>
                  </a:lnTo>
                  <a:lnTo>
                    <a:pt x="444" y="3192"/>
                  </a:lnTo>
                  <a:lnTo>
                    <a:pt x="484" y="3213"/>
                  </a:lnTo>
                  <a:lnTo>
                    <a:pt x="522" y="3234"/>
                  </a:lnTo>
                  <a:lnTo>
                    <a:pt x="564" y="3251"/>
                  </a:lnTo>
                  <a:lnTo>
                    <a:pt x="604" y="3270"/>
                  </a:lnTo>
                  <a:lnTo>
                    <a:pt x="646" y="3288"/>
                  </a:lnTo>
                  <a:lnTo>
                    <a:pt x="687" y="3303"/>
                  </a:lnTo>
                  <a:lnTo>
                    <a:pt x="729" y="3317"/>
                  </a:lnTo>
                  <a:lnTo>
                    <a:pt x="773" y="3331"/>
                  </a:lnTo>
                  <a:lnTo>
                    <a:pt x="815" y="3343"/>
                  </a:lnTo>
                  <a:lnTo>
                    <a:pt x="860" y="3355"/>
                  </a:lnTo>
                  <a:lnTo>
                    <a:pt x="903" y="3366"/>
                  </a:lnTo>
                  <a:lnTo>
                    <a:pt x="949" y="3375"/>
                  </a:lnTo>
                  <a:lnTo>
                    <a:pt x="994" y="3383"/>
                  </a:lnTo>
                  <a:lnTo>
                    <a:pt x="1039" y="3390"/>
                  </a:lnTo>
                  <a:lnTo>
                    <a:pt x="1084" y="3395"/>
                  </a:lnTo>
                  <a:lnTo>
                    <a:pt x="1131" y="3401"/>
                  </a:lnTo>
                  <a:lnTo>
                    <a:pt x="1177" y="3402"/>
                  </a:lnTo>
                  <a:lnTo>
                    <a:pt x="1224" y="3404"/>
                  </a:lnTo>
                  <a:lnTo>
                    <a:pt x="1271" y="3406"/>
                  </a:lnTo>
                  <a:lnTo>
                    <a:pt x="1271" y="3406"/>
                  </a:lnTo>
                  <a:lnTo>
                    <a:pt x="1319" y="3404"/>
                  </a:lnTo>
                  <a:lnTo>
                    <a:pt x="1366" y="3402"/>
                  </a:lnTo>
                  <a:lnTo>
                    <a:pt x="1412" y="3401"/>
                  </a:lnTo>
                  <a:lnTo>
                    <a:pt x="1459" y="3395"/>
                  </a:lnTo>
                  <a:lnTo>
                    <a:pt x="1504" y="3390"/>
                  </a:lnTo>
                  <a:lnTo>
                    <a:pt x="1549" y="3383"/>
                  </a:lnTo>
                  <a:lnTo>
                    <a:pt x="1594" y="3375"/>
                  </a:lnTo>
                  <a:lnTo>
                    <a:pt x="1640" y="3366"/>
                  </a:lnTo>
                  <a:lnTo>
                    <a:pt x="1683" y="3355"/>
                  </a:lnTo>
                  <a:lnTo>
                    <a:pt x="1727" y="3343"/>
                  </a:lnTo>
                  <a:lnTo>
                    <a:pt x="1770" y="3331"/>
                  </a:lnTo>
                  <a:lnTo>
                    <a:pt x="1814" y="3317"/>
                  </a:lnTo>
                  <a:lnTo>
                    <a:pt x="1855" y="3303"/>
                  </a:lnTo>
                  <a:lnTo>
                    <a:pt x="1897" y="3288"/>
                  </a:lnTo>
                  <a:lnTo>
                    <a:pt x="1939" y="3270"/>
                  </a:lnTo>
                  <a:lnTo>
                    <a:pt x="1979" y="3251"/>
                  </a:lnTo>
                  <a:lnTo>
                    <a:pt x="2019" y="3234"/>
                  </a:lnTo>
                  <a:lnTo>
                    <a:pt x="2059" y="3213"/>
                  </a:lnTo>
                  <a:lnTo>
                    <a:pt x="2097" y="3192"/>
                  </a:lnTo>
                  <a:lnTo>
                    <a:pt x="2137" y="3169"/>
                  </a:lnTo>
                  <a:lnTo>
                    <a:pt x="2174" y="3147"/>
                  </a:lnTo>
                  <a:lnTo>
                    <a:pt x="2210" y="3122"/>
                  </a:lnTo>
                  <a:lnTo>
                    <a:pt x="2247" y="3098"/>
                  </a:lnTo>
                  <a:lnTo>
                    <a:pt x="2284" y="3072"/>
                  </a:lnTo>
                  <a:lnTo>
                    <a:pt x="2318" y="3046"/>
                  </a:lnTo>
                  <a:lnTo>
                    <a:pt x="2353" y="3018"/>
                  </a:lnTo>
                  <a:lnTo>
                    <a:pt x="2386" y="2990"/>
                  </a:lnTo>
                  <a:lnTo>
                    <a:pt x="2419" y="2960"/>
                  </a:lnTo>
                  <a:lnTo>
                    <a:pt x="2451" y="2931"/>
                  </a:lnTo>
                  <a:lnTo>
                    <a:pt x="2482" y="2900"/>
                  </a:lnTo>
                  <a:lnTo>
                    <a:pt x="2513" y="2868"/>
                  </a:lnTo>
                  <a:lnTo>
                    <a:pt x="2543" y="2835"/>
                  </a:lnTo>
                  <a:lnTo>
                    <a:pt x="2543" y="2835"/>
                  </a:lnTo>
                  <a:lnTo>
                    <a:pt x="2592" y="2778"/>
                  </a:lnTo>
                  <a:lnTo>
                    <a:pt x="2639" y="2719"/>
                  </a:lnTo>
                  <a:lnTo>
                    <a:pt x="2682" y="2658"/>
                  </a:lnTo>
                  <a:lnTo>
                    <a:pt x="2724" y="2593"/>
                  </a:lnTo>
                  <a:lnTo>
                    <a:pt x="2762" y="2527"/>
                  </a:lnTo>
                  <a:lnTo>
                    <a:pt x="2797" y="2459"/>
                  </a:lnTo>
                  <a:lnTo>
                    <a:pt x="2830" y="2391"/>
                  </a:lnTo>
                  <a:lnTo>
                    <a:pt x="2860" y="2320"/>
                  </a:lnTo>
                  <a:lnTo>
                    <a:pt x="2886" y="2247"/>
                  </a:lnTo>
                  <a:lnTo>
                    <a:pt x="2908" y="2174"/>
                  </a:lnTo>
                  <a:lnTo>
                    <a:pt x="2928" y="2097"/>
                  </a:lnTo>
                  <a:lnTo>
                    <a:pt x="2945" y="2021"/>
                  </a:lnTo>
                  <a:lnTo>
                    <a:pt x="2957" y="1942"/>
                  </a:lnTo>
                  <a:lnTo>
                    <a:pt x="2968" y="1864"/>
                  </a:lnTo>
                  <a:lnTo>
                    <a:pt x="2973" y="1784"/>
                  </a:lnTo>
                  <a:lnTo>
                    <a:pt x="2975" y="1702"/>
                  </a:lnTo>
                  <a:lnTo>
                    <a:pt x="2975" y="1702"/>
                  </a:lnTo>
                  <a:lnTo>
                    <a:pt x="2975" y="1659"/>
                  </a:lnTo>
                  <a:lnTo>
                    <a:pt x="2973" y="1615"/>
                  </a:lnTo>
                  <a:lnTo>
                    <a:pt x="2969" y="1572"/>
                  </a:lnTo>
                  <a:lnTo>
                    <a:pt x="2966" y="1528"/>
                  </a:lnTo>
                  <a:lnTo>
                    <a:pt x="2961" y="1487"/>
                  </a:lnTo>
                  <a:lnTo>
                    <a:pt x="2955" y="1443"/>
                  </a:lnTo>
                  <a:lnTo>
                    <a:pt x="2948" y="1401"/>
                  </a:lnTo>
                  <a:lnTo>
                    <a:pt x="2940" y="1360"/>
                  </a:lnTo>
                  <a:lnTo>
                    <a:pt x="2931" y="1318"/>
                  </a:lnTo>
                  <a:lnTo>
                    <a:pt x="2921" y="1278"/>
                  </a:lnTo>
                  <a:lnTo>
                    <a:pt x="2910" y="1236"/>
                  </a:lnTo>
                  <a:lnTo>
                    <a:pt x="2898" y="1196"/>
                  </a:lnTo>
                  <a:lnTo>
                    <a:pt x="2872" y="1118"/>
                  </a:lnTo>
                  <a:lnTo>
                    <a:pt x="2841" y="1039"/>
                  </a:lnTo>
                  <a:lnTo>
                    <a:pt x="2806" y="965"/>
                  </a:lnTo>
                  <a:lnTo>
                    <a:pt x="2769" y="891"/>
                  </a:lnTo>
                  <a:lnTo>
                    <a:pt x="2727" y="820"/>
                  </a:lnTo>
                  <a:lnTo>
                    <a:pt x="2684" y="750"/>
                  </a:lnTo>
                  <a:lnTo>
                    <a:pt x="2637" y="684"/>
                  </a:lnTo>
                  <a:lnTo>
                    <a:pt x="2585" y="620"/>
                  </a:lnTo>
                  <a:lnTo>
                    <a:pt x="2532" y="557"/>
                  </a:lnTo>
                  <a:lnTo>
                    <a:pt x="2475" y="498"/>
                  </a:lnTo>
                  <a:lnTo>
                    <a:pt x="2416" y="442"/>
                  </a:lnTo>
                  <a:lnTo>
                    <a:pt x="2355" y="389"/>
                  </a:lnTo>
                  <a:lnTo>
                    <a:pt x="2291" y="338"/>
                  </a:lnTo>
                  <a:lnTo>
                    <a:pt x="2224" y="291"/>
                  </a:lnTo>
                  <a:lnTo>
                    <a:pt x="2155" y="248"/>
                  </a:lnTo>
                  <a:lnTo>
                    <a:pt x="2083" y="206"/>
                  </a:lnTo>
                  <a:lnTo>
                    <a:pt x="2010" y="168"/>
                  </a:lnTo>
                  <a:lnTo>
                    <a:pt x="1934" y="134"/>
                  </a:lnTo>
                  <a:lnTo>
                    <a:pt x="1857" y="103"/>
                  </a:lnTo>
                  <a:lnTo>
                    <a:pt x="1777" y="77"/>
                  </a:lnTo>
                  <a:lnTo>
                    <a:pt x="1737" y="65"/>
                  </a:lnTo>
                  <a:lnTo>
                    <a:pt x="1697" y="54"/>
                  </a:lnTo>
                  <a:lnTo>
                    <a:pt x="1655" y="44"/>
                  </a:lnTo>
                  <a:lnTo>
                    <a:pt x="1615" y="35"/>
                  </a:lnTo>
                  <a:lnTo>
                    <a:pt x="1573" y="27"/>
                  </a:lnTo>
                  <a:lnTo>
                    <a:pt x="1530" y="20"/>
                  </a:lnTo>
                  <a:lnTo>
                    <a:pt x="1488" y="14"/>
                  </a:lnTo>
                  <a:lnTo>
                    <a:pt x="1445" y="9"/>
                  </a:lnTo>
                  <a:lnTo>
                    <a:pt x="1403" y="6"/>
                  </a:lnTo>
                  <a:lnTo>
                    <a:pt x="1359" y="2"/>
                  </a:lnTo>
                  <a:lnTo>
                    <a:pt x="1316" y="0"/>
                  </a:lnTo>
                  <a:lnTo>
                    <a:pt x="1271" y="0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71C6C6"/>
            </a:solidFill>
            <a:ln w="38100" cap="flat" cmpd="sng">
              <a:solidFill>
                <a:srgbClr val="F8F0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790330" y="1552755"/>
              <a:ext cx="2039201" cy="1696739"/>
            </a:xfrm>
            <a:custGeom>
              <a:avLst/>
              <a:gdLst/>
              <a:ahLst/>
              <a:cxnLst/>
              <a:rect l="l" t="t" r="r" b="b"/>
              <a:pathLst>
                <a:path w="3407" h="2835" extrusionOk="0">
                  <a:moveTo>
                    <a:pt x="2975" y="569"/>
                  </a:moveTo>
                  <a:lnTo>
                    <a:pt x="2975" y="569"/>
                  </a:lnTo>
                  <a:lnTo>
                    <a:pt x="2945" y="538"/>
                  </a:lnTo>
                  <a:lnTo>
                    <a:pt x="2914" y="507"/>
                  </a:lnTo>
                  <a:lnTo>
                    <a:pt x="2883" y="476"/>
                  </a:lnTo>
                  <a:lnTo>
                    <a:pt x="2851" y="446"/>
                  </a:lnTo>
                  <a:lnTo>
                    <a:pt x="2818" y="416"/>
                  </a:lnTo>
                  <a:lnTo>
                    <a:pt x="2785" y="389"/>
                  </a:lnTo>
                  <a:lnTo>
                    <a:pt x="2750" y="361"/>
                  </a:lnTo>
                  <a:lnTo>
                    <a:pt x="2716" y="333"/>
                  </a:lnTo>
                  <a:lnTo>
                    <a:pt x="2681" y="308"/>
                  </a:lnTo>
                  <a:lnTo>
                    <a:pt x="2644" y="282"/>
                  </a:lnTo>
                  <a:lnTo>
                    <a:pt x="2606" y="260"/>
                  </a:lnTo>
                  <a:lnTo>
                    <a:pt x="2569" y="235"/>
                  </a:lnTo>
                  <a:lnTo>
                    <a:pt x="2531" y="215"/>
                  </a:lnTo>
                  <a:lnTo>
                    <a:pt x="2491" y="194"/>
                  </a:lnTo>
                  <a:lnTo>
                    <a:pt x="2453" y="173"/>
                  </a:lnTo>
                  <a:lnTo>
                    <a:pt x="2411" y="154"/>
                  </a:lnTo>
                  <a:lnTo>
                    <a:pt x="2371" y="136"/>
                  </a:lnTo>
                  <a:lnTo>
                    <a:pt x="2329" y="119"/>
                  </a:lnTo>
                  <a:lnTo>
                    <a:pt x="2288" y="103"/>
                  </a:lnTo>
                  <a:lnTo>
                    <a:pt x="2246" y="87"/>
                  </a:lnTo>
                  <a:lnTo>
                    <a:pt x="2202" y="75"/>
                  </a:lnTo>
                  <a:lnTo>
                    <a:pt x="2160" y="61"/>
                  </a:lnTo>
                  <a:lnTo>
                    <a:pt x="2115" y="51"/>
                  </a:lnTo>
                  <a:lnTo>
                    <a:pt x="2072" y="41"/>
                  </a:lnTo>
                  <a:lnTo>
                    <a:pt x="2026" y="30"/>
                  </a:lnTo>
                  <a:lnTo>
                    <a:pt x="1981" y="23"/>
                  </a:lnTo>
                  <a:lnTo>
                    <a:pt x="1936" y="16"/>
                  </a:lnTo>
                  <a:lnTo>
                    <a:pt x="1891" y="11"/>
                  </a:lnTo>
                  <a:lnTo>
                    <a:pt x="1844" y="6"/>
                  </a:lnTo>
                  <a:lnTo>
                    <a:pt x="1798" y="2"/>
                  </a:lnTo>
                  <a:lnTo>
                    <a:pt x="1751" y="0"/>
                  </a:lnTo>
                  <a:lnTo>
                    <a:pt x="1703" y="0"/>
                  </a:lnTo>
                  <a:lnTo>
                    <a:pt x="1703" y="0"/>
                  </a:lnTo>
                  <a:lnTo>
                    <a:pt x="1659" y="0"/>
                  </a:lnTo>
                  <a:lnTo>
                    <a:pt x="1616" y="2"/>
                  </a:lnTo>
                  <a:lnTo>
                    <a:pt x="1572" y="6"/>
                  </a:lnTo>
                  <a:lnTo>
                    <a:pt x="1529" y="9"/>
                  </a:lnTo>
                  <a:lnTo>
                    <a:pt x="1487" y="14"/>
                  </a:lnTo>
                  <a:lnTo>
                    <a:pt x="1443" y="20"/>
                  </a:lnTo>
                  <a:lnTo>
                    <a:pt x="1402" y="27"/>
                  </a:lnTo>
                  <a:lnTo>
                    <a:pt x="1360" y="35"/>
                  </a:lnTo>
                  <a:lnTo>
                    <a:pt x="1320" y="44"/>
                  </a:lnTo>
                  <a:lnTo>
                    <a:pt x="1278" y="54"/>
                  </a:lnTo>
                  <a:lnTo>
                    <a:pt x="1238" y="65"/>
                  </a:lnTo>
                  <a:lnTo>
                    <a:pt x="1198" y="77"/>
                  </a:lnTo>
                  <a:lnTo>
                    <a:pt x="1118" y="103"/>
                  </a:lnTo>
                  <a:lnTo>
                    <a:pt x="1041" y="134"/>
                  </a:lnTo>
                  <a:lnTo>
                    <a:pt x="965" y="168"/>
                  </a:lnTo>
                  <a:lnTo>
                    <a:pt x="892" y="206"/>
                  </a:lnTo>
                  <a:lnTo>
                    <a:pt x="820" y="248"/>
                  </a:lnTo>
                  <a:lnTo>
                    <a:pt x="751" y="291"/>
                  </a:lnTo>
                  <a:lnTo>
                    <a:pt x="684" y="338"/>
                  </a:lnTo>
                  <a:lnTo>
                    <a:pt x="620" y="389"/>
                  </a:lnTo>
                  <a:lnTo>
                    <a:pt x="559" y="442"/>
                  </a:lnTo>
                  <a:lnTo>
                    <a:pt x="500" y="498"/>
                  </a:lnTo>
                  <a:lnTo>
                    <a:pt x="443" y="557"/>
                  </a:lnTo>
                  <a:lnTo>
                    <a:pt x="389" y="620"/>
                  </a:lnTo>
                  <a:lnTo>
                    <a:pt x="338" y="684"/>
                  </a:lnTo>
                  <a:lnTo>
                    <a:pt x="291" y="750"/>
                  </a:lnTo>
                  <a:lnTo>
                    <a:pt x="248" y="820"/>
                  </a:lnTo>
                  <a:lnTo>
                    <a:pt x="206" y="891"/>
                  </a:lnTo>
                  <a:lnTo>
                    <a:pt x="168" y="965"/>
                  </a:lnTo>
                  <a:lnTo>
                    <a:pt x="134" y="1039"/>
                  </a:lnTo>
                  <a:lnTo>
                    <a:pt x="103" y="1118"/>
                  </a:lnTo>
                  <a:lnTo>
                    <a:pt x="77" y="1196"/>
                  </a:lnTo>
                  <a:lnTo>
                    <a:pt x="65" y="1236"/>
                  </a:lnTo>
                  <a:lnTo>
                    <a:pt x="54" y="1278"/>
                  </a:lnTo>
                  <a:lnTo>
                    <a:pt x="44" y="1318"/>
                  </a:lnTo>
                  <a:lnTo>
                    <a:pt x="35" y="1360"/>
                  </a:lnTo>
                  <a:lnTo>
                    <a:pt x="27" y="1401"/>
                  </a:lnTo>
                  <a:lnTo>
                    <a:pt x="20" y="1443"/>
                  </a:lnTo>
                  <a:lnTo>
                    <a:pt x="14" y="1487"/>
                  </a:lnTo>
                  <a:lnTo>
                    <a:pt x="9" y="1528"/>
                  </a:lnTo>
                  <a:lnTo>
                    <a:pt x="6" y="1572"/>
                  </a:lnTo>
                  <a:lnTo>
                    <a:pt x="2" y="1615"/>
                  </a:lnTo>
                  <a:lnTo>
                    <a:pt x="0" y="1659"/>
                  </a:lnTo>
                  <a:lnTo>
                    <a:pt x="0" y="1702"/>
                  </a:lnTo>
                  <a:lnTo>
                    <a:pt x="0" y="1702"/>
                  </a:lnTo>
                  <a:lnTo>
                    <a:pt x="2" y="1784"/>
                  </a:lnTo>
                  <a:lnTo>
                    <a:pt x="7" y="1864"/>
                  </a:lnTo>
                  <a:lnTo>
                    <a:pt x="18" y="1942"/>
                  </a:lnTo>
                  <a:lnTo>
                    <a:pt x="30" y="2021"/>
                  </a:lnTo>
                  <a:lnTo>
                    <a:pt x="46" y="2097"/>
                  </a:lnTo>
                  <a:lnTo>
                    <a:pt x="67" y="2174"/>
                  </a:lnTo>
                  <a:lnTo>
                    <a:pt x="89" y="2247"/>
                  </a:lnTo>
                  <a:lnTo>
                    <a:pt x="115" y="2320"/>
                  </a:lnTo>
                  <a:lnTo>
                    <a:pt x="145" y="2391"/>
                  </a:lnTo>
                  <a:lnTo>
                    <a:pt x="178" y="2459"/>
                  </a:lnTo>
                  <a:lnTo>
                    <a:pt x="213" y="2527"/>
                  </a:lnTo>
                  <a:lnTo>
                    <a:pt x="251" y="2593"/>
                  </a:lnTo>
                  <a:lnTo>
                    <a:pt x="293" y="2658"/>
                  </a:lnTo>
                  <a:lnTo>
                    <a:pt x="336" y="2719"/>
                  </a:lnTo>
                  <a:lnTo>
                    <a:pt x="383" y="2778"/>
                  </a:lnTo>
                  <a:lnTo>
                    <a:pt x="432" y="2835"/>
                  </a:lnTo>
                  <a:lnTo>
                    <a:pt x="432" y="2835"/>
                  </a:lnTo>
                  <a:lnTo>
                    <a:pt x="462" y="2804"/>
                  </a:lnTo>
                  <a:lnTo>
                    <a:pt x="493" y="2772"/>
                  </a:lnTo>
                  <a:lnTo>
                    <a:pt x="524" y="2741"/>
                  </a:lnTo>
                  <a:lnTo>
                    <a:pt x="556" y="2712"/>
                  </a:lnTo>
                  <a:lnTo>
                    <a:pt x="589" y="2682"/>
                  </a:lnTo>
                  <a:lnTo>
                    <a:pt x="622" y="2654"/>
                  </a:lnTo>
                  <a:lnTo>
                    <a:pt x="657" y="2626"/>
                  </a:lnTo>
                  <a:lnTo>
                    <a:pt x="691" y="2598"/>
                  </a:lnTo>
                  <a:lnTo>
                    <a:pt x="728" y="2574"/>
                  </a:lnTo>
                  <a:lnTo>
                    <a:pt x="763" y="2548"/>
                  </a:lnTo>
                  <a:lnTo>
                    <a:pt x="801" y="2525"/>
                  </a:lnTo>
                  <a:lnTo>
                    <a:pt x="838" y="2503"/>
                  </a:lnTo>
                  <a:lnTo>
                    <a:pt x="876" y="2480"/>
                  </a:lnTo>
                  <a:lnTo>
                    <a:pt x="916" y="2459"/>
                  </a:lnTo>
                  <a:lnTo>
                    <a:pt x="956" y="2438"/>
                  </a:lnTo>
                  <a:lnTo>
                    <a:pt x="996" y="2419"/>
                  </a:lnTo>
                  <a:lnTo>
                    <a:pt x="1036" y="2402"/>
                  </a:lnTo>
                  <a:lnTo>
                    <a:pt x="1078" y="2384"/>
                  </a:lnTo>
                  <a:lnTo>
                    <a:pt x="1120" y="2369"/>
                  </a:lnTo>
                  <a:lnTo>
                    <a:pt x="1161" y="2355"/>
                  </a:lnTo>
                  <a:lnTo>
                    <a:pt x="1205" y="2341"/>
                  </a:lnTo>
                  <a:lnTo>
                    <a:pt x="1248" y="2327"/>
                  </a:lnTo>
                  <a:lnTo>
                    <a:pt x="1292" y="2317"/>
                  </a:lnTo>
                  <a:lnTo>
                    <a:pt x="1335" y="2306"/>
                  </a:lnTo>
                  <a:lnTo>
                    <a:pt x="1381" y="2297"/>
                  </a:lnTo>
                  <a:lnTo>
                    <a:pt x="1426" y="2289"/>
                  </a:lnTo>
                  <a:lnTo>
                    <a:pt x="1471" y="2282"/>
                  </a:lnTo>
                  <a:lnTo>
                    <a:pt x="1516" y="2277"/>
                  </a:lnTo>
                  <a:lnTo>
                    <a:pt x="1563" y="2271"/>
                  </a:lnTo>
                  <a:lnTo>
                    <a:pt x="1609" y="2268"/>
                  </a:lnTo>
                  <a:lnTo>
                    <a:pt x="1656" y="2266"/>
                  </a:lnTo>
                  <a:lnTo>
                    <a:pt x="1703" y="2266"/>
                  </a:lnTo>
                  <a:lnTo>
                    <a:pt x="1703" y="2266"/>
                  </a:lnTo>
                  <a:lnTo>
                    <a:pt x="1751" y="2266"/>
                  </a:lnTo>
                  <a:lnTo>
                    <a:pt x="1798" y="2268"/>
                  </a:lnTo>
                  <a:lnTo>
                    <a:pt x="1844" y="2271"/>
                  </a:lnTo>
                  <a:lnTo>
                    <a:pt x="1891" y="2277"/>
                  </a:lnTo>
                  <a:lnTo>
                    <a:pt x="1936" y="2282"/>
                  </a:lnTo>
                  <a:lnTo>
                    <a:pt x="1981" y="2289"/>
                  </a:lnTo>
                  <a:lnTo>
                    <a:pt x="2026" y="2297"/>
                  </a:lnTo>
                  <a:lnTo>
                    <a:pt x="2072" y="2306"/>
                  </a:lnTo>
                  <a:lnTo>
                    <a:pt x="2115" y="2317"/>
                  </a:lnTo>
                  <a:lnTo>
                    <a:pt x="2159" y="2327"/>
                  </a:lnTo>
                  <a:lnTo>
                    <a:pt x="2202" y="2341"/>
                  </a:lnTo>
                  <a:lnTo>
                    <a:pt x="2246" y="2355"/>
                  </a:lnTo>
                  <a:lnTo>
                    <a:pt x="2288" y="2369"/>
                  </a:lnTo>
                  <a:lnTo>
                    <a:pt x="2329" y="2384"/>
                  </a:lnTo>
                  <a:lnTo>
                    <a:pt x="2371" y="2402"/>
                  </a:lnTo>
                  <a:lnTo>
                    <a:pt x="2411" y="2419"/>
                  </a:lnTo>
                  <a:lnTo>
                    <a:pt x="2451" y="2438"/>
                  </a:lnTo>
                  <a:lnTo>
                    <a:pt x="2491" y="2459"/>
                  </a:lnTo>
                  <a:lnTo>
                    <a:pt x="2531" y="2480"/>
                  </a:lnTo>
                  <a:lnTo>
                    <a:pt x="2569" y="2503"/>
                  </a:lnTo>
                  <a:lnTo>
                    <a:pt x="2606" y="2525"/>
                  </a:lnTo>
                  <a:lnTo>
                    <a:pt x="2644" y="2548"/>
                  </a:lnTo>
                  <a:lnTo>
                    <a:pt x="2679" y="2574"/>
                  </a:lnTo>
                  <a:lnTo>
                    <a:pt x="2716" y="2598"/>
                  </a:lnTo>
                  <a:lnTo>
                    <a:pt x="2750" y="2626"/>
                  </a:lnTo>
                  <a:lnTo>
                    <a:pt x="2785" y="2654"/>
                  </a:lnTo>
                  <a:lnTo>
                    <a:pt x="2818" y="2682"/>
                  </a:lnTo>
                  <a:lnTo>
                    <a:pt x="2851" y="2712"/>
                  </a:lnTo>
                  <a:lnTo>
                    <a:pt x="2883" y="2741"/>
                  </a:lnTo>
                  <a:lnTo>
                    <a:pt x="2914" y="2772"/>
                  </a:lnTo>
                  <a:lnTo>
                    <a:pt x="2945" y="2804"/>
                  </a:lnTo>
                  <a:lnTo>
                    <a:pt x="2975" y="2835"/>
                  </a:lnTo>
                  <a:lnTo>
                    <a:pt x="2975" y="2835"/>
                  </a:lnTo>
                  <a:lnTo>
                    <a:pt x="2975" y="2835"/>
                  </a:lnTo>
                  <a:lnTo>
                    <a:pt x="2975" y="2835"/>
                  </a:lnTo>
                  <a:lnTo>
                    <a:pt x="3024" y="2778"/>
                  </a:lnTo>
                  <a:lnTo>
                    <a:pt x="3071" y="2719"/>
                  </a:lnTo>
                  <a:lnTo>
                    <a:pt x="3114" y="2656"/>
                  </a:lnTo>
                  <a:lnTo>
                    <a:pt x="3156" y="2593"/>
                  </a:lnTo>
                  <a:lnTo>
                    <a:pt x="3194" y="2527"/>
                  </a:lnTo>
                  <a:lnTo>
                    <a:pt x="3229" y="2459"/>
                  </a:lnTo>
                  <a:lnTo>
                    <a:pt x="3262" y="2390"/>
                  </a:lnTo>
                  <a:lnTo>
                    <a:pt x="3292" y="2320"/>
                  </a:lnTo>
                  <a:lnTo>
                    <a:pt x="3318" y="2247"/>
                  </a:lnTo>
                  <a:lnTo>
                    <a:pt x="3341" y="2174"/>
                  </a:lnTo>
                  <a:lnTo>
                    <a:pt x="3361" y="2097"/>
                  </a:lnTo>
                  <a:lnTo>
                    <a:pt x="3377" y="2021"/>
                  </a:lnTo>
                  <a:lnTo>
                    <a:pt x="3389" y="1942"/>
                  </a:lnTo>
                  <a:lnTo>
                    <a:pt x="3400" y="1864"/>
                  </a:lnTo>
                  <a:lnTo>
                    <a:pt x="3405" y="1784"/>
                  </a:lnTo>
                  <a:lnTo>
                    <a:pt x="3407" y="1702"/>
                  </a:lnTo>
                  <a:lnTo>
                    <a:pt x="3407" y="1702"/>
                  </a:lnTo>
                  <a:lnTo>
                    <a:pt x="3405" y="1622"/>
                  </a:lnTo>
                  <a:lnTo>
                    <a:pt x="3400" y="1542"/>
                  </a:lnTo>
                  <a:lnTo>
                    <a:pt x="3389" y="1462"/>
                  </a:lnTo>
                  <a:lnTo>
                    <a:pt x="3377" y="1384"/>
                  </a:lnTo>
                  <a:lnTo>
                    <a:pt x="3361" y="1307"/>
                  </a:lnTo>
                  <a:lnTo>
                    <a:pt x="3341" y="1232"/>
                  </a:lnTo>
                  <a:lnTo>
                    <a:pt x="3318" y="1159"/>
                  </a:lnTo>
                  <a:lnTo>
                    <a:pt x="3292" y="1086"/>
                  </a:lnTo>
                  <a:lnTo>
                    <a:pt x="3262" y="1015"/>
                  </a:lnTo>
                  <a:lnTo>
                    <a:pt x="3229" y="945"/>
                  </a:lnTo>
                  <a:lnTo>
                    <a:pt x="3194" y="879"/>
                  </a:lnTo>
                  <a:lnTo>
                    <a:pt x="3156" y="813"/>
                  </a:lnTo>
                  <a:lnTo>
                    <a:pt x="3114" y="749"/>
                  </a:lnTo>
                  <a:lnTo>
                    <a:pt x="3071" y="688"/>
                  </a:lnTo>
                  <a:lnTo>
                    <a:pt x="3024" y="627"/>
                  </a:lnTo>
                  <a:lnTo>
                    <a:pt x="2975" y="569"/>
                  </a:lnTo>
                  <a:lnTo>
                    <a:pt x="2975" y="569"/>
                  </a:lnTo>
                  <a:close/>
                </a:path>
              </a:pathLst>
            </a:custGeom>
            <a:solidFill>
              <a:srgbClr val="7383A4"/>
            </a:solidFill>
            <a:ln w="38100" cap="flat" cmpd="sng">
              <a:solidFill>
                <a:srgbClr val="F8F0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1" name="Google Shape;681;p40"/>
            <p:cNvSpPr txBox="1"/>
            <p:nvPr/>
          </p:nvSpPr>
          <p:spPr>
            <a:xfrm>
              <a:off x="3180212" y="1748886"/>
              <a:ext cx="1258232" cy="1139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Calculate the mutation      rate of each variants</a:t>
              </a:r>
              <a:endParaRPr sz="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2" name="Google Shape;682;p40"/>
            <p:cNvSpPr txBox="1"/>
            <p:nvPr/>
          </p:nvSpPr>
          <p:spPr>
            <a:xfrm>
              <a:off x="4824647" y="2049134"/>
              <a:ext cx="1394356" cy="1139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 panose="020B0604020202020204"/>
                <a:buNone/>
              </a:pPr>
              <a:r>
                <a:rPr lang="en-US" sz="1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Calculate the death rate       from external data </a:t>
              </a:r>
              <a:endParaRPr lang="en-US" sz="16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3" name="Google Shape;683;p40"/>
            <p:cNvSpPr txBox="1"/>
            <p:nvPr/>
          </p:nvSpPr>
          <p:spPr>
            <a:xfrm>
              <a:off x="2936455" y="3309965"/>
              <a:ext cx="1372102" cy="1139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 panose="020B0604020202020204"/>
                <a:buNone/>
              </a:pPr>
              <a:r>
                <a:rPr lang="en-US" sz="1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Make              comparisons           between time and location</a:t>
              </a:r>
              <a:endParaRPr lang="en-US" sz="16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684" name="Google Shape;684;p40"/>
            <p:cNvPicPr preferRelativeResize="0"/>
            <p:nvPr/>
          </p:nvPicPr>
          <p:blipFill rotWithShape="1">
            <a:blip r:embed="rId1"/>
            <a:srcRect r="64524"/>
            <a:stretch>
              <a:fillRect/>
            </a:stretch>
          </p:blipFill>
          <p:spPr>
            <a:xfrm>
              <a:off x="4305999" y="2631426"/>
              <a:ext cx="529779" cy="1120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40"/>
            <p:cNvPicPr preferRelativeResize="0"/>
            <p:nvPr/>
          </p:nvPicPr>
          <p:blipFill rotWithShape="1">
            <a:blip r:embed="rId2"/>
            <a:srcRect l="4941" r="83177" b="81580"/>
            <a:stretch>
              <a:fillRect/>
            </a:stretch>
          </p:blipFill>
          <p:spPr>
            <a:xfrm>
              <a:off x="2481079" y="2146243"/>
              <a:ext cx="461131" cy="536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6" name="Google Shape;686;p40"/>
            <p:cNvPicPr preferRelativeResize="0"/>
            <p:nvPr/>
          </p:nvPicPr>
          <p:blipFill rotWithShape="1">
            <a:blip r:embed="rId3"/>
            <a:srcRect l="25646" r="63579" b="82302"/>
            <a:stretch>
              <a:fillRect/>
            </a:stretch>
          </p:blipFill>
          <p:spPr>
            <a:xfrm>
              <a:off x="2574647" y="3671485"/>
              <a:ext cx="394809" cy="486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7" name="Google Shape;687;p40"/>
            <p:cNvPicPr preferRelativeResize="0"/>
            <p:nvPr/>
          </p:nvPicPr>
          <p:blipFill rotWithShape="1">
            <a:blip r:embed="rId4"/>
            <a:srcRect l="43021" t="26038" r="44854" b="56135"/>
            <a:stretch>
              <a:fillRect/>
            </a:stretch>
          </p:blipFill>
          <p:spPr>
            <a:xfrm>
              <a:off x="6245973" y="2304754"/>
              <a:ext cx="402510" cy="4438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8" name="Google Shape;688;p40"/>
          <p:cNvSpPr txBox="1"/>
          <p:nvPr>
            <p:ph type="body" idx="1"/>
          </p:nvPr>
        </p:nvSpPr>
        <p:spPr>
          <a:xfrm>
            <a:off x="426186" y="555378"/>
            <a:ext cx="8064896" cy="33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Methodology</a:t>
            </a:r>
            <a:endParaRPr lang="en-US"/>
          </a:p>
        </p:txBody>
      </p:sp>
      <p:sp>
        <p:nvSpPr>
          <p:cNvPr id="689" name="Google Shape;689;p40"/>
          <p:cNvSpPr txBox="1"/>
          <p:nvPr/>
        </p:nvSpPr>
        <p:spPr>
          <a:xfrm>
            <a:off x="652918" y="69331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Find the effect of mutation rate and death rate</a:t>
            </a:r>
            <a:endParaRPr sz="3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90" name="Google Shape;690;p40"/>
          <p:cNvGrpSpPr/>
          <p:nvPr/>
        </p:nvGrpSpPr>
        <p:grpSpPr>
          <a:xfrm>
            <a:off x="4881499" y="1802867"/>
            <a:ext cx="3504976" cy="2934228"/>
            <a:chOff x="2574647" y="1552756"/>
            <a:chExt cx="4073836" cy="3394676"/>
          </a:xfrm>
        </p:grpSpPr>
        <p:grpSp>
          <p:nvGrpSpPr>
            <p:cNvPr id="691" name="Google Shape;691;p40"/>
            <p:cNvGrpSpPr/>
            <p:nvPr/>
          </p:nvGrpSpPr>
          <p:grpSpPr>
            <a:xfrm>
              <a:off x="2574647" y="1552756"/>
              <a:ext cx="4073836" cy="3394676"/>
              <a:chOff x="2574647" y="1552756"/>
              <a:chExt cx="4073836" cy="3394676"/>
            </a:xfrm>
          </p:grpSpPr>
          <p:sp>
            <p:nvSpPr>
              <p:cNvPr id="692" name="Google Shape;692;p40"/>
              <p:cNvSpPr/>
              <p:nvPr/>
            </p:nvSpPr>
            <p:spPr>
              <a:xfrm>
                <a:off x="4312247" y="3249495"/>
                <a:ext cx="2039201" cy="1697937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2837" extrusionOk="0">
                    <a:moveTo>
                      <a:pt x="2975" y="0"/>
                    </a:moveTo>
                    <a:lnTo>
                      <a:pt x="2975" y="0"/>
                    </a:lnTo>
                    <a:lnTo>
                      <a:pt x="2945" y="33"/>
                    </a:lnTo>
                    <a:lnTo>
                      <a:pt x="2914" y="65"/>
                    </a:lnTo>
                    <a:lnTo>
                      <a:pt x="2883" y="96"/>
                    </a:lnTo>
                    <a:lnTo>
                      <a:pt x="2851" y="125"/>
                    </a:lnTo>
                    <a:lnTo>
                      <a:pt x="2818" y="155"/>
                    </a:lnTo>
                    <a:lnTo>
                      <a:pt x="2785" y="183"/>
                    </a:lnTo>
                    <a:lnTo>
                      <a:pt x="2750" y="211"/>
                    </a:lnTo>
                    <a:lnTo>
                      <a:pt x="2716" y="237"/>
                    </a:lnTo>
                    <a:lnTo>
                      <a:pt x="2679" y="263"/>
                    </a:lnTo>
                    <a:lnTo>
                      <a:pt x="2642" y="287"/>
                    </a:lnTo>
                    <a:lnTo>
                      <a:pt x="2606" y="312"/>
                    </a:lnTo>
                    <a:lnTo>
                      <a:pt x="2569" y="334"/>
                    </a:lnTo>
                    <a:lnTo>
                      <a:pt x="2529" y="357"/>
                    </a:lnTo>
                    <a:lnTo>
                      <a:pt x="2491" y="378"/>
                    </a:lnTo>
                    <a:lnTo>
                      <a:pt x="2451" y="399"/>
                    </a:lnTo>
                    <a:lnTo>
                      <a:pt x="2411" y="416"/>
                    </a:lnTo>
                    <a:lnTo>
                      <a:pt x="2371" y="435"/>
                    </a:lnTo>
                    <a:lnTo>
                      <a:pt x="2329" y="453"/>
                    </a:lnTo>
                    <a:lnTo>
                      <a:pt x="2287" y="468"/>
                    </a:lnTo>
                    <a:lnTo>
                      <a:pt x="2246" y="482"/>
                    </a:lnTo>
                    <a:lnTo>
                      <a:pt x="2202" y="496"/>
                    </a:lnTo>
                    <a:lnTo>
                      <a:pt x="2159" y="508"/>
                    </a:lnTo>
                    <a:lnTo>
                      <a:pt x="2115" y="520"/>
                    </a:lnTo>
                    <a:lnTo>
                      <a:pt x="2072" y="531"/>
                    </a:lnTo>
                    <a:lnTo>
                      <a:pt x="2026" y="540"/>
                    </a:lnTo>
                    <a:lnTo>
                      <a:pt x="1981" y="548"/>
                    </a:lnTo>
                    <a:lnTo>
                      <a:pt x="1936" y="555"/>
                    </a:lnTo>
                    <a:lnTo>
                      <a:pt x="1891" y="560"/>
                    </a:lnTo>
                    <a:lnTo>
                      <a:pt x="1844" y="566"/>
                    </a:lnTo>
                    <a:lnTo>
                      <a:pt x="1798" y="567"/>
                    </a:lnTo>
                    <a:lnTo>
                      <a:pt x="1751" y="569"/>
                    </a:lnTo>
                    <a:lnTo>
                      <a:pt x="1703" y="571"/>
                    </a:lnTo>
                    <a:lnTo>
                      <a:pt x="1703" y="571"/>
                    </a:lnTo>
                    <a:lnTo>
                      <a:pt x="1656" y="569"/>
                    </a:lnTo>
                    <a:lnTo>
                      <a:pt x="1609" y="567"/>
                    </a:lnTo>
                    <a:lnTo>
                      <a:pt x="1563" y="566"/>
                    </a:lnTo>
                    <a:lnTo>
                      <a:pt x="1516" y="560"/>
                    </a:lnTo>
                    <a:lnTo>
                      <a:pt x="1471" y="555"/>
                    </a:lnTo>
                    <a:lnTo>
                      <a:pt x="1426" y="548"/>
                    </a:lnTo>
                    <a:lnTo>
                      <a:pt x="1381" y="540"/>
                    </a:lnTo>
                    <a:lnTo>
                      <a:pt x="1335" y="531"/>
                    </a:lnTo>
                    <a:lnTo>
                      <a:pt x="1292" y="520"/>
                    </a:lnTo>
                    <a:lnTo>
                      <a:pt x="1247" y="508"/>
                    </a:lnTo>
                    <a:lnTo>
                      <a:pt x="1205" y="496"/>
                    </a:lnTo>
                    <a:lnTo>
                      <a:pt x="1161" y="482"/>
                    </a:lnTo>
                    <a:lnTo>
                      <a:pt x="1119" y="468"/>
                    </a:lnTo>
                    <a:lnTo>
                      <a:pt x="1078" y="453"/>
                    </a:lnTo>
                    <a:lnTo>
                      <a:pt x="1036" y="435"/>
                    </a:lnTo>
                    <a:lnTo>
                      <a:pt x="996" y="416"/>
                    </a:lnTo>
                    <a:lnTo>
                      <a:pt x="954" y="399"/>
                    </a:lnTo>
                    <a:lnTo>
                      <a:pt x="916" y="378"/>
                    </a:lnTo>
                    <a:lnTo>
                      <a:pt x="876" y="357"/>
                    </a:lnTo>
                    <a:lnTo>
                      <a:pt x="838" y="334"/>
                    </a:lnTo>
                    <a:lnTo>
                      <a:pt x="801" y="312"/>
                    </a:lnTo>
                    <a:lnTo>
                      <a:pt x="763" y="287"/>
                    </a:lnTo>
                    <a:lnTo>
                      <a:pt x="726" y="263"/>
                    </a:lnTo>
                    <a:lnTo>
                      <a:pt x="691" y="237"/>
                    </a:lnTo>
                    <a:lnTo>
                      <a:pt x="657" y="211"/>
                    </a:lnTo>
                    <a:lnTo>
                      <a:pt x="622" y="183"/>
                    </a:lnTo>
                    <a:lnTo>
                      <a:pt x="589" y="155"/>
                    </a:lnTo>
                    <a:lnTo>
                      <a:pt x="556" y="125"/>
                    </a:lnTo>
                    <a:lnTo>
                      <a:pt x="524" y="96"/>
                    </a:lnTo>
                    <a:lnTo>
                      <a:pt x="493" y="65"/>
                    </a:lnTo>
                    <a:lnTo>
                      <a:pt x="462" y="33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383" y="59"/>
                    </a:lnTo>
                    <a:lnTo>
                      <a:pt x="336" y="118"/>
                    </a:lnTo>
                    <a:lnTo>
                      <a:pt x="293" y="179"/>
                    </a:lnTo>
                    <a:lnTo>
                      <a:pt x="251" y="244"/>
                    </a:lnTo>
                    <a:lnTo>
                      <a:pt x="213" y="310"/>
                    </a:lnTo>
                    <a:lnTo>
                      <a:pt x="178" y="378"/>
                    </a:lnTo>
                    <a:lnTo>
                      <a:pt x="145" y="446"/>
                    </a:lnTo>
                    <a:lnTo>
                      <a:pt x="115" y="517"/>
                    </a:lnTo>
                    <a:lnTo>
                      <a:pt x="89" y="590"/>
                    </a:lnTo>
                    <a:lnTo>
                      <a:pt x="66" y="663"/>
                    </a:lnTo>
                    <a:lnTo>
                      <a:pt x="46" y="740"/>
                    </a:lnTo>
                    <a:lnTo>
                      <a:pt x="30" y="816"/>
                    </a:lnTo>
                    <a:lnTo>
                      <a:pt x="18" y="893"/>
                    </a:lnTo>
                    <a:lnTo>
                      <a:pt x="7" y="973"/>
                    </a:lnTo>
                    <a:lnTo>
                      <a:pt x="2" y="1053"/>
                    </a:lnTo>
                    <a:lnTo>
                      <a:pt x="0" y="1133"/>
                    </a:lnTo>
                    <a:lnTo>
                      <a:pt x="0" y="1133"/>
                    </a:lnTo>
                    <a:lnTo>
                      <a:pt x="2" y="1215"/>
                    </a:lnTo>
                    <a:lnTo>
                      <a:pt x="7" y="1295"/>
                    </a:lnTo>
                    <a:lnTo>
                      <a:pt x="18" y="1375"/>
                    </a:lnTo>
                    <a:lnTo>
                      <a:pt x="30" y="1451"/>
                    </a:lnTo>
                    <a:lnTo>
                      <a:pt x="46" y="1528"/>
                    </a:lnTo>
                    <a:lnTo>
                      <a:pt x="66" y="1605"/>
                    </a:lnTo>
                    <a:lnTo>
                      <a:pt x="89" y="1678"/>
                    </a:lnTo>
                    <a:lnTo>
                      <a:pt x="115" y="1751"/>
                    </a:lnTo>
                    <a:lnTo>
                      <a:pt x="145" y="1822"/>
                    </a:lnTo>
                    <a:lnTo>
                      <a:pt x="178" y="1890"/>
                    </a:lnTo>
                    <a:lnTo>
                      <a:pt x="213" y="1958"/>
                    </a:lnTo>
                    <a:lnTo>
                      <a:pt x="251" y="2024"/>
                    </a:lnTo>
                    <a:lnTo>
                      <a:pt x="293" y="2088"/>
                    </a:lnTo>
                    <a:lnTo>
                      <a:pt x="336" y="2149"/>
                    </a:lnTo>
                    <a:lnTo>
                      <a:pt x="383" y="2208"/>
                    </a:lnTo>
                    <a:lnTo>
                      <a:pt x="432" y="2266"/>
                    </a:lnTo>
                    <a:lnTo>
                      <a:pt x="432" y="2266"/>
                    </a:lnTo>
                    <a:lnTo>
                      <a:pt x="462" y="2299"/>
                    </a:lnTo>
                    <a:lnTo>
                      <a:pt x="493" y="2330"/>
                    </a:lnTo>
                    <a:lnTo>
                      <a:pt x="523" y="2361"/>
                    </a:lnTo>
                    <a:lnTo>
                      <a:pt x="556" y="2391"/>
                    </a:lnTo>
                    <a:lnTo>
                      <a:pt x="589" y="2421"/>
                    </a:lnTo>
                    <a:lnTo>
                      <a:pt x="622" y="2448"/>
                    </a:lnTo>
                    <a:lnTo>
                      <a:pt x="657" y="2476"/>
                    </a:lnTo>
                    <a:lnTo>
                      <a:pt x="691" y="2502"/>
                    </a:lnTo>
                    <a:lnTo>
                      <a:pt x="726" y="2529"/>
                    </a:lnTo>
                    <a:lnTo>
                      <a:pt x="763" y="2553"/>
                    </a:lnTo>
                    <a:lnTo>
                      <a:pt x="801" y="2577"/>
                    </a:lnTo>
                    <a:lnTo>
                      <a:pt x="838" y="2600"/>
                    </a:lnTo>
                    <a:lnTo>
                      <a:pt x="876" y="2622"/>
                    </a:lnTo>
                    <a:lnTo>
                      <a:pt x="916" y="2643"/>
                    </a:lnTo>
                    <a:lnTo>
                      <a:pt x="954" y="2664"/>
                    </a:lnTo>
                    <a:lnTo>
                      <a:pt x="994" y="2683"/>
                    </a:lnTo>
                    <a:lnTo>
                      <a:pt x="1036" y="2701"/>
                    </a:lnTo>
                    <a:lnTo>
                      <a:pt x="1078" y="2718"/>
                    </a:lnTo>
                    <a:lnTo>
                      <a:pt x="1119" y="2734"/>
                    </a:lnTo>
                    <a:lnTo>
                      <a:pt x="1161" y="2748"/>
                    </a:lnTo>
                    <a:lnTo>
                      <a:pt x="1205" y="2762"/>
                    </a:lnTo>
                    <a:lnTo>
                      <a:pt x="1247" y="2774"/>
                    </a:lnTo>
                    <a:lnTo>
                      <a:pt x="1292" y="2786"/>
                    </a:lnTo>
                    <a:lnTo>
                      <a:pt x="1335" y="2796"/>
                    </a:lnTo>
                    <a:lnTo>
                      <a:pt x="1381" y="2805"/>
                    </a:lnTo>
                    <a:lnTo>
                      <a:pt x="1426" y="2814"/>
                    </a:lnTo>
                    <a:lnTo>
                      <a:pt x="1471" y="2821"/>
                    </a:lnTo>
                    <a:lnTo>
                      <a:pt x="1516" y="2826"/>
                    </a:lnTo>
                    <a:lnTo>
                      <a:pt x="1563" y="2831"/>
                    </a:lnTo>
                    <a:lnTo>
                      <a:pt x="1609" y="2833"/>
                    </a:lnTo>
                    <a:lnTo>
                      <a:pt x="1656" y="2837"/>
                    </a:lnTo>
                    <a:lnTo>
                      <a:pt x="1703" y="2837"/>
                    </a:lnTo>
                    <a:lnTo>
                      <a:pt x="1703" y="2837"/>
                    </a:lnTo>
                    <a:lnTo>
                      <a:pt x="1748" y="2837"/>
                    </a:lnTo>
                    <a:lnTo>
                      <a:pt x="1791" y="2835"/>
                    </a:lnTo>
                    <a:lnTo>
                      <a:pt x="1835" y="2831"/>
                    </a:lnTo>
                    <a:lnTo>
                      <a:pt x="1877" y="2828"/>
                    </a:lnTo>
                    <a:lnTo>
                      <a:pt x="1920" y="2823"/>
                    </a:lnTo>
                    <a:lnTo>
                      <a:pt x="1962" y="2817"/>
                    </a:lnTo>
                    <a:lnTo>
                      <a:pt x="2005" y="2810"/>
                    </a:lnTo>
                    <a:lnTo>
                      <a:pt x="2047" y="2802"/>
                    </a:lnTo>
                    <a:lnTo>
                      <a:pt x="2087" y="2793"/>
                    </a:lnTo>
                    <a:lnTo>
                      <a:pt x="2129" y="2783"/>
                    </a:lnTo>
                    <a:lnTo>
                      <a:pt x="2169" y="2772"/>
                    </a:lnTo>
                    <a:lnTo>
                      <a:pt x="2209" y="2760"/>
                    </a:lnTo>
                    <a:lnTo>
                      <a:pt x="2289" y="2734"/>
                    </a:lnTo>
                    <a:lnTo>
                      <a:pt x="2366" y="2703"/>
                    </a:lnTo>
                    <a:lnTo>
                      <a:pt x="2442" y="2668"/>
                    </a:lnTo>
                    <a:lnTo>
                      <a:pt x="2515" y="2631"/>
                    </a:lnTo>
                    <a:lnTo>
                      <a:pt x="2587" y="2589"/>
                    </a:lnTo>
                    <a:lnTo>
                      <a:pt x="2656" y="2546"/>
                    </a:lnTo>
                    <a:lnTo>
                      <a:pt x="2723" y="2499"/>
                    </a:lnTo>
                    <a:lnTo>
                      <a:pt x="2787" y="2448"/>
                    </a:lnTo>
                    <a:lnTo>
                      <a:pt x="2848" y="2395"/>
                    </a:lnTo>
                    <a:lnTo>
                      <a:pt x="2907" y="2337"/>
                    </a:lnTo>
                    <a:lnTo>
                      <a:pt x="2964" y="2278"/>
                    </a:lnTo>
                    <a:lnTo>
                      <a:pt x="3017" y="2217"/>
                    </a:lnTo>
                    <a:lnTo>
                      <a:pt x="3069" y="2153"/>
                    </a:lnTo>
                    <a:lnTo>
                      <a:pt x="3116" y="2087"/>
                    </a:lnTo>
                    <a:lnTo>
                      <a:pt x="3159" y="2017"/>
                    </a:lnTo>
                    <a:lnTo>
                      <a:pt x="3201" y="1946"/>
                    </a:lnTo>
                    <a:lnTo>
                      <a:pt x="3238" y="1872"/>
                    </a:lnTo>
                    <a:lnTo>
                      <a:pt x="3273" y="1796"/>
                    </a:lnTo>
                    <a:lnTo>
                      <a:pt x="3304" y="1719"/>
                    </a:lnTo>
                    <a:lnTo>
                      <a:pt x="3330" y="1639"/>
                    </a:lnTo>
                    <a:lnTo>
                      <a:pt x="3342" y="1599"/>
                    </a:lnTo>
                    <a:lnTo>
                      <a:pt x="3353" y="1559"/>
                    </a:lnTo>
                    <a:lnTo>
                      <a:pt x="3363" y="1518"/>
                    </a:lnTo>
                    <a:lnTo>
                      <a:pt x="3372" y="1477"/>
                    </a:lnTo>
                    <a:lnTo>
                      <a:pt x="3380" y="1436"/>
                    </a:lnTo>
                    <a:lnTo>
                      <a:pt x="3387" y="1392"/>
                    </a:lnTo>
                    <a:lnTo>
                      <a:pt x="3393" y="1350"/>
                    </a:lnTo>
                    <a:lnTo>
                      <a:pt x="3398" y="1307"/>
                    </a:lnTo>
                    <a:lnTo>
                      <a:pt x="3401" y="1265"/>
                    </a:lnTo>
                    <a:lnTo>
                      <a:pt x="3405" y="1222"/>
                    </a:lnTo>
                    <a:lnTo>
                      <a:pt x="3407" y="1178"/>
                    </a:lnTo>
                    <a:lnTo>
                      <a:pt x="3407" y="1133"/>
                    </a:lnTo>
                    <a:lnTo>
                      <a:pt x="3407" y="1133"/>
                    </a:lnTo>
                    <a:lnTo>
                      <a:pt x="3405" y="1053"/>
                    </a:lnTo>
                    <a:lnTo>
                      <a:pt x="3400" y="973"/>
                    </a:lnTo>
                    <a:lnTo>
                      <a:pt x="3389" y="893"/>
                    </a:lnTo>
                    <a:lnTo>
                      <a:pt x="3377" y="816"/>
                    </a:lnTo>
                    <a:lnTo>
                      <a:pt x="3360" y="740"/>
                    </a:lnTo>
                    <a:lnTo>
                      <a:pt x="3340" y="663"/>
                    </a:lnTo>
                    <a:lnTo>
                      <a:pt x="3318" y="590"/>
                    </a:lnTo>
                    <a:lnTo>
                      <a:pt x="3292" y="517"/>
                    </a:lnTo>
                    <a:lnTo>
                      <a:pt x="3262" y="446"/>
                    </a:lnTo>
                    <a:lnTo>
                      <a:pt x="3229" y="376"/>
                    </a:lnTo>
                    <a:lnTo>
                      <a:pt x="3194" y="310"/>
                    </a:lnTo>
                    <a:lnTo>
                      <a:pt x="3156" y="244"/>
                    </a:lnTo>
                    <a:lnTo>
                      <a:pt x="3114" y="179"/>
                    </a:lnTo>
                    <a:lnTo>
                      <a:pt x="3071" y="118"/>
                    </a:lnTo>
                    <a:lnTo>
                      <a:pt x="3024" y="58"/>
                    </a:lnTo>
                    <a:lnTo>
                      <a:pt x="2975" y="0"/>
                    </a:lnTo>
                    <a:lnTo>
                      <a:pt x="2975" y="0"/>
                    </a:lnTo>
                    <a:close/>
                  </a:path>
                </a:pathLst>
              </a:custGeom>
              <a:solidFill>
                <a:srgbClr val="625F63"/>
              </a:solidFill>
              <a:ln w="38100" cap="flat" cmpd="sng">
                <a:solidFill>
                  <a:srgbClr val="F8F0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2790330" y="2909429"/>
                <a:ext cx="1780559" cy="2038003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3406" extrusionOk="0">
                    <a:moveTo>
                      <a:pt x="2975" y="569"/>
                    </a:moveTo>
                    <a:lnTo>
                      <a:pt x="2975" y="569"/>
                    </a:lnTo>
                    <a:lnTo>
                      <a:pt x="2975" y="569"/>
                    </a:lnTo>
                    <a:lnTo>
                      <a:pt x="2975" y="569"/>
                    </a:lnTo>
                    <a:lnTo>
                      <a:pt x="2945" y="538"/>
                    </a:lnTo>
                    <a:lnTo>
                      <a:pt x="2914" y="506"/>
                    </a:lnTo>
                    <a:lnTo>
                      <a:pt x="2883" y="475"/>
                    </a:lnTo>
                    <a:lnTo>
                      <a:pt x="2851" y="446"/>
                    </a:lnTo>
                    <a:lnTo>
                      <a:pt x="2818" y="416"/>
                    </a:lnTo>
                    <a:lnTo>
                      <a:pt x="2785" y="388"/>
                    </a:lnTo>
                    <a:lnTo>
                      <a:pt x="2750" y="360"/>
                    </a:lnTo>
                    <a:lnTo>
                      <a:pt x="2716" y="332"/>
                    </a:lnTo>
                    <a:lnTo>
                      <a:pt x="2679" y="308"/>
                    </a:lnTo>
                    <a:lnTo>
                      <a:pt x="2644" y="282"/>
                    </a:lnTo>
                    <a:lnTo>
                      <a:pt x="2606" y="259"/>
                    </a:lnTo>
                    <a:lnTo>
                      <a:pt x="2569" y="237"/>
                    </a:lnTo>
                    <a:lnTo>
                      <a:pt x="2531" y="214"/>
                    </a:lnTo>
                    <a:lnTo>
                      <a:pt x="2491" y="193"/>
                    </a:lnTo>
                    <a:lnTo>
                      <a:pt x="2451" y="172"/>
                    </a:lnTo>
                    <a:lnTo>
                      <a:pt x="2411" y="153"/>
                    </a:lnTo>
                    <a:lnTo>
                      <a:pt x="2371" y="136"/>
                    </a:lnTo>
                    <a:lnTo>
                      <a:pt x="2329" y="118"/>
                    </a:lnTo>
                    <a:lnTo>
                      <a:pt x="2288" y="103"/>
                    </a:lnTo>
                    <a:lnTo>
                      <a:pt x="2246" y="89"/>
                    </a:lnTo>
                    <a:lnTo>
                      <a:pt x="2202" y="75"/>
                    </a:lnTo>
                    <a:lnTo>
                      <a:pt x="2159" y="61"/>
                    </a:lnTo>
                    <a:lnTo>
                      <a:pt x="2115" y="51"/>
                    </a:lnTo>
                    <a:lnTo>
                      <a:pt x="2072" y="40"/>
                    </a:lnTo>
                    <a:lnTo>
                      <a:pt x="2026" y="31"/>
                    </a:lnTo>
                    <a:lnTo>
                      <a:pt x="1981" y="23"/>
                    </a:lnTo>
                    <a:lnTo>
                      <a:pt x="1936" y="16"/>
                    </a:lnTo>
                    <a:lnTo>
                      <a:pt x="1891" y="11"/>
                    </a:lnTo>
                    <a:lnTo>
                      <a:pt x="1844" y="5"/>
                    </a:lnTo>
                    <a:lnTo>
                      <a:pt x="1798" y="2"/>
                    </a:lnTo>
                    <a:lnTo>
                      <a:pt x="1751" y="0"/>
                    </a:lnTo>
                    <a:lnTo>
                      <a:pt x="1703" y="0"/>
                    </a:lnTo>
                    <a:lnTo>
                      <a:pt x="1703" y="0"/>
                    </a:lnTo>
                    <a:lnTo>
                      <a:pt x="1656" y="0"/>
                    </a:lnTo>
                    <a:lnTo>
                      <a:pt x="1609" y="2"/>
                    </a:lnTo>
                    <a:lnTo>
                      <a:pt x="1563" y="5"/>
                    </a:lnTo>
                    <a:lnTo>
                      <a:pt x="1516" y="11"/>
                    </a:lnTo>
                    <a:lnTo>
                      <a:pt x="1471" y="16"/>
                    </a:lnTo>
                    <a:lnTo>
                      <a:pt x="1426" y="23"/>
                    </a:lnTo>
                    <a:lnTo>
                      <a:pt x="1381" y="31"/>
                    </a:lnTo>
                    <a:lnTo>
                      <a:pt x="1335" y="40"/>
                    </a:lnTo>
                    <a:lnTo>
                      <a:pt x="1292" y="51"/>
                    </a:lnTo>
                    <a:lnTo>
                      <a:pt x="1248" y="61"/>
                    </a:lnTo>
                    <a:lnTo>
                      <a:pt x="1205" y="75"/>
                    </a:lnTo>
                    <a:lnTo>
                      <a:pt x="1161" y="89"/>
                    </a:lnTo>
                    <a:lnTo>
                      <a:pt x="1120" y="103"/>
                    </a:lnTo>
                    <a:lnTo>
                      <a:pt x="1078" y="118"/>
                    </a:lnTo>
                    <a:lnTo>
                      <a:pt x="1036" y="136"/>
                    </a:lnTo>
                    <a:lnTo>
                      <a:pt x="996" y="153"/>
                    </a:lnTo>
                    <a:lnTo>
                      <a:pt x="956" y="172"/>
                    </a:lnTo>
                    <a:lnTo>
                      <a:pt x="916" y="193"/>
                    </a:lnTo>
                    <a:lnTo>
                      <a:pt x="876" y="214"/>
                    </a:lnTo>
                    <a:lnTo>
                      <a:pt x="838" y="237"/>
                    </a:lnTo>
                    <a:lnTo>
                      <a:pt x="801" y="259"/>
                    </a:lnTo>
                    <a:lnTo>
                      <a:pt x="763" y="282"/>
                    </a:lnTo>
                    <a:lnTo>
                      <a:pt x="728" y="308"/>
                    </a:lnTo>
                    <a:lnTo>
                      <a:pt x="691" y="332"/>
                    </a:lnTo>
                    <a:lnTo>
                      <a:pt x="657" y="360"/>
                    </a:lnTo>
                    <a:lnTo>
                      <a:pt x="622" y="388"/>
                    </a:lnTo>
                    <a:lnTo>
                      <a:pt x="589" y="416"/>
                    </a:lnTo>
                    <a:lnTo>
                      <a:pt x="556" y="446"/>
                    </a:lnTo>
                    <a:lnTo>
                      <a:pt x="524" y="475"/>
                    </a:lnTo>
                    <a:lnTo>
                      <a:pt x="493" y="506"/>
                    </a:lnTo>
                    <a:lnTo>
                      <a:pt x="462" y="538"/>
                    </a:lnTo>
                    <a:lnTo>
                      <a:pt x="432" y="569"/>
                    </a:lnTo>
                    <a:lnTo>
                      <a:pt x="432" y="569"/>
                    </a:lnTo>
                    <a:lnTo>
                      <a:pt x="383" y="627"/>
                    </a:lnTo>
                    <a:lnTo>
                      <a:pt x="336" y="687"/>
                    </a:lnTo>
                    <a:lnTo>
                      <a:pt x="293" y="748"/>
                    </a:lnTo>
                    <a:lnTo>
                      <a:pt x="251" y="813"/>
                    </a:lnTo>
                    <a:lnTo>
                      <a:pt x="213" y="879"/>
                    </a:lnTo>
                    <a:lnTo>
                      <a:pt x="178" y="945"/>
                    </a:lnTo>
                    <a:lnTo>
                      <a:pt x="145" y="1015"/>
                    </a:lnTo>
                    <a:lnTo>
                      <a:pt x="115" y="1086"/>
                    </a:lnTo>
                    <a:lnTo>
                      <a:pt x="89" y="1159"/>
                    </a:lnTo>
                    <a:lnTo>
                      <a:pt x="67" y="1232"/>
                    </a:lnTo>
                    <a:lnTo>
                      <a:pt x="46" y="1309"/>
                    </a:lnTo>
                    <a:lnTo>
                      <a:pt x="30" y="1385"/>
                    </a:lnTo>
                    <a:lnTo>
                      <a:pt x="18" y="1462"/>
                    </a:lnTo>
                    <a:lnTo>
                      <a:pt x="7" y="1542"/>
                    </a:lnTo>
                    <a:lnTo>
                      <a:pt x="2" y="1622"/>
                    </a:lnTo>
                    <a:lnTo>
                      <a:pt x="0" y="1702"/>
                    </a:lnTo>
                    <a:lnTo>
                      <a:pt x="0" y="1702"/>
                    </a:lnTo>
                    <a:lnTo>
                      <a:pt x="0" y="1747"/>
                    </a:lnTo>
                    <a:lnTo>
                      <a:pt x="2" y="1791"/>
                    </a:lnTo>
                    <a:lnTo>
                      <a:pt x="6" y="1834"/>
                    </a:lnTo>
                    <a:lnTo>
                      <a:pt x="9" y="1876"/>
                    </a:lnTo>
                    <a:lnTo>
                      <a:pt x="14" y="1919"/>
                    </a:lnTo>
                    <a:lnTo>
                      <a:pt x="20" y="1961"/>
                    </a:lnTo>
                    <a:lnTo>
                      <a:pt x="27" y="2005"/>
                    </a:lnTo>
                    <a:lnTo>
                      <a:pt x="35" y="2046"/>
                    </a:lnTo>
                    <a:lnTo>
                      <a:pt x="44" y="2087"/>
                    </a:lnTo>
                    <a:lnTo>
                      <a:pt x="54" y="2128"/>
                    </a:lnTo>
                    <a:lnTo>
                      <a:pt x="65" y="2168"/>
                    </a:lnTo>
                    <a:lnTo>
                      <a:pt x="77" y="2208"/>
                    </a:lnTo>
                    <a:lnTo>
                      <a:pt x="103" y="2288"/>
                    </a:lnTo>
                    <a:lnTo>
                      <a:pt x="134" y="2365"/>
                    </a:lnTo>
                    <a:lnTo>
                      <a:pt x="168" y="2441"/>
                    </a:lnTo>
                    <a:lnTo>
                      <a:pt x="206" y="2515"/>
                    </a:lnTo>
                    <a:lnTo>
                      <a:pt x="248" y="2586"/>
                    </a:lnTo>
                    <a:lnTo>
                      <a:pt x="291" y="2656"/>
                    </a:lnTo>
                    <a:lnTo>
                      <a:pt x="338" y="2722"/>
                    </a:lnTo>
                    <a:lnTo>
                      <a:pt x="389" y="2786"/>
                    </a:lnTo>
                    <a:lnTo>
                      <a:pt x="443" y="2847"/>
                    </a:lnTo>
                    <a:lnTo>
                      <a:pt x="500" y="2906"/>
                    </a:lnTo>
                    <a:lnTo>
                      <a:pt x="559" y="2964"/>
                    </a:lnTo>
                    <a:lnTo>
                      <a:pt x="620" y="3017"/>
                    </a:lnTo>
                    <a:lnTo>
                      <a:pt x="684" y="3068"/>
                    </a:lnTo>
                    <a:lnTo>
                      <a:pt x="751" y="3115"/>
                    </a:lnTo>
                    <a:lnTo>
                      <a:pt x="820" y="3158"/>
                    </a:lnTo>
                    <a:lnTo>
                      <a:pt x="892" y="3200"/>
                    </a:lnTo>
                    <a:lnTo>
                      <a:pt x="965" y="3237"/>
                    </a:lnTo>
                    <a:lnTo>
                      <a:pt x="1041" y="3272"/>
                    </a:lnTo>
                    <a:lnTo>
                      <a:pt x="1118" y="3303"/>
                    </a:lnTo>
                    <a:lnTo>
                      <a:pt x="1198" y="3329"/>
                    </a:lnTo>
                    <a:lnTo>
                      <a:pt x="1238" y="3341"/>
                    </a:lnTo>
                    <a:lnTo>
                      <a:pt x="1278" y="3352"/>
                    </a:lnTo>
                    <a:lnTo>
                      <a:pt x="1320" y="3362"/>
                    </a:lnTo>
                    <a:lnTo>
                      <a:pt x="1360" y="3371"/>
                    </a:lnTo>
                    <a:lnTo>
                      <a:pt x="1402" y="3379"/>
                    </a:lnTo>
                    <a:lnTo>
                      <a:pt x="1443" y="3386"/>
                    </a:lnTo>
                    <a:lnTo>
                      <a:pt x="1487" y="3392"/>
                    </a:lnTo>
                    <a:lnTo>
                      <a:pt x="1529" y="3397"/>
                    </a:lnTo>
                    <a:lnTo>
                      <a:pt x="1572" y="3400"/>
                    </a:lnTo>
                    <a:lnTo>
                      <a:pt x="1616" y="3404"/>
                    </a:lnTo>
                    <a:lnTo>
                      <a:pt x="1659" y="3406"/>
                    </a:lnTo>
                    <a:lnTo>
                      <a:pt x="1703" y="3406"/>
                    </a:lnTo>
                    <a:lnTo>
                      <a:pt x="1703" y="3406"/>
                    </a:lnTo>
                    <a:lnTo>
                      <a:pt x="1751" y="3406"/>
                    </a:lnTo>
                    <a:lnTo>
                      <a:pt x="1798" y="3402"/>
                    </a:lnTo>
                    <a:lnTo>
                      <a:pt x="1844" y="3400"/>
                    </a:lnTo>
                    <a:lnTo>
                      <a:pt x="1891" y="3395"/>
                    </a:lnTo>
                    <a:lnTo>
                      <a:pt x="1936" y="3390"/>
                    </a:lnTo>
                    <a:lnTo>
                      <a:pt x="1981" y="3383"/>
                    </a:lnTo>
                    <a:lnTo>
                      <a:pt x="2026" y="3374"/>
                    </a:lnTo>
                    <a:lnTo>
                      <a:pt x="2072" y="3365"/>
                    </a:lnTo>
                    <a:lnTo>
                      <a:pt x="2115" y="3355"/>
                    </a:lnTo>
                    <a:lnTo>
                      <a:pt x="2160" y="3343"/>
                    </a:lnTo>
                    <a:lnTo>
                      <a:pt x="2202" y="3331"/>
                    </a:lnTo>
                    <a:lnTo>
                      <a:pt x="2246" y="3317"/>
                    </a:lnTo>
                    <a:lnTo>
                      <a:pt x="2288" y="3303"/>
                    </a:lnTo>
                    <a:lnTo>
                      <a:pt x="2329" y="3287"/>
                    </a:lnTo>
                    <a:lnTo>
                      <a:pt x="2371" y="3270"/>
                    </a:lnTo>
                    <a:lnTo>
                      <a:pt x="2411" y="3252"/>
                    </a:lnTo>
                    <a:lnTo>
                      <a:pt x="2453" y="3233"/>
                    </a:lnTo>
                    <a:lnTo>
                      <a:pt x="2491" y="3212"/>
                    </a:lnTo>
                    <a:lnTo>
                      <a:pt x="2531" y="3191"/>
                    </a:lnTo>
                    <a:lnTo>
                      <a:pt x="2569" y="3169"/>
                    </a:lnTo>
                    <a:lnTo>
                      <a:pt x="2606" y="3146"/>
                    </a:lnTo>
                    <a:lnTo>
                      <a:pt x="2644" y="3122"/>
                    </a:lnTo>
                    <a:lnTo>
                      <a:pt x="2681" y="3098"/>
                    </a:lnTo>
                    <a:lnTo>
                      <a:pt x="2716" y="3071"/>
                    </a:lnTo>
                    <a:lnTo>
                      <a:pt x="2750" y="3045"/>
                    </a:lnTo>
                    <a:lnTo>
                      <a:pt x="2785" y="3017"/>
                    </a:lnTo>
                    <a:lnTo>
                      <a:pt x="2818" y="2990"/>
                    </a:lnTo>
                    <a:lnTo>
                      <a:pt x="2851" y="2960"/>
                    </a:lnTo>
                    <a:lnTo>
                      <a:pt x="2883" y="2930"/>
                    </a:lnTo>
                    <a:lnTo>
                      <a:pt x="2914" y="2899"/>
                    </a:lnTo>
                    <a:lnTo>
                      <a:pt x="2945" y="2868"/>
                    </a:lnTo>
                    <a:lnTo>
                      <a:pt x="2975" y="2835"/>
                    </a:lnTo>
                    <a:lnTo>
                      <a:pt x="2975" y="2835"/>
                    </a:lnTo>
                    <a:lnTo>
                      <a:pt x="2926" y="2777"/>
                    </a:lnTo>
                    <a:lnTo>
                      <a:pt x="2879" y="2718"/>
                    </a:lnTo>
                    <a:lnTo>
                      <a:pt x="2836" y="2657"/>
                    </a:lnTo>
                    <a:lnTo>
                      <a:pt x="2794" y="2593"/>
                    </a:lnTo>
                    <a:lnTo>
                      <a:pt x="2756" y="2527"/>
                    </a:lnTo>
                    <a:lnTo>
                      <a:pt x="2721" y="2459"/>
                    </a:lnTo>
                    <a:lnTo>
                      <a:pt x="2688" y="2391"/>
                    </a:lnTo>
                    <a:lnTo>
                      <a:pt x="2658" y="2320"/>
                    </a:lnTo>
                    <a:lnTo>
                      <a:pt x="2632" y="2247"/>
                    </a:lnTo>
                    <a:lnTo>
                      <a:pt x="2609" y="2174"/>
                    </a:lnTo>
                    <a:lnTo>
                      <a:pt x="2589" y="2097"/>
                    </a:lnTo>
                    <a:lnTo>
                      <a:pt x="2573" y="2020"/>
                    </a:lnTo>
                    <a:lnTo>
                      <a:pt x="2561" y="1944"/>
                    </a:lnTo>
                    <a:lnTo>
                      <a:pt x="2550" y="1864"/>
                    </a:lnTo>
                    <a:lnTo>
                      <a:pt x="2545" y="1784"/>
                    </a:lnTo>
                    <a:lnTo>
                      <a:pt x="2543" y="1702"/>
                    </a:lnTo>
                    <a:lnTo>
                      <a:pt x="2543" y="1702"/>
                    </a:lnTo>
                    <a:lnTo>
                      <a:pt x="2545" y="1622"/>
                    </a:lnTo>
                    <a:lnTo>
                      <a:pt x="2550" y="1542"/>
                    </a:lnTo>
                    <a:lnTo>
                      <a:pt x="2561" y="1462"/>
                    </a:lnTo>
                    <a:lnTo>
                      <a:pt x="2573" y="1385"/>
                    </a:lnTo>
                    <a:lnTo>
                      <a:pt x="2589" y="1309"/>
                    </a:lnTo>
                    <a:lnTo>
                      <a:pt x="2609" y="1232"/>
                    </a:lnTo>
                    <a:lnTo>
                      <a:pt x="2632" y="1159"/>
                    </a:lnTo>
                    <a:lnTo>
                      <a:pt x="2658" y="1086"/>
                    </a:lnTo>
                    <a:lnTo>
                      <a:pt x="2688" y="1015"/>
                    </a:lnTo>
                    <a:lnTo>
                      <a:pt x="2721" y="947"/>
                    </a:lnTo>
                    <a:lnTo>
                      <a:pt x="2756" y="879"/>
                    </a:lnTo>
                    <a:lnTo>
                      <a:pt x="2794" y="813"/>
                    </a:lnTo>
                    <a:lnTo>
                      <a:pt x="2836" y="748"/>
                    </a:lnTo>
                    <a:lnTo>
                      <a:pt x="2879" y="687"/>
                    </a:lnTo>
                    <a:lnTo>
                      <a:pt x="2926" y="628"/>
                    </a:lnTo>
                    <a:lnTo>
                      <a:pt x="2975" y="569"/>
                    </a:lnTo>
                    <a:lnTo>
                      <a:pt x="2975" y="569"/>
                    </a:lnTo>
                    <a:close/>
                  </a:path>
                </a:pathLst>
              </a:custGeom>
              <a:solidFill>
                <a:srgbClr val="FF6F89"/>
              </a:solidFill>
              <a:ln w="38100" cap="flat" cmpd="sng">
                <a:solidFill>
                  <a:srgbClr val="F8F0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4" name="Google Shape;694;p40"/>
              <p:cNvSpPr/>
              <p:nvPr/>
            </p:nvSpPr>
            <p:spPr>
              <a:xfrm>
                <a:off x="4570889" y="1552756"/>
                <a:ext cx="1780559" cy="2038003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3406" extrusionOk="0">
                    <a:moveTo>
                      <a:pt x="1271" y="0"/>
                    </a:moveTo>
                    <a:lnTo>
                      <a:pt x="1271" y="0"/>
                    </a:lnTo>
                    <a:lnTo>
                      <a:pt x="1224" y="0"/>
                    </a:lnTo>
                    <a:lnTo>
                      <a:pt x="1177" y="2"/>
                    </a:lnTo>
                    <a:lnTo>
                      <a:pt x="1131" y="6"/>
                    </a:lnTo>
                    <a:lnTo>
                      <a:pt x="1084" y="11"/>
                    </a:lnTo>
                    <a:lnTo>
                      <a:pt x="1039" y="16"/>
                    </a:lnTo>
                    <a:lnTo>
                      <a:pt x="994" y="23"/>
                    </a:lnTo>
                    <a:lnTo>
                      <a:pt x="949" y="30"/>
                    </a:lnTo>
                    <a:lnTo>
                      <a:pt x="903" y="41"/>
                    </a:lnTo>
                    <a:lnTo>
                      <a:pt x="860" y="51"/>
                    </a:lnTo>
                    <a:lnTo>
                      <a:pt x="815" y="61"/>
                    </a:lnTo>
                    <a:lnTo>
                      <a:pt x="773" y="75"/>
                    </a:lnTo>
                    <a:lnTo>
                      <a:pt x="729" y="87"/>
                    </a:lnTo>
                    <a:lnTo>
                      <a:pt x="687" y="103"/>
                    </a:lnTo>
                    <a:lnTo>
                      <a:pt x="646" y="119"/>
                    </a:lnTo>
                    <a:lnTo>
                      <a:pt x="604" y="136"/>
                    </a:lnTo>
                    <a:lnTo>
                      <a:pt x="562" y="154"/>
                    </a:lnTo>
                    <a:lnTo>
                      <a:pt x="522" y="173"/>
                    </a:lnTo>
                    <a:lnTo>
                      <a:pt x="484" y="194"/>
                    </a:lnTo>
                    <a:lnTo>
                      <a:pt x="444" y="215"/>
                    </a:lnTo>
                    <a:lnTo>
                      <a:pt x="406" y="235"/>
                    </a:lnTo>
                    <a:lnTo>
                      <a:pt x="369" y="260"/>
                    </a:lnTo>
                    <a:lnTo>
                      <a:pt x="331" y="282"/>
                    </a:lnTo>
                    <a:lnTo>
                      <a:pt x="294" y="308"/>
                    </a:lnTo>
                    <a:lnTo>
                      <a:pt x="259" y="333"/>
                    </a:lnTo>
                    <a:lnTo>
                      <a:pt x="225" y="361"/>
                    </a:lnTo>
                    <a:lnTo>
                      <a:pt x="190" y="389"/>
                    </a:lnTo>
                    <a:lnTo>
                      <a:pt x="157" y="416"/>
                    </a:lnTo>
                    <a:lnTo>
                      <a:pt x="124" y="446"/>
                    </a:lnTo>
                    <a:lnTo>
                      <a:pt x="91" y="476"/>
                    </a:lnTo>
                    <a:lnTo>
                      <a:pt x="61" y="507"/>
                    </a:lnTo>
                    <a:lnTo>
                      <a:pt x="30" y="538"/>
                    </a:lnTo>
                    <a:lnTo>
                      <a:pt x="0" y="569"/>
                    </a:lnTo>
                    <a:lnTo>
                      <a:pt x="0" y="569"/>
                    </a:lnTo>
                    <a:lnTo>
                      <a:pt x="49" y="627"/>
                    </a:lnTo>
                    <a:lnTo>
                      <a:pt x="96" y="688"/>
                    </a:lnTo>
                    <a:lnTo>
                      <a:pt x="139" y="749"/>
                    </a:lnTo>
                    <a:lnTo>
                      <a:pt x="181" y="813"/>
                    </a:lnTo>
                    <a:lnTo>
                      <a:pt x="219" y="879"/>
                    </a:lnTo>
                    <a:lnTo>
                      <a:pt x="254" y="945"/>
                    </a:lnTo>
                    <a:lnTo>
                      <a:pt x="287" y="1015"/>
                    </a:lnTo>
                    <a:lnTo>
                      <a:pt x="317" y="1086"/>
                    </a:lnTo>
                    <a:lnTo>
                      <a:pt x="343" y="1159"/>
                    </a:lnTo>
                    <a:lnTo>
                      <a:pt x="366" y="1232"/>
                    </a:lnTo>
                    <a:lnTo>
                      <a:pt x="386" y="1307"/>
                    </a:lnTo>
                    <a:lnTo>
                      <a:pt x="402" y="1384"/>
                    </a:lnTo>
                    <a:lnTo>
                      <a:pt x="414" y="1462"/>
                    </a:lnTo>
                    <a:lnTo>
                      <a:pt x="425" y="1542"/>
                    </a:lnTo>
                    <a:lnTo>
                      <a:pt x="430" y="1622"/>
                    </a:lnTo>
                    <a:lnTo>
                      <a:pt x="432" y="1702"/>
                    </a:lnTo>
                    <a:lnTo>
                      <a:pt x="432" y="1702"/>
                    </a:lnTo>
                    <a:lnTo>
                      <a:pt x="430" y="1784"/>
                    </a:lnTo>
                    <a:lnTo>
                      <a:pt x="425" y="1864"/>
                    </a:lnTo>
                    <a:lnTo>
                      <a:pt x="414" y="1942"/>
                    </a:lnTo>
                    <a:lnTo>
                      <a:pt x="402" y="2021"/>
                    </a:lnTo>
                    <a:lnTo>
                      <a:pt x="386" y="2097"/>
                    </a:lnTo>
                    <a:lnTo>
                      <a:pt x="366" y="2174"/>
                    </a:lnTo>
                    <a:lnTo>
                      <a:pt x="343" y="2247"/>
                    </a:lnTo>
                    <a:lnTo>
                      <a:pt x="317" y="2320"/>
                    </a:lnTo>
                    <a:lnTo>
                      <a:pt x="287" y="2390"/>
                    </a:lnTo>
                    <a:lnTo>
                      <a:pt x="254" y="2459"/>
                    </a:lnTo>
                    <a:lnTo>
                      <a:pt x="219" y="2527"/>
                    </a:lnTo>
                    <a:lnTo>
                      <a:pt x="181" y="2593"/>
                    </a:lnTo>
                    <a:lnTo>
                      <a:pt x="139" y="2656"/>
                    </a:lnTo>
                    <a:lnTo>
                      <a:pt x="96" y="2719"/>
                    </a:lnTo>
                    <a:lnTo>
                      <a:pt x="49" y="2778"/>
                    </a:lnTo>
                    <a:lnTo>
                      <a:pt x="0" y="2835"/>
                    </a:lnTo>
                    <a:lnTo>
                      <a:pt x="0" y="2835"/>
                    </a:lnTo>
                    <a:lnTo>
                      <a:pt x="0" y="2835"/>
                    </a:lnTo>
                    <a:lnTo>
                      <a:pt x="0" y="2835"/>
                    </a:lnTo>
                    <a:lnTo>
                      <a:pt x="30" y="2868"/>
                    </a:lnTo>
                    <a:lnTo>
                      <a:pt x="61" y="2900"/>
                    </a:lnTo>
                    <a:lnTo>
                      <a:pt x="92" y="2931"/>
                    </a:lnTo>
                    <a:lnTo>
                      <a:pt x="124" y="2960"/>
                    </a:lnTo>
                    <a:lnTo>
                      <a:pt x="157" y="2990"/>
                    </a:lnTo>
                    <a:lnTo>
                      <a:pt x="190" y="3018"/>
                    </a:lnTo>
                    <a:lnTo>
                      <a:pt x="225" y="3046"/>
                    </a:lnTo>
                    <a:lnTo>
                      <a:pt x="259" y="3072"/>
                    </a:lnTo>
                    <a:lnTo>
                      <a:pt x="294" y="3098"/>
                    </a:lnTo>
                    <a:lnTo>
                      <a:pt x="331" y="3122"/>
                    </a:lnTo>
                    <a:lnTo>
                      <a:pt x="369" y="3147"/>
                    </a:lnTo>
                    <a:lnTo>
                      <a:pt x="406" y="3169"/>
                    </a:lnTo>
                    <a:lnTo>
                      <a:pt x="444" y="3192"/>
                    </a:lnTo>
                    <a:lnTo>
                      <a:pt x="484" y="3213"/>
                    </a:lnTo>
                    <a:lnTo>
                      <a:pt x="522" y="3234"/>
                    </a:lnTo>
                    <a:lnTo>
                      <a:pt x="564" y="3251"/>
                    </a:lnTo>
                    <a:lnTo>
                      <a:pt x="604" y="3270"/>
                    </a:lnTo>
                    <a:lnTo>
                      <a:pt x="646" y="3288"/>
                    </a:lnTo>
                    <a:lnTo>
                      <a:pt x="687" y="3303"/>
                    </a:lnTo>
                    <a:lnTo>
                      <a:pt x="729" y="3317"/>
                    </a:lnTo>
                    <a:lnTo>
                      <a:pt x="773" y="3331"/>
                    </a:lnTo>
                    <a:lnTo>
                      <a:pt x="815" y="3343"/>
                    </a:lnTo>
                    <a:lnTo>
                      <a:pt x="860" y="3355"/>
                    </a:lnTo>
                    <a:lnTo>
                      <a:pt x="903" y="3366"/>
                    </a:lnTo>
                    <a:lnTo>
                      <a:pt x="949" y="3375"/>
                    </a:lnTo>
                    <a:lnTo>
                      <a:pt x="994" y="3383"/>
                    </a:lnTo>
                    <a:lnTo>
                      <a:pt x="1039" y="3390"/>
                    </a:lnTo>
                    <a:lnTo>
                      <a:pt x="1084" y="3395"/>
                    </a:lnTo>
                    <a:lnTo>
                      <a:pt x="1131" y="3401"/>
                    </a:lnTo>
                    <a:lnTo>
                      <a:pt x="1177" y="3402"/>
                    </a:lnTo>
                    <a:lnTo>
                      <a:pt x="1224" y="3404"/>
                    </a:lnTo>
                    <a:lnTo>
                      <a:pt x="1271" y="3406"/>
                    </a:lnTo>
                    <a:lnTo>
                      <a:pt x="1271" y="3406"/>
                    </a:lnTo>
                    <a:lnTo>
                      <a:pt x="1319" y="3404"/>
                    </a:lnTo>
                    <a:lnTo>
                      <a:pt x="1366" y="3402"/>
                    </a:lnTo>
                    <a:lnTo>
                      <a:pt x="1412" y="3401"/>
                    </a:lnTo>
                    <a:lnTo>
                      <a:pt x="1459" y="3395"/>
                    </a:lnTo>
                    <a:lnTo>
                      <a:pt x="1504" y="3390"/>
                    </a:lnTo>
                    <a:lnTo>
                      <a:pt x="1549" y="3383"/>
                    </a:lnTo>
                    <a:lnTo>
                      <a:pt x="1594" y="3375"/>
                    </a:lnTo>
                    <a:lnTo>
                      <a:pt x="1640" y="3366"/>
                    </a:lnTo>
                    <a:lnTo>
                      <a:pt x="1683" y="3355"/>
                    </a:lnTo>
                    <a:lnTo>
                      <a:pt x="1727" y="3343"/>
                    </a:lnTo>
                    <a:lnTo>
                      <a:pt x="1770" y="3331"/>
                    </a:lnTo>
                    <a:lnTo>
                      <a:pt x="1814" y="3317"/>
                    </a:lnTo>
                    <a:lnTo>
                      <a:pt x="1855" y="3303"/>
                    </a:lnTo>
                    <a:lnTo>
                      <a:pt x="1897" y="3288"/>
                    </a:lnTo>
                    <a:lnTo>
                      <a:pt x="1939" y="3270"/>
                    </a:lnTo>
                    <a:lnTo>
                      <a:pt x="1979" y="3251"/>
                    </a:lnTo>
                    <a:lnTo>
                      <a:pt x="2019" y="3234"/>
                    </a:lnTo>
                    <a:lnTo>
                      <a:pt x="2059" y="3213"/>
                    </a:lnTo>
                    <a:lnTo>
                      <a:pt x="2097" y="3192"/>
                    </a:lnTo>
                    <a:lnTo>
                      <a:pt x="2137" y="3169"/>
                    </a:lnTo>
                    <a:lnTo>
                      <a:pt x="2174" y="3147"/>
                    </a:lnTo>
                    <a:lnTo>
                      <a:pt x="2210" y="3122"/>
                    </a:lnTo>
                    <a:lnTo>
                      <a:pt x="2247" y="3098"/>
                    </a:lnTo>
                    <a:lnTo>
                      <a:pt x="2284" y="3072"/>
                    </a:lnTo>
                    <a:lnTo>
                      <a:pt x="2318" y="3046"/>
                    </a:lnTo>
                    <a:lnTo>
                      <a:pt x="2353" y="3018"/>
                    </a:lnTo>
                    <a:lnTo>
                      <a:pt x="2386" y="2990"/>
                    </a:lnTo>
                    <a:lnTo>
                      <a:pt x="2419" y="2960"/>
                    </a:lnTo>
                    <a:lnTo>
                      <a:pt x="2451" y="2931"/>
                    </a:lnTo>
                    <a:lnTo>
                      <a:pt x="2482" y="2900"/>
                    </a:lnTo>
                    <a:lnTo>
                      <a:pt x="2513" y="2868"/>
                    </a:lnTo>
                    <a:lnTo>
                      <a:pt x="2543" y="2835"/>
                    </a:lnTo>
                    <a:lnTo>
                      <a:pt x="2543" y="2835"/>
                    </a:lnTo>
                    <a:lnTo>
                      <a:pt x="2592" y="2778"/>
                    </a:lnTo>
                    <a:lnTo>
                      <a:pt x="2639" y="2719"/>
                    </a:lnTo>
                    <a:lnTo>
                      <a:pt x="2682" y="2658"/>
                    </a:lnTo>
                    <a:lnTo>
                      <a:pt x="2724" y="2593"/>
                    </a:lnTo>
                    <a:lnTo>
                      <a:pt x="2762" y="2527"/>
                    </a:lnTo>
                    <a:lnTo>
                      <a:pt x="2797" y="2459"/>
                    </a:lnTo>
                    <a:lnTo>
                      <a:pt x="2830" y="2391"/>
                    </a:lnTo>
                    <a:lnTo>
                      <a:pt x="2860" y="2320"/>
                    </a:lnTo>
                    <a:lnTo>
                      <a:pt x="2886" y="2247"/>
                    </a:lnTo>
                    <a:lnTo>
                      <a:pt x="2908" y="2174"/>
                    </a:lnTo>
                    <a:lnTo>
                      <a:pt x="2928" y="2097"/>
                    </a:lnTo>
                    <a:lnTo>
                      <a:pt x="2945" y="2021"/>
                    </a:lnTo>
                    <a:lnTo>
                      <a:pt x="2957" y="1942"/>
                    </a:lnTo>
                    <a:lnTo>
                      <a:pt x="2968" y="1864"/>
                    </a:lnTo>
                    <a:lnTo>
                      <a:pt x="2973" y="1784"/>
                    </a:lnTo>
                    <a:lnTo>
                      <a:pt x="2975" y="1702"/>
                    </a:lnTo>
                    <a:lnTo>
                      <a:pt x="2975" y="1702"/>
                    </a:lnTo>
                    <a:lnTo>
                      <a:pt x="2975" y="1659"/>
                    </a:lnTo>
                    <a:lnTo>
                      <a:pt x="2973" y="1615"/>
                    </a:lnTo>
                    <a:lnTo>
                      <a:pt x="2969" y="1572"/>
                    </a:lnTo>
                    <a:lnTo>
                      <a:pt x="2966" y="1528"/>
                    </a:lnTo>
                    <a:lnTo>
                      <a:pt x="2961" y="1487"/>
                    </a:lnTo>
                    <a:lnTo>
                      <a:pt x="2955" y="1443"/>
                    </a:lnTo>
                    <a:lnTo>
                      <a:pt x="2948" y="1401"/>
                    </a:lnTo>
                    <a:lnTo>
                      <a:pt x="2940" y="1360"/>
                    </a:lnTo>
                    <a:lnTo>
                      <a:pt x="2931" y="1318"/>
                    </a:lnTo>
                    <a:lnTo>
                      <a:pt x="2921" y="1278"/>
                    </a:lnTo>
                    <a:lnTo>
                      <a:pt x="2910" y="1236"/>
                    </a:lnTo>
                    <a:lnTo>
                      <a:pt x="2898" y="1196"/>
                    </a:lnTo>
                    <a:lnTo>
                      <a:pt x="2872" y="1118"/>
                    </a:lnTo>
                    <a:lnTo>
                      <a:pt x="2841" y="1039"/>
                    </a:lnTo>
                    <a:lnTo>
                      <a:pt x="2806" y="965"/>
                    </a:lnTo>
                    <a:lnTo>
                      <a:pt x="2769" y="891"/>
                    </a:lnTo>
                    <a:lnTo>
                      <a:pt x="2727" y="820"/>
                    </a:lnTo>
                    <a:lnTo>
                      <a:pt x="2684" y="750"/>
                    </a:lnTo>
                    <a:lnTo>
                      <a:pt x="2637" y="684"/>
                    </a:lnTo>
                    <a:lnTo>
                      <a:pt x="2585" y="620"/>
                    </a:lnTo>
                    <a:lnTo>
                      <a:pt x="2532" y="557"/>
                    </a:lnTo>
                    <a:lnTo>
                      <a:pt x="2475" y="498"/>
                    </a:lnTo>
                    <a:lnTo>
                      <a:pt x="2416" y="442"/>
                    </a:lnTo>
                    <a:lnTo>
                      <a:pt x="2355" y="389"/>
                    </a:lnTo>
                    <a:lnTo>
                      <a:pt x="2291" y="338"/>
                    </a:lnTo>
                    <a:lnTo>
                      <a:pt x="2224" y="291"/>
                    </a:lnTo>
                    <a:lnTo>
                      <a:pt x="2155" y="248"/>
                    </a:lnTo>
                    <a:lnTo>
                      <a:pt x="2083" y="206"/>
                    </a:lnTo>
                    <a:lnTo>
                      <a:pt x="2010" y="168"/>
                    </a:lnTo>
                    <a:lnTo>
                      <a:pt x="1934" y="134"/>
                    </a:lnTo>
                    <a:lnTo>
                      <a:pt x="1857" y="103"/>
                    </a:lnTo>
                    <a:lnTo>
                      <a:pt x="1777" y="77"/>
                    </a:lnTo>
                    <a:lnTo>
                      <a:pt x="1737" y="65"/>
                    </a:lnTo>
                    <a:lnTo>
                      <a:pt x="1697" y="54"/>
                    </a:lnTo>
                    <a:lnTo>
                      <a:pt x="1655" y="44"/>
                    </a:lnTo>
                    <a:lnTo>
                      <a:pt x="1615" y="35"/>
                    </a:lnTo>
                    <a:lnTo>
                      <a:pt x="1573" y="27"/>
                    </a:lnTo>
                    <a:lnTo>
                      <a:pt x="1530" y="20"/>
                    </a:lnTo>
                    <a:lnTo>
                      <a:pt x="1488" y="14"/>
                    </a:lnTo>
                    <a:lnTo>
                      <a:pt x="1445" y="9"/>
                    </a:lnTo>
                    <a:lnTo>
                      <a:pt x="1403" y="6"/>
                    </a:lnTo>
                    <a:lnTo>
                      <a:pt x="1359" y="2"/>
                    </a:lnTo>
                    <a:lnTo>
                      <a:pt x="1316" y="0"/>
                    </a:lnTo>
                    <a:lnTo>
                      <a:pt x="1271" y="0"/>
                    </a:lnTo>
                    <a:lnTo>
                      <a:pt x="1271" y="0"/>
                    </a:lnTo>
                    <a:close/>
                  </a:path>
                </a:pathLst>
              </a:custGeom>
              <a:solidFill>
                <a:srgbClr val="71C6C6"/>
              </a:solidFill>
              <a:ln w="38100" cap="flat" cmpd="sng">
                <a:solidFill>
                  <a:srgbClr val="F8F0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5" name="Google Shape;695;p40"/>
              <p:cNvSpPr txBox="1"/>
              <p:nvPr/>
            </p:nvSpPr>
            <p:spPr>
              <a:xfrm>
                <a:off x="4911758" y="2241810"/>
                <a:ext cx="1258232" cy="569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 panose="020B0604020202020204"/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Using regression analysis</a:t>
                </a:r>
                <a:endParaRPr sz="1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96" name="Google Shape;696;p40"/>
              <p:cNvSpPr txBox="1"/>
              <p:nvPr/>
            </p:nvSpPr>
            <p:spPr>
              <a:xfrm>
                <a:off x="3023226" y="3629810"/>
                <a:ext cx="1258232" cy="569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 panose="020B0604020202020204"/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Combine the data set</a:t>
                </a:r>
                <a:endParaRPr lang="en-US" sz="1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97" name="Google Shape;697;p40"/>
              <p:cNvPicPr preferRelativeResize="0"/>
              <p:nvPr/>
            </p:nvPicPr>
            <p:blipFill rotWithShape="1">
              <a:blip r:embed="rId1"/>
              <a:srcRect r="64524"/>
              <a:stretch>
                <a:fillRect/>
              </a:stretch>
            </p:blipFill>
            <p:spPr>
              <a:xfrm>
                <a:off x="4305998" y="2525602"/>
                <a:ext cx="529779" cy="11200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8" name="Google Shape;698;p40"/>
              <p:cNvPicPr preferRelativeResize="0"/>
              <p:nvPr/>
            </p:nvPicPr>
            <p:blipFill rotWithShape="1">
              <a:blip r:embed="rId3"/>
              <a:srcRect l="25646" r="63579" b="82302"/>
              <a:stretch>
                <a:fillRect/>
              </a:stretch>
            </p:blipFill>
            <p:spPr>
              <a:xfrm>
                <a:off x="2574647" y="3671485"/>
                <a:ext cx="394809" cy="4863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" name="Google Shape;699;p40"/>
              <p:cNvPicPr preferRelativeResize="0"/>
              <p:nvPr/>
            </p:nvPicPr>
            <p:blipFill rotWithShape="1">
              <a:blip r:embed="rId4"/>
              <a:srcRect l="43021" t="26038" r="44854" b="56135"/>
              <a:stretch>
                <a:fillRect/>
              </a:stretch>
            </p:blipFill>
            <p:spPr>
              <a:xfrm>
                <a:off x="6245973" y="2304754"/>
                <a:ext cx="402510" cy="4438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" name="Google Shape;700;p40"/>
              <p:cNvPicPr preferRelativeResize="0"/>
              <p:nvPr/>
            </p:nvPicPr>
            <p:blipFill rotWithShape="1">
              <a:blip r:embed="rId5"/>
              <a:srcRect l="63438" t="2177" r="21569" b="84789"/>
              <a:stretch>
                <a:fillRect/>
              </a:stretch>
            </p:blipFill>
            <p:spPr>
              <a:xfrm>
                <a:off x="6088897" y="3758225"/>
                <a:ext cx="523316" cy="3411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1" name="Google Shape;701;p40"/>
            <p:cNvSpPr txBox="1"/>
            <p:nvPr/>
          </p:nvSpPr>
          <p:spPr>
            <a:xfrm>
              <a:off x="4425166" y="3673721"/>
              <a:ext cx="1769175" cy="997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 panose="020B0604020202020204"/>
                <a:buNone/>
              </a:pPr>
              <a:r>
                <a:rPr lang="en-US" sz="14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Observe the general trend of death rate   in response to the  mutation</a:t>
              </a:r>
              <a:endParaRPr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02" name="Google Shape;702;p40"/>
          <p:cNvSpPr txBox="1"/>
          <p:nvPr/>
        </p:nvSpPr>
        <p:spPr>
          <a:xfrm>
            <a:off x="5271295" y="1132734"/>
            <a:ext cx="2858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Find the correlation globally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2750" y="881962"/>
            <a:ext cx="5491025" cy="23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1"/>
          <p:cNvSpPr txBox="1"/>
          <p:nvPr/>
        </p:nvSpPr>
        <p:spPr>
          <a:xfrm>
            <a:off x="652918" y="176322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Computation of mutation rate</a:t>
            </a:r>
            <a:endParaRPr sz="3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09" name="Google Shape;709;p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04" y="3409757"/>
            <a:ext cx="3850608" cy="23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4083918"/>
            <a:ext cx="7926069" cy="4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1"/>
          <p:cNvSpPr/>
          <p:nvPr/>
        </p:nvSpPr>
        <p:spPr>
          <a:xfrm>
            <a:off x="107504" y="986245"/>
            <a:ext cx="1152128" cy="288032"/>
          </a:xfrm>
          <a:prstGeom prst="ellipse">
            <a:avLst/>
          </a:prstGeom>
          <a:noFill/>
          <a:ln w="25400" cap="flat" cmpd="sng">
            <a:solidFill>
              <a:srgbClr val="FF6F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6F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41"/>
          <p:cNvSpPr/>
          <p:nvPr/>
        </p:nvSpPr>
        <p:spPr>
          <a:xfrm>
            <a:off x="1548346" y="2679409"/>
            <a:ext cx="1152000" cy="288000"/>
          </a:xfrm>
          <a:prstGeom prst="ellipse">
            <a:avLst/>
          </a:prstGeom>
          <a:noFill/>
          <a:ln w="25400" cap="flat" cmpd="sng">
            <a:solidFill>
              <a:srgbClr val="FF6F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41"/>
          <p:cNvSpPr/>
          <p:nvPr/>
        </p:nvSpPr>
        <p:spPr>
          <a:xfrm>
            <a:off x="3197774" y="3430729"/>
            <a:ext cx="898280" cy="231880"/>
          </a:xfrm>
          <a:prstGeom prst="ellipse">
            <a:avLst/>
          </a:prstGeom>
          <a:noFill/>
          <a:ln w="25400" cap="flat" cmpd="sng">
            <a:solidFill>
              <a:srgbClr val="FF6F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41"/>
          <p:cNvSpPr/>
          <p:nvPr/>
        </p:nvSpPr>
        <p:spPr>
          <a:xfrm>
            <a:off x="4070538" y="4224512"/>
            <a:ext cx="1152128" cy="288032"/>
          </a:xfrm>
          <a:prstGeom prst="ellipse">
            <a:avLst/>
          </a:prstGeom>
          <a:noFill/>
          <a:ln w="25400" cap="flat" cmpd="sng">
            <a:solidFill>
              <a:srgbClr val="FF6F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5" name="Google Shape;715;p41"/>
          <p:cNvCxnSpPr/>
          <p:nvPr/>
        </p:nvCxnSpPr>
        <p:spPr>
          <a:xfrm rot="10800000">
            <a:off x="1187624" y="1274277"/>
            <a:ext cx="2882914" cy="1081449"/>
          </a:xfrm>
          <a:prstGeom prst="straightConnector1">
            <a:avLst/>
          </a:prstGeom>
          <a:noFill/>
          <a:ln w="19050" cap="flat" cmpd="sng">
            <a:solidFill>
              <a:srgbClr val="FF6F8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6" name="Google Shape;716;p41"/>
          <p:cNvCxnSpPr>
            <a:stCxn id="717" idx="1"/>
          </p:cNvCxnSpPr>
          <p:nvPr/>
        </p:nvCxnSpPr>
        <p:spPr>
          <a:xfrm flipH="1">
            <a:off x="2778438" y="2427734"/>
            <a:ext cx="1292100" cy="323700"/>
          </a:xfrm>
          <a:prstGeom prst="straightConnector1">
            <a:avLst/>
          </a:prstGeom>
          <a:noFill/>
          <a:ln w="19050" cap="flat" cmpd="sng">
            <a:solidFill>
              <a:srgbClr val="FF6F8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8" name="Google Shape;718;p41"/>
          <p:cNvCxnSpPr/>
          <p:nvPr/>
        </p:nvCxnSpPr>
        <p:spPr>
          <a:xfrm flipH="1">
            <a:off x="4242894" y="3525697"/>
            <a:ext cx="805054" cy="1"/>
          </a:xfrm>
          <a:prstGeom prst="straightConnector1">
            <a:avLst/>
          </a:prstGeom>
          <a:noFill/>
          <a:ln w="19050" cap="flat" cmpd="sng">
            <a:solidFill>
              <a:srgbClr val="FF6F8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9" name="Google Shape;719;p41"/>
          <p:cNvCxnSpPr/>
          <p:nvPr/>
        </p:nvCxnSpPr>
        <p:spPr>
          <a:xfrm flipH="1">
            <a:off x="4788024" y="3759615"/>
            <a:ext cx="362633" cy="394600"/>
          </a:xfrm>
          <a:prstGeom prst="straightConnector1">
            <a:avLst/>
          </a:prstGeom>
          <a:noFill/>
          <a:ln w="19050" cap="flat" cmpd="sng">
            <a:solidFill>
              <a:srgbClr val="FF6F8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7" name="Google Shape;717;p41"/>
          <p:cNvSpPr txBox="1"/>
          <p:nvPr/>
        </p:nvSpPr>
        <p:spPr>
          <a:xfrm>
            <a:off x="4070538" y="2243068"/>
            <a:ext cx="1853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FF6F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Noise filtering</a:t>
            </a:r>
            <a:endParaRPr sz="1800">
              <a:solidFill>
                <a:srgbClr val="FF6F8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0" name="Google Shape;720;p41"/>
          <p:cNvSpPr txBox="1"/>
          <p:nvPr/>
        </p:nvSpPr>
        <p:spPr>
          <a:xfrm>
            <a:off x="5101347" y="3362003"/>
            <a:ext cx="28829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6F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Transformation of data</a:t>
            </a:r>
            <a:endParaRPr lang="en-US" sz="1800" b="1">
              <a:solidFill>
                <a:srgbClr val="FF6F8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113" y="1211663"/>
            <a:ext cx="9079774" cy="32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3"/>
          <p:cNvSpPr txBox="1"/>
          <p:nvPr/>
        </p:nvSpPr>
        <p:spPr>
          <a:xfrm>
            <a:off x="652918" y="104314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Computation of mutation rate</a:t>
            </a:r>
            <a:endParaRPr sz="3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27" name="Google Shape;727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99792" y="2067694"/>
            <a:ext cx="3333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6"/>
          <p:cNvSpPr txBox="1"/>
          <p:nvPr/>
        </p:nvSpPr>
        <p:spPr>
          <a:xfrm>
            <a:off x="652918" y="176322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Combine data</a:t>
            </a:r>
            <a:endParaRPr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33" name="Google Shape;733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40483" y="1105170"/>
            <a:ext cx="6263034" cy="38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6"/>
          <p:cNvSpPr/>
          <p:nvPr/>
        </p:nvSpPr>
        <p:spPr>
          <a:xfrm>
            <a:off x="1403648" y="1059582"/>
            <a:ext cx="2699469" cy="322434"/>
          </a:xfrm>
          <a:prstGeom prst="ellipse">
            <a:avLst/>
          </a:prstGeom>
          <a:noFill/>
          <a:ln w="25400" cap="flat" cmpd="sng">
            <a:solidFill>
              <a:srgbClr val="FF6F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6F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5" name="Google Shape;735;p46"/>
          <p:cNvCxnSpPr/>
          <p:nvPr/>
        </p:nvCxnSpPr>
        <p:spPr>
          <a:xfrm>
            <a:off x="3958635" y="1382016"/>
            <a:ext cx="1" cy="242888"/>
          </a:xfrm>
          <a:prstGeom prst="straightConnector1">
            <a:avLst/>
          </a:prstGeom>
          <a:noFill/>
          <a:ln w="28575" cap="flat" cmpd="sng">
            <a:solidFill>
              <a:srgbClr val="FF6F8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6" name="Google Shape;736;p46"/>
          <p:cNvCxnSpPr/>
          <p:nvPr/>
        </p:nvCxnSpPr>
        <p:spPr>
          <a:xfrm>
            <a:off x="6876256" y="1382016"/>
            <a:ext cx="1" cy="242888"/>
          </a:xfrm>
          <a:prstGeom prst="straightConnector1">
            <a:avLst/>
          </a:prstGeom>
          <a:noFill/>
          <a:ln w="28575" cap="flat" cmpd="sng">
            <a:solidFill>
              <a:srgbClr val="FF6F8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7"/>
          <p:cNvSpPr txBox="1"/>
          <p:nvPr/>
        </p:nvSpPr>
        <p:spPr>
          <a:xfrm>
            <a:off x="652918" y="176322"/>
            <a:ext cx="7974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Types of correlation</a:t>
            </a:r>
            <a:endParaRPr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2" name="Google Shape;742;p47"/>
          <p:cNvSpPr txBox="1"/>
          <p:nvPr/>
        </p:nvSpPr>
        <p:spPr>
          <a:xfrm>
            <a:off x="3563888" y="987574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Increasing type</a:t>
            </a:r>
            <a:endParaRPr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43" name="Google Shape;743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40084"/>
            <a:ext cx="4409644" cy="280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14444" y="1540084"/>
            <a:ext cx="4277157" cy="2776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Presentation</Application>
  <PresentationFormat/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Arial</vt:lpstr>
      <vt:lpstr>Malgun Gothic</vt:lpstr>
      <vt:lpstr>Gubbi</vt:lpstr>
      <vt:lpstr>Calibri</vt:lpstr>
      <vt:lpstr>PT Sans Narrow</vt:lpstr>
      <vt:lpstr>Open Sans</vt:lpstr>
      <vt:lpstr>Calibri</vt:lpstr>
      <vt:lpstr>Tahoma</vt:lpstr>
      <vt:lpstr>Tahoma</vt:lpstr>
      <vt:lpstr>Impact</vt:lpstr>
      <vt:lpstr>Times New Roman</vt:lpstr>
      <vt:lpstr>微软雅黑</vt:lpstr>
      <vt:lpstr>Arial Unicode MS</vt:lpstr>
      <vt:lpstr>宋体</vt:lpstr>
      <vt:lpstr>AR PL UKai CN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fish</cp:lastModifiedBy>
  <cp:revision>1</cp:revision>
  <dcterms:created xsi:type="dcterms:W3CDTF">2022-10-19T04:42:15Z</dcterms:created>
  <dcterms:modified xsi:type="dcterms:W3CDTF">2022-10-19T04:42:15Z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