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57" d="100"/>
          <a:sy n="57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6B7E2-C8D4-4415-AC07-D8245AFBD5C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BA4784-1414-4FA0-9429-1075EBCA3F8E}">
      <dgm:prSet/>
      <dgm:spPr/>
      <dgm:t>
        <a:bodyPr/>
        <a:lstStyle/>
        <a:p>
          <a:r>
            <a:rPr lang="en-NG">
              <a:latin typeface="Arial" panose="020B0604020202020204" pitchFamily="34" charset="0"/>
              <a:cs typeface="Arial" panose="020B0604020202020204" pitchFamily="34" charset="0"/>
            </a:rPr>
            <a:t>Remove Unwanted columns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2A1245-D672-44BB-A632-799465E95CFE}" type="parTrans" cxnId="{1BC5F8C1-89ED-44FD-B235-FFDD5740C89A}">
      <dgm:prSet/>
      <dgm:spPr/>
      <dgm:t>
        <a:bodyPr/>
        <a:lstStyle/>
        <a:p>
          <a:endParaRPr lang="en-US"/>
        </a:p>
      </dgm:t>
    </dgm:pt>
    <dgm:pt modelId="{B625A349-B77D-4D45-99A4-8A0BC374AD09}" type="sibTrans" cxnId="{1BC5F8C1-89ED-44FD-B235-FFDD5740C89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7998A09-E2CB-4EC5-8B41-5D4DDDE931A7}">
      <dgm:prSet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</a:t>
          </a:r>
          <a:r>
            <a:rPr lang="en-NG" dirty="0">
              <a:latin typeface="Arial" panose="020B0604020202020204" pitchFamily="34" charset="0"/>
              <a:cs typeface="Arial" panose="020B0604020202020204" pitchFamily="34" charset="0"/>
            </a:rPr>
            <a:t>ename column headers to appropriate naming conventions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BF98E7F9-15C7-4639-AA9F-9B05A95C5C37}" type="parTrans" cxnId="{540946AE-3862-4C3F-9BF4-23FE5D781FC9}">
      <dgm:prSet/>
      <dgm:spPr/>
      <dgm:t>
        <a:bodyPr/>
        <a:lstStyle/>
        <a:p>
          <a:endParaRPr lang="en-US"/>
        </a:p>
      </dgm:t>
    </dgm:pt>
    <dgm:pt modelId="{AF58A1A5-2E22-4177-8119-29D671F3DDDE}" type="sibTrans" cxnId="{540946AE-3862-4C3F-9BF4-23FE5D781FC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902CA18-6CE3-4C69-BF8F-E437EB3D3902}">
      <dgm:prSet/>
      <dgm:spPr/>
      <dgm:t>
        <a:bodyPr/>
        <a:lstStyle/>
        <a:p>
          <a:r>
            <a:rPr lang="en-NG" dirty="0">
              <a:latin typeface="Arial" panose="020B0604020202020204" pitchFamily="34" charset="0"/>
              <a:cs typeface="Arial" panose="020B0604020202020204" pitchFamily="34" charset="0"/>
            </a:rPr>
            <a:t>Refine hypothesis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F372EC-10D3-4A68-A759-E5FE0A3E2823}" type="parTrans" cxnId="{F6DA9432-D98A-4E77-8FA2-55B7FCCD1986}">
      <dgm:prSet/>
      <dgm:spPr/>
      <dgm:t>
        <a:bodyPr/>
        <a:lstStyle/>
        <a:p>
          <a:endParaRPr lang="en-US"/>
        </a:p>
      </dgm:t>
    </dgm:pt>
    <dgm:pt modelId="{38C3AB92-313B-46D1-AA49-A0F194E9ACD5}" type="sibTrans" cxnId="{F6DA9432-D98A-4E77-8FA2-55B7FCCD198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B8F1141-97C9-3646-86C8-78E6E9EE7CEA}" type="pres">
      <dgm:prSet presAssocID="{E896B7E2-C8D4-4415-AC07-D8245AFBD5CC}" presName="Name0" presStyleCnt="0">
        <dgm:presLayoutVars>
          <dgm:animLvl val="lvl"/>
          <dgm:resizeHandles val="exact"/>
        </dgm:presLayoutVars>
      </dgm:prSet>
      <dgm:spPr/>
    </dgm:pt>
    <dgm:pt modelId="{B7FB30B9-2221-7E41-B0A5-A0599F695273}" type="pres">
      <dgm:prSet presAssocID="{4DBA4784-1414-4FA0-9429-1075EBCA3F8E}" presName="compositeNode" presStyleCnt="0">
        <dgm:presLayoutVars>
          <dgm:bulletEnabled val="1"/>
        </dgm:presLayoutVars>
      </dgm:prSet>
      <dgm:spPr/>
    </dgm:pt>
    <dgm:pt modelId="{D3CDD059-B045-9747-9660-21DAFF1361D1}" type="pres">
      <dgm:prSet presAssocID="{4DBA4784-1414-4FA0-9429-1075EBCA3F8E}" presName="bgRect" presStyleLbl="bgAccFollowNode1" presStyleIdx="0" presStyleCnt="3"/>
      <dgm:spPr/>
    </dgm:pt>
    <dgm:pt modelId="{C359331C-39DF-AD4B-A7E8-12455CCF97F4}" type="pres">
      <dgm:prSet presAssocID="{B625A349-B77D-4D45-99A4-8A0BC374AD0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B3E201-38BB-F243-85EF-D5266A83384B}" type="pres">
      <dgm:prSet presAssocID="{4DBA4784-1414-4FA0-9429-1075EBCA3F8E}" presName="bottomLine" presStyleLbl="alignNode1" presStyleIdx="1" presStyleCnt="6">
        <dgm:presLayoutVars/>
      </dgm:prSet>
      <dgm:spPr/>
    </dgm:pt>
    <dgm:pt modelId="{6B45B902-7993-5849-A515-A41F1EBEDC2B}" type="pres">
      <dgm:prSet presAssocID="{4DBA4784-1414-4FA0-9429-1075EBCA3F8E}" presName="nodeText" presStyleLbl="bgAccFollowNode1" presStyleIdx="0" presStyleCnt="3">
        <dgm:presLayoutVars>
          <dgm:bulletEnabled val="1"/>
        </dgm:presLayoutVars>
      </dgm:prSet>
      <dgm:spPr/>
    </dgm:pt>
    <dgm:pt modelId="{B428181F-CD06-734E-8C74-90004CB8AE9E}" type="pres">
      <dgm:prSet presAssocID="{B625A349-B77D-4D45-99A4-8A0BC374AD09}" presName="sibTrans" presStyleCnt="0"/>
      <dgm:spPr/>
    </dgm:pt>
    <dgm:pt modelId="{D58F67DD-34E1-7744-8A01-910B10E87F9C}" type="pres">
      <dgm:prSet presAssocID="{67998A09-E2CB-4EC5-8B41-5D4DDDE931A7}" presName="compositeNode" presStyleCnt="0">
        <dgm:presLayoutVars>
          <dgm:bulletEnabled val="1"/>
        </dgm:presLayoutVars>
      </dgm:prSet>
      <dgm:spPr/>
    </dgm:pt>
    <dgm:pt modelId="{A61EE6DF-E337-C342-AE82-04ACC3FCF5F2}" type="pres">
      <dgm:prSet presAssocID="{67998A09-E2CB-4EC5-8B41-5D4DDDE931A7}" presName="bgRect" presStyleLbl="bgAccFollowNode1" presStyleIdx="1" presStyleCnt="3"/>
      <dgm:spPr/>
    </dgm:pt>
    <dgm:pt modelId="{60B9AAF8-51BA-604E-9A4C-A71F21D0F88D}" type="pres">
      <dgm:prSet presAssocID="{AF58A1A5-2E22-4177-8119-29D671F3DDD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7FB934F-35C9-EB4F-B687-1C9AC0BF4C36}" type="pres">
      <dgm:prSet presAssocID="{67998A09-E2CB-4EC5-8B41-5D4DDDE931A7}" presName="bottomLine" presStyleLbl="alignNode1" presStyleIdx="3" presStyleCnt="6">
        <dgm:presLayoutVars/>
      </dgm:prSet>
      <dgm:spPr/>
    </dgm:pt>
    <dgm:pt modelId="{9B1FDB6A-BCF1-A542-BF88-1391FC4B289A}" type="pres">
      <dgm:prSet presAssocID="{67998A09-E2CB-4EC5-8B41-5D4DDDE931A7}" presName="nodeText" presStyleLbl="bgAccFollowNode1" presStyleIdx="1" presStyleCnt="3">
        <dgm:presLayoutVars>
          <dgm:bulletEnabled val="1"/>
        </dgm:presLayoutVars>
      </dgm:prSet>
      <dgm:spPr/>
    </dgm:pt>
    <dgm:pt modelId="{B19321ED-0C59-B94A-931B-C30403CF58BF}" type="pres">
      <dgm:prSet presAssocID="{AF58A1A5-2E22-4177-8119-29D671F3DDDE}" presName="sibTrans" presStyleCnt="0"/>
      <dgm:spPr/>
    </dgm:pt>
    <dgm:pt modelId="{3AB4AD8C-F53F-CE4E-AD34-4CB3BB638A03}" type="pres">
      <dgm:prSet presAssocID="{9902CA18-6CE3-4C69-BF8F-E437EB3D3902}" presName="compositeNode" presStyleCnt="0">
        <dgm:presLayoutVars>
          <dgm:bulletEnabled val="1"/>
        </dgm:presLayoutVars>
      </dgm:prSet>
      <dgm:spPr/>
    </dgm:pt>
    <dgm:pt modelId="{F6346261-D081-5441-BE99-64716B863F67}" type="pres">
      <dgm:prSet presAssocID="{9902CA18-6CE3-4C69-BF8F-E437EB3D3902}" presName="bgRect" presStyleLbl="bgAccFollowNode1" presStyleIdx="2" presStyleCnt="3"/>
      <dgm:spPr/>
    </dgm:pt>
    <dgm:pt modelId="{94CEB95C-4D5B-5749-BFA7-7BD531DC9651}" type="pres">
      <dgm:prSet presAssocID="{38C3AB92-313B-46D1-AA49-A0F194E9ACD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347E4DF-CED0-DA44-9DC1-F1C23770B761}" type="pres">
      <dgm:prSet presAssocID="{9902CA18-6CE3-4C69-BF8F-E437EB3D3902}" presName="bottomLine" presStyleLbl="alignNode1" presStyleIdx="5" presStyleCnt="6">
        <dgm:presLayoutVars/>
      </dgm:prSet>
      <dgm:spPr/>
    </dgm:pt>
    <dgm:pt modelId="{C8CDB5C1-416A-D94F-BB78-B548730EFB0B}" type="pres">
      <dgm:prSet presAssocID="{9902CA18-6CE3-4C69-BF8F-E437EB3D390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73D6E0E-AF5F-4841-9590-43914BB981D8}" type="presOf" srcId="{9902CA18-6CE3-4C69-BF8F-E437EB3D3902}" destId="{C8CDB5C1-416A-D94F-BB78-B548730EFB0B}" srcOrd="1" destOrd="0" presId="urn:microsoft.com/office/officeart/2016/7/layout/BasicLinearProcessNumbered"/>
    <dgm:cxn modelId="{19D08925-6235-8E43-8664-09E88C113E65}" type="presOf" srcId="{B625A349-B77D-4D45-99A4-8A0BC374AD09}" destId="{C359331C-39DF-AD4B-A7E8-12455CCF97F4}" srcOrd="0" destOrd="0" presId="urn:microsoft.com/office/officeart/2016/7/layout/BasicLinearProcessNumbered"/>
    <dgm:cxn modelId="{F6DA9432-D98A-4E77-8FA2-55B7FCCD1986}" srcId="{E896B7E2-C8D4-4415-AC07-D8245AFBD5CC}" destId="{9902CA18-6CE3-4C69-BF8F-E437EB3D3902}" srcOrd="2" destOrd="0" parTransId="{C3F372EC-10D3-4A68-A759-E5FE0A3E2823}" sibTransId="{38C3AB92-313B-46D1-AA49-A0F194E9ACD5}"/>
    <dgm:cxn modelId="{9CC70D3E-AD3D-8A47-9DF4-AC7CD040CD55}" type="presOf" srcId="{67998A09-E2CB-4EC5-8B41-5D4DDDE931A7}" destId="{9B1FDB6A-BCF1-A542-BF88-1391FC4B289A}" srcOrd="1" destOrd="0" presId="urn:microsoft.com/office/officeart/2016/7/layout/BasicLinearProcessNumbered"/>
    <dgm:cxn modelId="{F8A79E44-9B1C-4848-AE7D-773221367BAA}" type="presOf" srcId="{9902CA18-6CE3-4C69-BF8F-E437EB3D3902}" destId="{F6346261-D081-5441-BE99-64716B863F67}" srcOrd="0" destOrd="0" presId="urn:microsoft.com/office/officeart/2016/7/layout/BasicLinearProcessNumbered"/>
    <dgm:cxn modelId="{86A06771-EA40-604D-95AD-81ABB6626AB5}" type="presOf" srcId="{67998A09-E2CB-4EC5-8B41-5D4DDDE931A7}" destId="{A61EE6DF-E337-C342-AE82-04ACC3FCF5F2}" srcOrd="0" destOrd="0" presId="urn:microsoft.com/office/officeart/2016/7/layout/BasicLinearProcessNumbered"/>
    <dgm:cxn modelId="{B20F6D7E-9718-1D49-940A-3CA70ACCA011}" type="presOf" srcId="{E896B7E2-C8D4-4415-AC07-D8245AFBD5CC}" destId="{CB8F1141-97C9-3646-86C8-78E6E9EE7CEA}" srcOrd="0" destOrd="0" presId="urn:microsoft.com/office/officeart/2016/7/layout/BasicLinearProcessNumbered"/>
    <dgm:cxn modelId="{540946AE-3862-4C3F-9BF4-23FE5D781FC9}" srcId="{E896B7E2-C8D4-4415-AC07-D8245AFBD5CC}" destId="{67998A09-E2CB-4EC5-8B41-5D4DDDE931A7}" srcOrd="1" destOrd="0" parTransId="{BF98E7F9-15C7-4639-AA9F-9B05A95C5C37}" sibTransId="{AF58A1A5-2E22-4177-8119-29D671F3DDDE}"/>
    <dgm:cxn modelId="{CE096DB6-1654-8C45-8AAE-05D07C526055}" type="presOf" srcId="{4DBA4784-1414-4FA0-9429-1075EBCA3F8E}" destId="{6B45B902-7993-5849-A515-A41F1EBEDC2B}" srcOrd="1" destOrd="0" presId="urn:microsoft.com/office/officeart/2016/7/layout/BasicLinearProcessNumbered"/>
    <dgm:cxn modelId="{1BC5F8C1-89ED-44FD-B235-FFDD5740C89A}" srcId="{E896B7E2-C8D4-4415-AC07-D8245AFBD5CC}" destId="{4DBA4784-1414-4FA0-9429-1075EBCA3F8E}" srcOrd="0" destOrd="0" parTransId="{602A1245-D672-44BB-A632-799465E95CFE}" sibTransId="{B625A349-B77D-4D45-99A4-8A0BC374AD09}"/>
    <dgm:cxn modelId="{AD9942DB-D857-7946-916D-E98E8BE10913}" type="presOf" srcId="{4DBA4784-1414-4FA0-9429-1075EBCA3F8E}" destId="{D3CDD059-B045-9747-9660-21DAFF1361D1}" srcOrd="0" destOrd="0" presId="urn:microsoft.com/office/officeart/2016/7/layout/BasicLinearProcessNumbered"/>
    <dgm:cxn modelId="{16F351E6-0C89-8D40-8E73-81A75B1D8669}" type="presOf" srcId="{AF58A1A5-2E22-4177-8119-29D671F3DDDE}" destId="{60B9AAF8-51BA-604E-9A4C-A71F21D0F88D}" srcOrd="0" destOrd="0" presId="urn:microsoft.com/office/officeart/2016/7/layout/BasicLinearProcessNumbered"/>
    <dgm:cxn modelId="{CB38E9E9-0DE5-6148-B122-03724F5E06D5}" type="presOf" srcId="{38C3AB92-313B-46D1-AA49-A0F194E9ACD5}" destId="{94CEB95C-4D5B-5749-BFA7-7BD531DC9651}" srcOrd="0" destOrd="0" presId="urn:microsoft.com/office/officeart/2016/7/layout/BasicLinearProcessNumbered"/>
    <dgm:cxn modelId="{EAF23EA9-133C-404F-8AA5-14ECD8837A90}" type="presParOf" srcId="{CB8F1141-97C9-3646-86C8-78E6E9EE7CEA}" destId="{B7FB30B9-2221-7E41-B0A5-A0599F695273}" srcOrd="0" destOrd="0" presId="urn:microsoft.com/office/officeart/2016/7/layout/BasicLinearProcessNumbered"/>
    <dgm:cxn modelId="{D375FAA6-AE2B-E44B-996D-490A4E74AB3E}" type="presParOf" srcId="{B7FB30B9-2221-7E41-B0A5-A0599F695273}" destId="{D3CDD059-B045-9747-9660-21DAFF1361D1}" srcOrd="0" destOrd="0" presId="urn:microsoft.com/office/officeart/2016/7/layout/BasicLinearProcessNumbered"/>
    <dgm:cxn modelId="{CE10430E-4339-724B-A0D7-F1891770BA53}" type="presParOf" srcId="{B7FB30B9-2221-7E41-B0A5-A0599F695273}" destId="{C359331C-39DF-AD4B-A7E8-12455CCF97F4}" srcOrd="1" destOrd="0" presId="urn:microsoft.com/office/officeart/2016/7/layout/BasicLinearProcessNumbered"/>
    <dgm:cxn modelId="{F0D6058B-90A6-CD49-AB00-0741886A299F}" type="presParOf" srcId="{B7FB30B9-2221-7E41-B0A5-A0599F695273}" destId="{4BB3E201-38BB-F243-85EF-D5266A83384B}" srcOrd="2" destOrd="0" presId="urn:microsoft.com/office/officeart/2016/7/layout/BasicLinearProcessNumbered"/>
    <dgm:cxn modelId="{C3500155-30CC-1345-BF71-F4A2C9C94AA5}" type="presParOf" srcId="{B7FB30B9-2221-7E41-B0A5-A0599F695273}" destId="{6B45B902-7993-5849-A515-A41F1EBEDC2B}" srcOrd="3" destOrd="0" presId="urn:microsoft.com/office/officeart/2016/7/layout/BasicLinearProcessNumbered"/>
    <dgm:cxn modelId="{9390BE04-6A90-DF46-96C1-FBB58B968ACE}" type="presParOf" srcId="{CB8F1141-97C9-3646-86C8-78E6E9EE7CEA}" destId="{B428181F-CD06-734E-8C74-90004CB8AE9E}" srcOrd="1" destOrd="0" presId="urn:microsoft.com/office/officeart/2016/7/layout/BasicLinearProcessNumbered"/>
    <dgm:cxn modelId="{59AFB59F-E64A-CF46-8A8F-D6F5D755BA82}" type="presParOf" srcId="{CB8F1141-97C9-3646-86C8-78E6E9EE7CEA}" destId="{D58F67DD-34E1-7744-8A01-910B10E87F9C}" srcOrd="2" destOrd="0" presId="urn:microsoft.com/office/officeart/2016/7/layout/BasicLinearProcessNumbered"/>
    <dgm:cxn modelId="{517D71B0-B503-7C4B-9405-23688341BB05}" type="presParOf" srcId="{D58F67DD-34E1-7744-8A01-910B10E87F9C}" destId="{A61EE6DF-E337-C342-AE82-04ACC3FCF5F2}" srcOrd="0" destOrd="0" presId="urn:microsoft.com/office/officeart/2016/7/layout/BasicLinearProcessNumbered"/>
    <dgm:cxn modelId="{A16FAD01-84BD-1942-A67E-AD3A02E03930}" type="presParOf" srcId="{D58F67DD-34E1-7744-8A01-910B10E87F9C}" destId="{60B9AAF8-51BA-604E-9A4C-A71F21D0F88D}" srcOrd="1" destOrd="0" presId="urn:microsoft.com/office/officeart/2016/7/layout/BasicLinearProcessNumbered"/>
    <dgm:cxn modelId="{6C0C2394-5835-E14B-BBD7-EF75F15DD376}" type="presParOf" srcId="{D58F67DD-34E1-7744-8A01-910B10E87F9C}" destId="{D7FB934F-35C9-EB4F-B687-1C9AC0BF4C36}" srcOrd="2" destOrd="0" presId="urn:microsoft.com/office/officeart/2016/7/layout/BasicLinearProcessNumbered"/>
    <dgm:cxn modelId="{BC3D9358-7201-0B49-A103-79A3DEE3A09E}" type="presParOf" srcId="{D58F67DD-34E1-7744-8A01-910B10E87F9C}" destId="{9B1FDB6A-BCF1-A542-BF88-1391FC4B289A}" srcOrd="3" destOrd="0" presId="urn:microsoft.com/office/officeart/2016/7/layout/BasicLinearProcessNumbered"/>
    <dgm:cxn modelId="{CEC2DA5D-F944-2E41-9C3A-E99C61EC94FC}" type="presParOf" srcId="{CB8F1141-97C9-3646-86C8-78E6E9EE7CEA}" destId="{B19321ED-0C59-B94A-931B-C30403CF58BF}" srcOrd="3" destOrd="0" presId="urn:microsoft.com/office/officeart/2016/7/layout/BasicLinearProcessNumbered"/>
    <dgm:cxn modelId="{02BE6E47-BFCC-3E48-AB60-1F02A508AFE3}" type="presParOf" srcId="{CB8F1141-97C9-3646-86C8-78E6E9EE7CEA}" destId="{3AB4AD8C-F53F-CE4E-AD34-4CB3BB638A03}" srcOrd="4" destOrd="0" presId="urn:microsoft.com/office/officeart/2016/7/layout/BasicLinearProcessNumbered"/>
    <dgm:cxn modelId="{ED182F06-F00D-A44A-AE9B-BC4093E5531B}" type="presParOf" srcId="{3AB4AD8C-F53F-CE4E-AD34-4CB3BB638A03}" destId="{F6346261-D081-5441-BE99-64716B863F67}" srcOrd="0" destOrd="0" presId="urn:microsoft.com/office/officeart/2016/7/layout/BasicLinearProcessNumbered"/>
    <dgm:cxn modelId="{C2E75A05-ABB2-AD42-A6B9-4A3BFB898980}" type="presParOf" srcId="{3AB4AD8C-F53F-CE4E-AD34-4CB3BB638A03}" destId="{94CEB95C-4D5B-5749-BFA7-7BD531DC9651}" srcOrd="1" destOrd="0" presId="urn:microsoft.com/office/officeart/2016/7/layout/BasicLinearProcessNumbered"/>
    <dgm:cxn modelId="{730A806E-758A-8E4A-9BBF-93C8221E9B04}" type="presParOf" srcId="{3AB4AD8C-F53F-CE4E-AD34-4CB3BB638A03}" destId="{B347E4DF-CED0-DA44-9DC1-F1C23770B761}" srcOrd="2" destOrd="0" presId="urn:microsoft.com/office/officeart/2016/7/layout/BasicLinearProcessNumbered"/>
    <dgm:cxn modelId="{F3E7E752-ACD4-6A42-B246-A5E340A1AC34}" type="presParOf" srcId="{3AB4AD8C-F53F-CE4E-AD34-4CB3BB638A03}" destId="{C8CDB5C1-416A-D94F-BB78-B548730EFB0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DD82F1-B2A6-49DA-8CCD-E50ED7A94C2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E49537-1838-4886-B553-C7FD68B736F9}">
      <dgm:prSet custT="1"/>
      <dgm:spPr/>
      <dgm:t>
        <a:bodyPr/>
        <a:lstStyle/>
        <a:p>
          <a:pPr>
            <a:defRPr cap="all"/>
          </a:pPr>
          <a:r>
            <a:rPr lang="en-NG" sz="1600" dirty="0">
              <a:latin typeface="Arial" panose="020B0604020202020204" pitchFamily="34" charset="0"/>
              <a:cs typeface="Arial" panose="020B0604020202020204" pitchFamily="34" charset="0"/>
            </a:rPr>
            <a:t>Create dataframe by merging datasets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5686A6-AD3E-45FC-847C-3028686B1428}" type="parTrans" cxnId="{3B03797D-4F45-47FD-A2B3-E5B41C2B8AE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5E3F9C-DE4C-4B73-9596-D73266F0A49A}" type="sibTrans" cxnId="{3B03797D-4F45-47FD-A2B3-E5B41C2B8AE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887A29-0278-4436-91D0-89400CD722C3}">
      <dgm:prSet custT="1"/>
      <dgm:spPr/>
      <dgm:t>
        <a:bodyPr/>
        <a:lstStyle/>
        <a:p>
          <a:pPr>
            <a:defRPr cap="all"/>
          </a:pPr>
          <a:r>
            <a:rPr lang="en-NG" sz="1600" dirty="0">
              <a:latin typeface="Arial" panose="020B0604020202020204" pitchFamily="34" charset="0"/>
              <a:cs typeface="Arial" panose="020B0604020202020204" pitchFamily="34" charset="0"/>
            </a:rPr>
            <a:t>Regression analysis using </a:t>
          </a:r>
          <a:r>
            <a:rPr lang="en-NG" sz="1600" i="1" u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Excel</a:t>
          </a:r>
          <a:r>
            <a:rPr lang="en-NG" sz="16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NG" sz="16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Python</a:t>
          </a:r>
          <a:endParaRPr lang="en-US" sz="1600" i="1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F45EE9-1CFF-4C68-BE3F-F55CB2FADF1D}" type="parTrans" cxnId="{6490F00B-44B3-4549-9E31-7F08390E90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B60CC0-0AEF-4B95-9A73-62CC735B0B8E}" type="sibTrans" cxnId="{6490F00B-44B3-4549-9E31-7F08390E907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D5EC01-D3E1-4753-8EDD-CF0A065FFF56}">
      <dgm:prSet custT="1"/>
      <dgm:spPr/>
      <dgm:t>
        <a:bodyPr/>
        <a:lstStyle/>
        <a:p>
          <a:pPr>
            <a:defRPr cap="all"/>
          </a:pPr>
          <a:r>
            <a:rPr lang="en-NG" sz="1600" dirty="0">
              <a:latin typeface="Arial" panose="020B0604020202020204" pitchFamily="34" charset="0"/>
              <a:cs typeface="Arial" panose="020B0604020202020204" pitchFamily="34" charset="0"/>
            </a:rPr>
            <a:t>Correlate analysis with hypothesis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660DA8-254A-42DF-AEC7-BC070E8B203A}" type="parTrans" cxnId="{95882EF7-9CD6-421E-8ACB-BA93017A030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7C52C5-669E-4210-86FF-063F8098831B}" type="sibTrans" cxnId="{95882EF7-9CD6-421E-8ACB-BA93017A030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F56448-0C8A-4B59-AC03-7CAE12B2CFC6}" type="pres">
      <dgm:prSet presAssocID="{69DD82F1-B2A6-49DA-8CCD-E50ED7A94C26}" presName="root" presStyleCnt="0">
        <dgm:presLayoutVars>
          <dgm:dir/>
          <dgm:resizeHandles val="exact"/>
        </dgm:presLayoutVars>
      </dgm:prSet>
      <dgm:spPr/>
    </dgm:pt>
    <dgm:pt modelId="{0A0F5174-2D38-46F1-8F77-1180E6C6E282}" type="pres">
      <dgm:prSet presAssocID="{14E49537-1838-4886-B553-C7FD68B736F9}" presName="compNode" presStyleCnt="0"/>
      <dgm:spPr/>
    </dgm:pt>
    <dgm:pt modelId="{6336F53F-23ED-4076-8E80-7A6A5C5892FD}" type="pres">
      <dgm:prSet presAssocID="{14E49537-1838-4886-B553-C7FD68B736F9}" presName="iconBgRect" presStyleLbl="bgShp" presStyleIdx="0" presStyleCnt="3"/>
      <dgm:spPr/>
    </dgm:pt>
    <dgm:pt modelId="{D151A9E8-39AA-4996-B15E-BA758ABCD553}" type="pres">
      <dgm:prSet presAssocID="{14E49537-1838-4886-B553-C7FD68B736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FFA1F7-2330-484A-A0CB-875192BF34FA}" type="pres">
      <dgm:prSet presAssocID="{14E49537-1838-4886-B553-C7FD68B736F9}" presName="spaceRect" presStyleCnt="0"/>
      <dgm:spPr/>
    </dgm:pt>
    <dgm:pt modelId="{49C4DF91-5747-4676-A5BB-5BFAE8378056}" type="pres">
      <dgm:prSet presAssocID="{14E49537-1838-4886-B553-C7FD68B736F9}" presName="textRect" presStyleLbl="revTx" presStyleIdx="0" presStyleCnt="3">
        <dgm:presLayoutVars>
          <dgm:chMax val="1"/>
          <dgm:chPref val="1"/>
        </dgm:presLayoutVars>
      </dgm:prSet>
      <dgm:spPr/>
    </dgm:pt>
    <dgm:pt modelId="{F6F50A68-76B9-470D-ACE1-0A0E74F964C7}" type="pres">
      <dgm:prSet presAssocID="{395E3F9C-DE4C-4B73-9596-D73266F0A49A}" presName="sibTrans" presStyleCnt="0"/>
      <dgm:spPr/>
    </dgm:pt>
    <dgm:pt modelId="{53ACB184-66EB-48E1-83BF-541F6A1C3A81}" type="pres">
      <dgm:prSet presAssocID="{FC887A29-0278-4436-91D0-89400CD722C3}" presName="compNode" presStyleCnt="0"/>
      <dgm:spPr/>
    </dgm:pt>
    <dgm:pt modelId="{2031A686-8B4F-46DB-B511-59E3FFA4935E}" type="pres">
      <dgm:prSet presAssocID="{FC887A29-0278-4436-91D0-89400CD722C3}" presName="iconBgRect" presStyleLbl="bgShp" presStyleIdx="1" presStyleCnt="3"/>
      <dgm:spPr/>
    </dgm:pt>
    <dgm:pt modelId="{7CE35E84-3621-48DB-B810-16B875ACF72A}" type="pres">
      <dgm:prSet presAssocID="{FC887A29-0278-4436-91D0-89400CD722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07E0463-C698-4B19-9436-DD2D9DD6A65E}" type="pres">
      <dgm:prSet presAssocID="{FC887A29-0278-4436-91D0-89400CD722C3}" presName="spaceRect" presStyleCnt="0"/>
      <dgm:spPr/>
    </dgm:pt>
    <dgm:pt modelId="{E1DD256A-A37D-4C1A-ABC9-04A1CA7DC4BB}" type="pres">
      <dgm:prSet presAssocID="{FC887A29-0278-4436-91D0-89400CD722C3}" presName="textRect" presStyleLbl="revTx" presStyleIdx="1" presStyleCnt="3">
        <dgm:presLayoutVars>
          <dgm:chMax val="1"/>
          <dgm:chPref val="1"/>
        </dgm:presLayoutVars>
      </dgm:prSet>
      <dgm:spPr/>
    </dgm:pt>
    <dgm:pt modelId="{559973C8-AC2B-4A94-A840-3708E2410390}" type="pres">
      <dgm:prSet presAssocID="{8FB60CC0-0AEF-4B95-9A73-62CC735B0B8E}" presName="sibTrans" presStyleCnt="0"/>
      <dgm:spPr/>
    </dgm:pt>
    <dgm:pt modelId="{9497378D-235D-4EF7-B72B-CAFF7BC64BFD}" type="pres">
      <dgm:prSet presAssocID="{F2D5EC01-D3E1-4753-8EDD-CF0A065FFF56}" presName="compNode" presStyleCnt="0"/>
      <dgm:spPr/>
    </dgm:pt>
    <dgm:pt modelId="{B0AF5B7F-58ED-45EF-BDC6-DA39EBC2CA58}" type="pres">
      <dgm:prSet presAssocID="{F2D5EC01-D3E1-4753-8EDD-CF0A065FFF56}" presName="iconBgRect" presStyleLbl="bgShp" presStyleIdx="2" presStyleCnt="3" custLinFactNeighborX="-10977" custLinFactNeighborY="-9237"/>
      <dgm:spPr/>
    </dgm:pt>
    <dgm:pt modelId="{9B4A2B2F-892F-4EB6-B249-A5EF1D4EA8BB}" type="pres">
      <dgm:prSet presAssocID="{F2D5EC01-D3E1-4753-8EDD-CF0A065FFF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48D2F36-856E-4BB2-957A-A42CB60D3EA5}" type="pres">
      <dgm:prSet presAssocID="{F2D5EC01-D3E1-4753-8EDD-CF0A065FFF56}" presName="spaceRect" presStyleCnt="0"/>
      <dgm:spPr/>
    </dgm:pt>
    <dgm:pt modelId="{96A17317-8901-4F5D-A018-04947C6C3B22}" type="pres">
      <dgm:prSet presAssocID="{F2D5EC01-D3E1-4753-8EDD-CF0A065FFF56}" presName="textRect" presStyleLbl="revTx" presStyleIdx="2" presStyleCnt="3" custScaleX="167698" custScaleY="182663">
        <dgm:presLayoutVars>
          <dgm:chMax val="1"/>
          <dgm:chPref val="1"/>
        </dgm:presLayoutVars>
      </dgm:prSet>
      <dgm:spPr/>
    </dgm:pt>
  </dgm:ptLst>
  <dgm:cxnLst>
    <dgm:cxn modelId="{6490F00B-44B3-4549-9E31-7F08390E907E}" srcId="{69DD82F1-B2A6-49DA-8CCD-E50ED7A94C26}" destId="{FC887A29-0278-4436-91D0-89400CD722C3}" srcOrd="1" destOrd="0" parTransId="{D8F45EE9-1CFF-4C68-BE3F-F55CB2FADF1D}" sibTransId="{8FB60CC0-0AEF-4B95-9A73-62CC735B0B8E}"/>
    <dgm:cxn modelId="{0612600C-76BB-4C51-A78F-7D2FBE8F756D}" type="presOf" srcId="{14E49537-1838-4886-B553-C7FD68B736F9}" destId="{49C4DF91-5747-4676-A5BB-5BFAE8378056}" srcOrd="0" destOrd="0" presId="urn:microsoft.com/office/officeart/2018/5/layout/IconCircleLabelList"/>
    <dgm:cxn modelId="{218DC411-8755-42F1-B288-0DC17B72520E}" type="presOf" srcId="{FC887A29-0278-4436-91D0-89400CD722C3}" destId="{E1DD256A-A37D-4C1A-ABC9-04A1CA7DC4BB}" srcOrd="0" destOrd="0" presId="urn:microsoft.com/office/officeart/2018/5/layout/IconCircleLabelList"/>
    <dgm:cxn modelId="{0287D529-DD7C-47E8-810B-ACA633345B27}" type="presOf" srcId="{69DD82F1-B2A6-49DA-8CCD-E50ED7A94C26}" destId="{CBF56448-0C8A-4B59-AC03-7CAE12B2CFC6}" srcOrd="0" destOrd="0" presId="urn:microsoft.com/office/officeart/2018/5/layout/IconCircleLabelList"/>
    <dgm:cxn modelId="{3B03797D-4F45-47FD-A2B3-E5B41C2B8AE7}" srcId="{69DD82F1-B2A6-49DA-8CCD-E50ED7A94C26}" destId="{14E49537-1838-4886-B553-C7FD68B736F9}" srcOrd="0" destOrd="0" parTransId="{975686A6-AD3E-45FC-847C-3028686B1428}" sibTransId="{395E3F9C-DE4C-4B73-9596-D73266F0A49A}"/>
    <dgm:cxn modelId="{C56230D1-FD1C-4877-863C-DE5428F263C5}" type="presOf" srcId="{F2D5EC01-D3E1-4753-8EDD-CF0A065FFF56}" destId="{96A17317-8901-4F5D-A018-04947C6C3B22}" srcOrd="0" destOrd="0" presId="urn:microsoft.com/office/officeart/2018/5/layout/IconCircleLabelList"/>
    <dgm:cxn modelId="{95882EF7-9CD6-421E-8ACB-BA93017A030C}" srcId="{69DD82F1-B2A6-49DA-8CCD-E50ED7A94C26}" destId="{F2D5EC01-D3E1-4753-8EDD-CF0A065FFF56}" srcOrd="2" destOrd="0" parTransId="{B3660DA8-254A-42DF-AEC7-BC070E8B203A}" sibTransId="{C77C52C5-669E-4210-86FF-063F8098831B}"/>
    <dgm:cxn modelId="{EA785B79-33EF-4D26-A28E-A640D2D3B848}" type="presParOf" srcId="{CBF56448-0C8A-4B59-AC03-7CAE12B2CFC6}" destId="{0A0F5174-2D38-46F1-8F77-1180E6C6E282}" srcOrd="0" destOrd="0" presId="urn:microsoft.com/office/officeart/2018/5/layout/IconCircleLabelList"/>
    <dgm:cxn modelId="{D2B9D7F8-05F6-4E08-AC50-DED97D639FF9}" type="presParOf" srcId="{0A0F5174-2D38-46F1-8F77-1180E6C6E282}" destId="{6336F53F-23ED-4076-8E80-7A6A5C5892FD}" srcOrd="0" destOrd="0" presId="urn:microsoft.com/office/officeart/2018/5/layout/IconCircleLabelList"/>
    <dgm:cxn modelId="{DE308254-C44F-4CD4-A77F-6474C0507AB5}" type="presParOf" srcId="{0A0F5174-2D38-46F1-8F77-1180E6C6E282}" destId="{D151A9E8-39AA-4996-B15E-BA758ABCD553}" srcOrd="1" destOrd="0" presId="urn:microsoft.com/office/officeart/2018/5/layout/IconCircleLabelList"/>
    <dgm:cxn modelId="{AB1DE783-B32E-40A0-A04F-3E443614A66A}" type="presParOf" srcId="{0A0F5174-2D38-46F1-8F77-1180E6C6E282}" destId="{BDFFA1F7-2330-484A-A0CB-875192BF34FA}" srcOrd="2" destOrd="0" presId="urn:microsoft.com/office/officeart/2018/5/layout/IconCircleLabelList"/>
    <dgm:cxn modelId="{C68A1902-FE1B-45FC-B27B-4DC1E3F39E58}" type="presParOf" srcId="{0A0F5174-2D38-46F1-8F77-1180E6C6E282}" destId="{49C4DF91-5747-4676-A5BB-5BFAE8378056}" srcOrd="3" destOrd="0" presId="urn:microsoft.com/office/officeart/2018/5/layout/IconCircleLabelList"/>
    <dgm:cxn modelId="{A26E35C5-55D0-4474-AF5B-F0467AFB04F7}" type="presParOf" srcId="{CBF56448-0C8A-4B59-AC03-7CAE12B2CFC6}" destId="{F6F50A68-76B9-470D-ACE1-0A0E74F964C7}" srcOrd="1" destOrd="0" presId="urn:microsoft.com/office/officeart/2018/5/layout/IconCircleLabelList"/>
    <dgm:cxn modelId="{5E889A9D-09FA-4CE0-ADFB-BC061F456FF5}" type="presParOf" srcId="{CBF56448-0C8A-4B59-AC03-7CAE12B2CFC6}" destId="{53ACB184-66EB-48E1-83BF-541F6A1C3A81}" srcOrd="2" destOrd="0" presId="urn:microsoft.com/office/officeart/2018/5/layout/IconCircleLabelList"/>
    <dgm:cxn modelId="{3FED5C96-689C-452C-9AAF-54D6F63760D9}" type="presParOf" srcId="{53ACB184-66EB-48E1-83BF-541F6A1C3A81}" destId="{2031A686-8B4F-46DB-B511-59E3FFA4935E}" srcOrd="0" destOrd="0" presId="urn:microsoft.com/office/officeart/2018/5/layout/IconCircleLabelList"/>
    <dgm:cxn modelId="{EC0F1EEA-1B59-4A73-89CA-D2BB9BC63A66}" type="presParOf" srcId="{53ACB184-66EB-48E1-83BF-541F6A1C3A81}" destId="{7CE35E84-3621-48DB-B810-16B875ACF72A}" srcOrd="1" destOrd="0" presId="urn:microsoft.com/office/officeart/2018/5/layout/IconCircleLabelList"/>
    <dgm:cxn modelId="{80463AA7-AAE7-4374-8FEA-BAB8B4323632}" type="presParOf" srcId="{53ACB184-66EB-48E1-83BF-541F6A1C3A81}" destId="{D07E0463-C698-4B19-9436-DD2D9DD6A65E}" srcOrd="2" destOrd="0" presId="urn:microsoft.com/office/officeart/2018/5/layout/IconCircleLabelList"/>
    <dgm:cxn modelId="{EBA59F4E-1405-45B7-A66D-27A8ABDF8DD8}" type="presParOf" srcId="{53ACB184-66EB-48E1-83BF-541F6A1C3A81}" destId="{E1DD256A-A37D-4C1A-ABC9-04A1CA7DC4BB}" srcOrd="3" destOrd="0" presId="urn:microsoft.com/office/officeart/2018/5/layout/IconCircleLabelList"/>
    <dgm:cxn modelId="{9C1B110C-28DD-4BBC-8E63-6A1951FF34AC}" type="presParOf" srcId="{CBF56448-0C8A-4B59-AC03-7CAE12B2CFC6}" destId="{559973C8-AC2B-4A94-A840-3708E2410390}" srcOrd="3" destOrd="0" presId="urn:microsoft.com/office/officeart/2018/5/layout/IconCircleLabelList"/>
    <dgm:cxn modelId="{AE2B6EDF-511F-4CFB-BB2D-7DADD9A5A71F}" type="presParOf" srcId="{CBF56448-0C8A-4B59-AC03-7CAE12B2CFC6}" destId="{9497378D-235D-4EF7-B72B-CAFF7BC64BFD}" srcOrd="4" destOrd="0" presId="urn:microsoft.com/office/officeart/2018/5/layout/IconCircleLabelList"/>
    <dgm:cxn modelId="{810D74CA-BCE0-4EB6-AF8F-30724B1266E4}" type="presParOf" srcId="{9497378D-235D-4EF7-B72B-CAFF7BC64BFD}" destId="{B0AF5B7F-58ED-45EF-BDC6-DA39EBC2CA58}" srcOrd="0" destOrd="0" presId="urn:microsoft.com/office/officeart/2018/5/layout/IconCircleLabelList"/>
    <dgm:cxn modelId="{F9B7DEB4-CB63-410B-9E02-44C670317E1F}" type="presParOf" srcId="{9497378D-235D-4EF7-B72B-CAFF7BC64BFD}" destId="{9B4A2B2F-892F-4EB6-B249-A5EF1D4EA8BB}" srcOrd="1" destOrd="0" presId="urn:microsoft.com/office/officeart/2018/5/layout/IconCircleLabelList"/>
    <dgm:cxn modelId="{26B26D80-4910-4F11-AAD5-768A24172473}" type="presParOf" srcId="{9497378D-235D-4EF7-B72B-CAFF7BC64BFD}" destId="{E48D2F36-856E-4BB2-957A-A42CB60D3EA5}" srcOrd="2" destOrd="0" presId="urn:microsoft.com/office/officeart/2018/5/layout/IconCircleLabelList"/>
    <dgm:cxn modelId="{D8B5CA87-366D-446F-86BB-C50FF3B82E34}" type="presParOf" srcId="{9497378D-235D-4EF7-B72B-CAFF7BC64BFD}" destId="{96A17317-8901-4F5D-A018-04947C6C3B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DD059-B045-9747-9660-21DAFF1361D1}">
      <dsp:nvSpPr>
        <dsp:cNvPr id="0" name=""/>
        <dsp:cNvSpPr/>
      </dsp:nvSpPr>
      <dsp:spPr>
        <a:xfrm>
          <a:off x="0" y="0"/>
          <a:ext cx="3166070" cy="33847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839" tIns="330200" rIns="24683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400" kern="1200">
              <a:latin typeface="Arial" panose="020B0604020202020204" pitchFamily="34" charset="0"/>
              <a:cs typeface="Arial" panose="020B0604020202020204" pitchFamily="34" charset="0"/>
            </a:rPr>
            <a:t>Remove Unwanted columns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86223"/>
        <a:ext cx="3166070" cy="2030879"/>
      </dsp:txXfrm>
    </dsp:sp>
    <dsp:sp modelId="{C359331C-39DF-AD4B-A7E8-12455CCF97F4}">
      <dsp:nvSpPr>
        <dsp:cNvPr id="0" name=""/>
        <dsp:cNvSpPr/>
      </dsp:nvSpPr>
      <dsp:spPr>
        <a:xfrm>
          <a:off x="1075315" y="338479"/>
          <a:ext cx="1015439" cy="1015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68" tIns="12700" rIns="79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023" y="487187"/>
        <a:ext cx="718023" cy="718023"/>
      </dsp:txXfrm>
    </dsp:sp>
    <dsp:sp modelId="{4BB3E201-38BB-F243-85EF-D5266A83384B}">
      <dsp:nvSpPr>
        <dsp:cNvPr id="0" name=""/>
        <dsp:cNvSpPr/>
      </dsp:nvSpPr>
      <dsp:spPr>
        <a:xfrm>
          <a:off x="0" y="3384727"/>
          <a:ext cx="316607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EE6DF-E337-C342-AE82-04ACC3FCF5F2}">
      <dsp:nvSpPr>
        <dsp:cNvPr id="0" name=""/>
        <dsp:cNvSpPr/>
      </dsp:nvSpPr>
      <dsp:spPr>
        <a:xfrm>
          <a:off x="3482677" y="0"/>
          <a:ext cx="3166070" cy="33847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839" tIns="330200" rIns="24683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" panose="020B0604020202020204" pitchFamily="34" charset="0"/>
              <a:cs typeface="Arial" panose="020B0604020202020204" pitchFamily="34" charset="0"/>
            </a:rPr>
            <a:t>R</a:t>
          </a:r>
          <a:r>
            <a:rPr lang="en-NG" sz="2400" kern="1200" dirty="0">
              <a:latin typeface="Arial" panose="020B0604020202020204" pitchFamily="34" charset="0"/>
              <a:cs typeface="Arial" panose="020B0604020202020204" pitchFamily="34" charset="0"/>
            </a:rPr>
            <a:t>ename column headers to appropriate naming conventions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3482677" y="1286223"/>
        <a:ext cx="3166070" cy="2030879"/>
      </dsp:txXfrm>
    </dsp:sp>
    <dsp:sp modelId="{60B9AAF8-51BA-604E-9A4C-A71F21D0F88D}">
      <dsp:nvSpPr>
        <dsp:cNvPr id="0" name=""/>
        <dsp:cNvSpPr/>
      </dsp:nvSpPr>
      <dsp:spPr>
        <a:xfrm>
          <a:off x="4557992" y="338479"/>
          <a:ext cx="1015439" cy="10154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68" tIns="12700" rIns="79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06700" y="487187"/>
        <a:ext cx="718023" cy="718023"/>
      </dsp:txXfrm>
    </dsp:sp>
    <dsp:sp modelId="{D7FB934F-35C9-EB4F-B687-1C9AC0BF4C36}">
      <dsp:nvSpPr>
        <dsp:cNvPr id="0" name=""/>
        <dsp:cNvSpPr/>
      </dsp:nvSpPr>
      <dsp:spPr>
        <a:xfrm>
          <a:off x="3482677" y="3384727"/>
          <a:ext cx="316607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46261-D081-5441-BE99-64716B863F67}">
      <dsp:nvSpPr>
        <dsp:cNvPr id="0" name=""/>
        <dsp:cNvSpPr/>
      </dsp:nvSpPr>
      <dsp:spPr>
        <a:xfrm>
          <a:off x="6965354" y="0"/>
          <a:ext cx="3166070" cy="33847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839" tIns="330200" rIns="24683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400" kern="1200" dirty="0">
              <a:latin typeface="Arial" panose="020B0604020202020204" pitchFamily="34" charset="0"/>
              <a:cs typeface="Arial" panose="020B0604020202020204" pitchFamily="34" charset="0"/>
            </a:rPr>
            <a:t>Refine hypothesis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65354" y="1286223"/>
        <a:ext cx="3166070" cy="2030879"/>
      </dsp:txXfrm>
    </dsp:sp>
    <dsp:sp modelId="{94CEB95C-4D5B-5749-BFA7-7BD531DC9651}">
      <dsp:nvSpPr>
        <dsp:cNvPr id="0" name=""/>
        <dsp:cNvSpPr/>
      </dsp:nvSpPr>
      <dsp:spPr>
        <a:xfrm>
          <a:off x="8040669" y="338479"/>
          <a:ext cx="1015439" cy="10154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68" tIns="12700" rIns="79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89377" y="487187"/>
        <a:ext cx="718023" cy="718023"/>
      </dsp:txXfrm>
    </dsp:sp>
    <dsp:sp modelId="{B347E4DF-CED0-DA44-9DC1-F1C23770B761}">
      <dsp:nvSpPr>
        <dsp:cNvPr id="0" name=""/>
        <dsp:cNvSpPr/>
      </dsp:nvSpPr>
      <dsp:spPr>
        <a:xfrm>
          <a:off x="6965354" y="3384727"/>
          <a:ext cx="316607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6F53F-23ED-4076-8E80-7A6A5C5892FD}">
      <dsp:nvSpPr>
        <dsp:cNvPr id="0" name=""/>
        <dsp:cNvSpPr/>
      </dsp:nvSpPr>
      <dsp:spPr>
        <a:xfrm>
          <a:off x="1623744" y="1409"/>
          <a:ext cx="901775" cy="9017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1A9E8-39AA-4996-B15E-BA758ABCD553}">
      <dsp:nvSpPr>
        <dsp:cNvPr id="0" name=""/>
        <dsp:cNvSpPr/>
      </dsp:nvSpPr>
      <dsp:spPr>
        <a:xfrm>
          <a:off x="1815926" y="193591"/>
          <a:ext cx="517412" cy="517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4DF91-5747-4676-A5BB-5BFAE8378056}">
      <dsp:nvSpPr>
        <dsp:cNvPr id="0" name=""/>
        <dsp:cNvSpPr/>
      </dsp:nvSpPr>
      <dsp:spPr>
        <a:xfrm>
          <a:off x="1335472" y="1184065"/>
          <a:ext cx="1478320" cy="70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G" sz="1600" kern="1200" dirty="0">
              <a:latin typeface="Arial" panose="020B0604020202020204" pitchFamily="34" charset="0"/>
              <a:cs typeface="Arial" panose="020B0604020202020204" pitchFamily="34" charset="0"/>
            </a:rPr>
            <a:t>Create dataframe by merging datasets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35472" y="1184065"/>
        <a:ext cx="1478320" cy="702202"/>
      </dsp:txXfrm>
    </dsp:sp>
    <dsp:sp modelId="{2031A686-8B4F-46DB-B511-59E3FFA4935E}">
      <dsp:nvSpPr>
        <dsp:cNvPr id="0" name=""/>
        <dsp:cNvSpPr/>
      </dsp:nvSpPr>
      <dsp:spPr>
        <a:xfrm>
          <a:off x="3360770" y="1409"/>
          <a:ext cx="901775" cy="9017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35E84-3621-48DB-B810-16B875ACF72A}">
      <dsp:nvSpPr>
        <dsp:cNvPr id="0" name=""/>
        <dsp:cNvSpPr/>
      </dsp:nvSpPr>
      <dsp:spPr>
        <a:xfrm>
          <a:off x="3552952" y="193591"/>
          <a:ext cx="517412" cy="517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D256A-A37D-4C1A-ABC9-04A1CA7DC4BB}">
      <dsp:nvSpPr>
        <dsp:cNvPr id="0" name=""/>
        <dsp:cNvSpPr/>
      </dsp:nvSpPr>
      <dsp:spPr>
        <a:xfrm>
          <a:off x="3072498" y="1184065"/>
          <a:ext cx="1478320" cy="70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G" sz="1600" kern="1200" dirty="0">
              <a:latin typeface="Arial" panose="020B0604020202020204" pitchFamily="34" charset="0"/>
              <a:cs typeface="Arial" panose="020B0604020202020204" pitchFamily="34" charset="0"/>
            </a:rPr>
            <a:t>Regression analysis using </a:t>
          </a:r>
          <a:r>
            <a:rPr lang="en-NG" sz="1600" i="1" u="none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Excel</a:t>
          </a:r>
          <a:r>
            <a:rPr lang="en-NG" sz="1600" kern="12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NG" sz="1600" i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Python</a:t>
          </a:r>
          <a:endParaRPr lang="en-US" sz="1600" i="1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72498" y="1184065"/>
        <a:ext cx="1478320" cy="702202"/>
      </dsp:txXfrm>
    </dsp:sp>
    <dsp:sp modelId="{B0AF5B7F-58ED-45EF-BDC6-DA39EBC2CA58}">
      <dsp:nvSpPr>
        <dsp:cNvPr id="0" name=""/>
        <dsp:cNvSpPr/>
      </dsp:nvSpPr>
      <dsp:spPr>
        <a:xfrm>
          <a:off x="2393269" y="2172551"/>
          <a:ext cx="901775" cy="9017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A2B2F-892F-4EB6-B249-A5EF1D4EA8BB}">
      <dsp:nvSpPr>
        <dsp:cNvPr id="0" name=""/>
        <dsp:cNvSpPr/>
      </dsp:nvSpPr>
      <dsp:spPr>
        <a:xfrm>
          <a:off x="2684439" y="2448029"/>
          <a:ext cx="517412" cy="517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17317-8901-4F5D-A018-04947C6C3B22}">
      <dsp:nvSpPr>
        <dsp:cNvPr id="0" name=""/>
        <dsp:cNvSpPr/>
      </dsp:nvSpPr>
      <dsp:spPr>
        <a:xfrm>
          <a:off x="1703588" y="3148273"/>
          <a:ext cx="2479113" cy="128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G" sz="1600" kern="1200" dirty="0">
              <a:latin typeface="Arial" panose="020B0604020202020204" pitchFamily="34" charset="0"/>
              <a:cs typeface="Arial" panose="020B0604020202020204" pitchFamily="34" charset="0"/>
            </a:rPr>
            <a:t>Correlate analysis with hypothesis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03588" y="3148273"/>
        <a:ext cx="2479113" cy="128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93D49-B9A4-A268-D377-BD0BBEFF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Team 1 Presentation</a:t>
            </a:r>
            <a:br>
              <a:rPr lang="en-US" sz="3600" dirty="0"/>
            </a:br>
            <a:r>
              <a:rPr lang="en-US" sz="3600" dirty="0"/>
              <a:t>Formula 1 analysis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11A32EB-FCB0-1E8D-2C51-4B8898213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Justin Harper</a:t>
            </a:r>
          </a:p>
          <a:p>
            <a:pPr marL="285750" indent="-285750" algn="l">
              <a:buFont typeface="Arial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Lakisha Johnson</a:t>
            </a:r>
          </a:p>
          <a:p>
            <a:pPr marL="285750" indent="-285750" algn="l">
              <a:buFont typeface="Arial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Joshua Johnson</a:t>
            </a:r>
          </a:p>
          <a:p>
            <a:pPr marL="285750" indent="-285750" algn="l">
              <a:buFont typeface="Arial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Samantha Nadar</a:t>
            </a:r>
          </a:p>
          <a:p>
            <a:pPr marL="285750" indent="-285750" algn="l">
              <a:buFont typeface="Arial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Amy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Ikp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1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885D-1756-6225-1B0B-90503424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Data cleaning and organization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BAE3A2-2794-ABC8-3710-D77E99173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0822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04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EF05-8B6C-25BF-14A9-29FF2763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NG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C273389B-59A3-974B-AC76-30DCE94DF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4" y="1428135"/>
            <a:ext cx="3997362" cy="39973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8A9D-0A65-501A-F7D5-D217757F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b="1" dirty="0">
                <a:effectLst/>
                <a:latin typeface="Helvetica" pitchFamily="2" charset="0"/>
              </a:rPr>
              <a:t>Refined Hypothesis Breakdown:</a:t>
            </a:r>
          </a:p>
          <a:p>
            <a:pPr>
              <a:lnSpc>
                <a:spcPct val="90000"/>
              </a:lnSpc>
            </a:pPr>
            <a:r>
              <a:rPr lang="en-GB" b="1" dirty="0">
                <a:effectLst/>
                <a:latin typeface="Helvetica" pitchFamily="2" charset="0"/>
              </a:rPr>
              <a:t>Primary Hypothesis: </a:t>
            </a:r>
            <a:r>
              <a:rPr lang="en-GB" dirty="0">
                <a:effectLst/>
                <a:latin typeface="Helvetica" pitchFamily="2" charset="0"/>
              </a:rPr>
              <a:t>The development and composition of a constructor team have a high impact on a Formula1 team's 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en-GB" dirty="0">
                <a:effectLst/>
                <a:latin typeface="Helvetica" pitchFamily="2" charset="0"/>
              </a:rPr>
              <a:t> of winning races.</a:t>
            </a:r>
          </a:p>
          <a:p>
            <a:pPr>
              <a:lnSpc>
                <a:spcPct val="90000"/>
              </a:lnSpc>
            </a:pPr>
            <a:r>
              <a:rPr lang="en-GB" b="1" dirty="0">
                <a:effectLst/>
                <a:latin typeface="Helvetica" pitchFamily="2" charset="0"/>
              </a:rPr>
              <a:t>Secondary Hypotheses: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dirty="0">
                <a:effectLst/>
                <a:latin typeface="Helvetica" pitchFamily="2" charset="0"/>
              </a:rPr>
              <a:t>﻿﻿﻿The efficiency and effectiveness of pit stops are critical factors that significantly impact the driver's performance during a race.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dirty="0">
                <a:effectLst/>
                <a:latin typeface="Helvetica" pitchFamily="2" charset="0"/>
              </a:rPr>
              <a:t>﻿﻿﻿﻿﻿﻿The diversity of the team (skills, experience, backgrounds) positively influences team performance and race outcomes.</a:t>
            </a:r>
          </a:p>
        </p:txBody>
      </p:sp>
    </p:spTree>
    <p:extLst>
      <p:ext uri="{BB962C8B-B14F-4D97-AF65-F5344CB8AC3E}">
        <p14:creationId xmlns:p14="http://schemas.microsoft.com/office/powerpoint/2010/main" val="77296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CBEB9-E973-0BA5-DCFF-7D0A6B8F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130294" cy="2985559"/>
          </a:xfrm>
        </p:spPr>
        <p:txBody>
          <a:bodyPr>
            <a:normAutofit/>
          </a:bodyPr>
          <a:lstStyle/>
          <a:p>
            <a:r>
              <a:rPr lang="en-N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757A80-4841-6A2F-12B7-2EC967983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928501"/>
              </p:ext>
            </p:extLst>
          </p:nvPr>
        </p:nvGraphicFramePr>
        <p:xfrm>
          <a:off x="5467509" y="804671"/>
          <a:ext cx="5886291" cy="4432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8828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note pinned to a orange circle&#10;&#10;Description automatically generated">
            <a:extLst>
              <a:ext uri="{FF2B5EF4-FFF2-40B4-BE49-F238E27FC236}">
                <a16:creationId xmlns:a16="http://schemas.microsoft.com/office/drawing/2014/main" id="{EBE47057-7BF2-0F0A-2831-2E8AA1636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2816066"/>
            <a:ext cx="5124328" cy="24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1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</TotalTime>
  <Words>129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Celestial</vt:lpstr>
      <vt:lpstr>Team 1 Presentation Formula 1 analysis </vt:lpstr>
      <vt:lpstr>Data cleaning and organization</vt:lpstr>
      <vt:lpstr>Hypothesis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Presentation Formula 1 analysis </dc:title>
  <dc:creator>Ameti'obong Usifoh</dc:creator>
  <cp:lastModifiedBy>justin harper</cp:lastModifiedBy>
  <cp:revision>2</cp:revision>
  <dcterms:created xsi:type="dcterms:W3CDTF">2024-05-21T19:02:09Z</dcterms:created>
  <dcterms:modified xsi:type="dcterms:W3CDTF">2024-05-21T19:31:17Z</dcterms:modified>
</cp:coreProperties>
</file>