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2996-70A6-3941-8177-2BC09743D410}" type="datetimeFigureOut">
              <a:rPr lang="en-US" smtClean="0"/>
              <a:t>22/03/17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68B5-7B89-A047-BC85-5FDFD4ECA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1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2996-70A6-3941-8177-2BC09743D410}" type="datetimeFigureOut">
              <a:rPr lang="en-US" smtClean="0"/>
              <a:t>22/03/17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68B5-7B89-A047-BC85-5FDFD4ECA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7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2996-70A6-3941-8177-2BC09743D410}" type="datetimeFigureOut">
              <a:rPr lang="en-US" smtClean="0"/>
              <a:t>22/03/17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68B5-7B89-A047-BC85-5FDFD4ECA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3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2996-70A6-3941-8177-2BC09743D410}" type="datetimeFigureOut">
              <a:rPr lang="en-US" smtClean="0"/>
              <a:t>22/03/17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68B5-7B89-A047-BC85-5FDFD4ECA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7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2996-70A6-3941-8177-2BC09743D410}" type="datetimeFigureOut">
              <a:rPr lang="en-US" smtClean="0"/>
              <a:t>22/03/17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68B5-7B89-A047-BC85-5FDFD4ECA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6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2996-70A6-3941-8177-2BC09743D410}" type="datetimeFigureOut">
              <a:rPr lang="en-US" smtClean="0"/>
              <a:t>22/03/17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68B5-7B89-A047-BC85-5FDFD4ECA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7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2996-70A6-3941-8177-2BC09743D410}" type="datetimeFigureOut">
              <a:rPr lang="en-US" smtClean="0"/>
              <a:t>22/03/17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68B5-7B89-A047-BC85-5FDFD4ECA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2996-70A6-3941-8177-2BC09743D410}" type="datetimeFigureOut">
              <a:rPr lang="en-US" smtClean="0"/>
              <a:t>22/03/17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68B5-7B89-A047-BC85-5FDFD4ECA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3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2996-70A6-3941-8177-2BC09743D410}" type="datetimeFigureOut">
              <a:rPr lang="en-US" smtClean="0"/>
              <a:t>22/03/17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68B5-7B89-A047-BC85-5FDFD4ECA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4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2996-70A6-3941-8177-2BC09743D410}" type="datetimeFigureOut">
              <a:rPr lang="en-US" smtClean="0"/>
              <a:t>22/03/17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68B5-7B89-A047-BC85-5FDFD4ECA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6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2996-70A6-3941-8177-2BC09743D410}" type="datetimeFigureOut">
              <a:rPr lang="en-US" smtClean="0"/>
              <a:t>22/03/17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68B5-7B89-A047-BC85-5FDFD4ECA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E2996-70A6-3941-8177-2BC09743D410}" type="datetimeFigureOut">
              <a:rPr lang="en-US" smtClean="0"/>
              <a:t>22/03/17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F68B5-7B89-A047-BC85-5FDFD4ECA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0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mgur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7575"/>
            <a:ext cx="7772400" cy="1575351"/>
          </a:xfrm>
        </p:spPr>
        <p:txBody>
          <a:bodyPr/>
          <a:lstStyle/>
          <a:p>
            <a:r>
              <a:rPr lang="en-US" dirty="0" err="1" smtClean="0"/>
              <a:t>BeMyMeme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12926"/>
            <a:ext cx="6400800" cy="1446751"/>
          </a:xfrm>
        </p:spPr>
        <p:txBody>
          <a:bodyPr/>
          <a:lstStyle/>
          <a:p>
            <a:r>
              <a:rPr lang="en-US" dirty="0" smtClean="0"/>
              <a:t>Makers Final Project, a meme dating website.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5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Concept</a:t>
            </a:r>
            <a:br>
              <a:rPr lang="en-US" dirty="0" smtClean="0"/>
            </a:br>
            <a:r>
              <a:rPr lang="en-US" sz="2200" dirty="0" smtClean="0"/>
              <a:t>Brighten the experience of internet dating through the medium of Meme.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meme?</a:t>
            </a:r>
          </a:p>
          <a:p>
            <a:r>
              <a:rPr lang="en-US" sz="1100" dirty="0" smtClean="0"/>
              <a:t>A pervasive thought or thought pattern that replicates itself via cultural means;  An expression of values that uses pop culture </a:t>
            </a:r>
            <a:r>
              <a:rPr lang="en-US" sz="1100" dirty="0" err="1" smtClean="0"/>
              <a:t>immagery</a:t>
            </a:r>
            <a:r>
              <a:rPr lang="en-US" sz="1100" dirty="0" smtClean="0"/>
              <a:t>, </a:t>
            </a:r>
            <a:r>
              <a:rPr lang="en-US" sz="1100" dirty="0" err="1" smtClean="0"/>
              <a:t>e.g</a:t>
            </a:r>
            <a:r>
              <a:rPr lang="mr-IN" sz="1100" dirty="0" smtClean="0"/>
              <a:t>…</a:t>
            </a:r>
            <a:endParaRPr lang="en-GB" sz="1100" dirty="0" smtClean="0"/>
          </a:p>
          <a:p>
            <a:endParaRPr lang="en-GB" sz="1100" dirty="0"/>
          </a:p>
          <a:p>
            <a:endParaRPr lang="en-GB" sz="1100" dirty="0" smtClean="0"/>
          </a:p>
          <a:p>
            <a:endParaRPr lang="en-GB" sz="1100" dirty="0"/>
          </a:p>
          <a:p>
            <a:endParaRPr lang="en-GB" sz="1100" dirty="0" smtClean="0"/>
          </a:p>
          <a:p>
            <a:endParaRPr lang="en-GB" sz="1100" dirty="0"/>
          </a:p>
          <a:p>
            <a:endParaRPr lang="en-GB" sz="1100" dirty="0" smtClean="0"/>
          </a:p>
          <a:p>
            <a:endParaRPr lang="en-GB" sz="1100" dirty="0"/>
          </a:p>
          <a:p>
            <a:endParaRPr lang="en-GB" sz="1100" dirty="0" smtClean="0"/>
          </a:p>
          <a:p>
            <a:endParaRPr lang="en-GB" sz="1100" dirty="0"/>
          </a:p>
          <a:p>
            <a:endParaRPr lang="en-GB" sz="1100" dirty="0" smtClean="0"/>
          </a:p>
          <a:p>
            <a:endParaRPr lang="en-GB" sz="1100" dirty="0"/>
          </a:p>
          <a:p>
            <a:endParaRPr lang="en-GB" sz="1100" dirty="0" smtClean="0"/>
          </a:p>
          <a:p>
            <a:pPr marL="0" indent="0">
              <a:buNone/>
            </a:pPr>
            <a:r>
              <a:rPr lang="en-GB" sz="1100" dirty="0" smtClean="0"/>
              <a:t>A meme can portray a thousand words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8598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Concept.</a:t>
            </a:r>
            <a:endParaRPr lang="en-US" dirty="0"/>
          </a:p>
        </p:txBody>
      </p:sp>
      <p:pic>
        <p:nvPicPr>
          <p:cNvPr id="7" name="Content Placeholder 6" descr="Screen Shot 2017-03-22 at 14.57.5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59" b="16059"/>
          <a:stretch>
            <a:fillRect/>
          </a:stretch>
        </p:blipFill>
        <p:spPr>
          <a:xfrm>
            <a:off x="7134742" y="1161957"/>
            <a:ext cx="1293369" cy="1920227"/>
          </a:xfrm>
        </p:spPr>
      </p:pic>
      <p:pic>
        <p:nvPicPr>
          <p:cNvPr id="8" name="Picture 7" descr="Screen Shot 2017-03-22 at 14.56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524" y="1417638"/>
            <a:ext cx="2331218" cy="1965353"/>
          </a:xfrm>
          <a:prstGeom prst="rect">
            <a:avLst/>
          </a:prstGeom>
        </p:spPr>
      </p:pic>
      <p:pic>
        <p:nvPicPr>
          <p:cNvPr id="9" name="Picture 8" descr="Screen Shot 2017-03-22 at 14.59.4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742" y="3767281"/>
            <a:ext cx="1103342" cy="91874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4942" y="1905116"/>
            <a:ext cx="35088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 user navigates to the homepage, they are greeted by a splash screen of what the website is all about!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They can then sign up and create a profile adding memes that describe their personality, Me in Memes!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They can search through profiles of other users, once they see someone they like, they can chat with them in </a:t>
            </a:r>
            <a:r>
              <a:rPr lang="en-US" dirty="0" err="1" smtClean="0"/>
              <a:t>realtime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5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time chat functionality, new feature of RAILS 5, Implemented through Action Cable</a:t>
            </a:r>
          </a:p>
          <a:p>
            <a:r>
              <a:rPr lang="en-US" dirty="0" smtClean="0"/>
              <a:t> API callbacks from </a:t>
            </a:r>
            <a:r>
              <a:rPr lang="en-US" dirty="0" smtClean="0">
                <a:hlinkClick r:id="rId2"/>
              </a:rPr>
              <a:t>www.imgur.com</a:t>
            </a:r>
            <a:r>
              <a:rPr lang="en-US" dirty="0" smtClean="0"/>
              <a:t> meme </a:t>
            </a:r>
            <a:r>
              <a:rPr lang="en-US" dirty="0" err="1" smtClean="0"/>
              <a:t>gallaries</a:t>
            </a:r>
            <a:r>
              <a:rPr lang="en-US" dirty="0" smtClean="0"/>
              <a:t> which updated and stored in the databases for easy access and reliability.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50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155</Words>
  <Application>Microsoft Macintosh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BeMyMeme</vt:lpstr>
      <vt:lpstr>Concept Brighten the experience of internet dating through the medium of Meme.</vt:lpstr>
      <vt:lpstr>Proof of Concept.</vt:lpstr>
      <vt:lpstr>Implemented Technologies</vt:lpstr>
    </vt:vector>
  </TitlesOfParts>
  <Company>hummingbird beauty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BeMyMeme</dc:title>
  <dc:creator>Vicki Young</dc:creator>
  <cp:lastModifiedBy>Vicki Young</cp:lastModifiedBy>
  <cp:revision>5</cp:revision>
  <dcterms:created xsi:type="dcterms:W3CDTF">2017-03-22T14:39:27Z</dcterms:created>
  <dcterms:modified xsi:type="dcterms:W3CDTF">2017-03-22T15:32:54Z</dcterms:modified>
</cp:coreProperties>
</file>