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6" r:id="rId3"/>
    <p:sldId id="267" r:id="rId4"/>
    <p:sldId id="258" r:id="rId5"/>
    <p:sldId id="269" r:id="rId6"/>
    <p:sldId id="263" r:id="rId7"/>
    <p:sldId id="260" r:id="rId8"/>
    <p:sldId id="268" r:id="rId9"/>
    <p:sldId id="257" r:id="rId10"/>
    <p:sldId id="259" r:id="rId11"/>
    <p:sldId id="271" r:id="rId12"/>
    <p:sldId id="274" r:id="rId13"/>
    <p:sldId id="272" r:id="rId14"/>
    <p:sldId id="27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jolly355@gmail.com" initials="j" lastIdx="1" clrIdx="0">
    <p:extLst>
      <p:ext uri="{19B8F6BF-5375-455C-9EA6-DF929625EA0E}">
        <p15:presenceInfo xmlns:p15="http://schemas.microsoft.com/office/powerpoint/2012/main" userId="e2849c62029a41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2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8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1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552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5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9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1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4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81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6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6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1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3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4DAC33-D62C-4AB8-A0BD-46961B99A084}" type="datetimeFigureOut">
              <a:rPr lang="en-GB" smtClean="0"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4558DD-1FD2-4E57-B98C-4A303F978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4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operating_system/os_overview.htm" TargetMode="External" /><Relationship Id="rId2" Type="http://schemas.openxmlformats.org/officeDocument/2006/relationships/hyperlink" Target="https://en.wikipedia.org/wiki/Operating_system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guru99.com/operating-system-tutorial.htm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5663F5-ED15-4EAA-A983-788687D2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124" y="1579728"/>
            <a:ext cx="9144000" cy="3698543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B18A4-AE49-4EA0-8EEA-A9014D1A32D7}"/>
              </a:ext>
            </a:extLst>
          </p:cNvPr>
          <p:cNvSpPr txBox="1"/>
          <p:nvPr/>
        </p:nvSpPr>
        <p:spPr>
          <a:xfrm>
            <a:off x="2481337" y="2698493"/>
            <a:ext cx="70422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OPEATING SYSTEM</a:t>
            </a:r>
            <a:endParaRPr lang="en-US" sz="5400" dirty="0"/>
          </a:p>
          <a:p>
            <a:endParaRPr lang="en-US" sz="5400" dirty="0"/>
          </a:p>
          <a:p>
            <a:r>
              <a:rPr lang="en-US" sz="2800" dirty="0"/>
              <a:t>             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E6B24-3B8F-4951-A292-3B9D138DA4FE}"/>
              </a:ext>
            </a:extLst>
          </p:cNvPr>
          <p:cNvSpPr txBox="1"/>
          <p:nvPr/>
        </p:nvSpPr>
        <p:spPr>
          <a:xfrm>
            <a:off x="10187189" y="5381302"/>
            <a:ext cx="1751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JUSTIN JOLLY</a:t>
            </a:r>
          </a:p>
          <a:p>
            <a:r>
              <a:rPr lang="en-GB" dirty="0"/>
              <a:t>S</a:t>
            </a:r>
            <a:r>
              <a:rPr lang="en-US" dirty="0"/>
              <a:t>2</a:t>
            </a:r>
            <a:r>
              <a:rPr lang="en-GB" dirty="0"/>
              <a:t> CSE A</a:t>
            </a:r>
          </a:p>
          <a:p>
            <a:r>
              <a:rPr lang="en-GB" dirty="0"/>
              <a:t>ROLL:NO-37</a:t>
            </a:r>
          </a:p>
        </p:txBody>
      </p:sp>
    </p:spTree>
    <p:extLst>
      <p:ext uri="{BB962C8B-B14F-4D97-AF65-F5344CB8AC3E}">
        <p14:creationId xmlns:p14="http://schemas.microsoft.com/office/powerpoint/2010/main" val="29751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3B00-E91E-4EBF-96F5-6EFBAF40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5" y="944520"/>
            <a:ext cx="10225825" cy="5151549"/>
          </a:xfrm>
        </p:spPr>
        <p:txBody>
          <a:bodyPr>
            <a:normAutofit/>
          </a:bodyPr>
          <a:lstStyle/>
          <a:p>
            <a:r>
              <a:rPr lang="en-GB" sz="2800" u="sng" dirty="0">
                <a:solidFill>
                  <a:srgbClr val="FF0000"/>
                </a:solidFill>
              </a:rPr>
              <a:t>SINGLE-USER AND </a:t>
            </a:r>
            <a:r>
              <a:rPr lang="en-GB" sz="2400" u="sng" dirty="0">
                <a:solidFill>
                  <a:srgbClr val="FF0000"/>
                </a:solidFill>
              </a:rPr>
              <a:t>MULTI-USER</a:t>
            </a:r>
            <a:br>
              <a:rPr lang="en-GB" sz="4000" dirty="0">
                <a:solidFill>
                  <a:schemeClr val="tx1"/>
                </a:solidFill>
              </a:rPr>
            </a:br>
            <a:r>
              <a:rPr lang="en-GB" sz="4000" dirty="0">
                <a:solidFill>
                  <a:schemeClr val="tx1"/>
                </a:solidFill>
              </a:rPr>
              <a:t>  </a:t>
            </a:r>
            <a:r>
              <a:rPr lang="en-GB" sz="2700" dirty="0">
                <a:solidFill>
                  <a:schemeClr val="tx1"/>
                </a:solidFill>
              </a:rPr>
              <a:t>Single-user operating systems have no facilities to distinguish users, but may allow multiple programs to run in tandem. </a:t>
            </a:r>
            <a:br>
              <a:rPr lang="en-GB" sz="2700" dirty="0">
                <a:solidFill>
                  <a:schemeClr val="tx1"/>
                </a:solidFill>
              </a:rPr>
            </a:br>
            <a:br>
              <a:rPr lang="en-GB" sz="27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 A multi-user operating system extends the basic concept of multi-tasking with facilities that identify processes and resources, such as disk space, belonging to multiple users,         </a:t>
            </a:r>
            <a:r>
              <a:rPr lang="en-GB" sz="2700" u="sn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4830E-4E4B-4C84-A125-992A7808DFBC}"/>
              </a:ext>
            </a:extLst>
          </p:cNvPr>
          <p:cNvSpPr txBox="1"/>
          <p:nvPr/>
        </p:nvSpPr>
        <p:spPr>
          <a:xfrm>
            <a:off x="10908406" y="5911403"/>
            <a:ext cx="4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1829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A08F-1687-4652-A7BE-6F2929B5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0" y="1459106"/>
            <a:ext cx="6919911" cy="482162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DISTRIBUTED</a:t>
            </a:r>
            <a:br>
              <a:rPr lang="en-GB" dirty="0"/>
            </a:br>
            <a:r>
              <a:rPr lang="en-GB" dirty="0"/>
              <a:t>A distributed operating system manages a group of distinct, networked computers and makes them appear to be a single computer, as all computations are distributed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1C63C-A433-49DB-AA4D-A626146468A0}"/>
              </a:ext>
            </a:extLst>
          </p:cNvPr>
          <p:cNvSpPr txBox="1"/>
          <p:nvPr/>
        </p:nvSpPr>
        <p:spPr>
          <a:xfrm>
            <a:off x="10896597" y="5911403"/>
            <a:ext cx="53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B529D-F5E8-6C43-B7C7-091FBBA1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5" y="3048000"/>
            <a:ext cx="2571750" cy="29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BA7-FEBB-4F9D-843B-47C761D5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81070"/>
            <a:ext cx="9601196" cy="46879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TEMPLTED</a:t>
            </a:r>
            <a:br>
              <a:rPr lang="en-GB" dirty="0"/>
            </a:br>
            <a:r>
              <a:rPr lang="en-GB" dirty="0"/>
              <a:t>In the distributed and cloud computing context of an OS, templating refers to creating a single virtual machine image as a guest operating system, then saving it as a tool for multiple running virtual machines.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589D2-6594-47FA-9EC9-1C53001641EB}"/>
              </a:ext>
            </a:extLst>
          </p:cNvPr>
          <p:cNvSpPr txBox="1"/>
          <p:nvPr/>
        </p:nvSpPr>
        <p:spPr>
          <a:xfrm>
            <a:off x="10896598" y="5782614"/>
            <a:ext cx="5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887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E652-8D31-47C3-99E3-F0FFD7A4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548802"/>
            <a:ext cx="9601197" cy="404062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REAL-TIME</a:t>
            </a:r>
            <a:br>
              <a:rPr lang="en-GB" dirty="0"/>
            </a:br>
            <a:r>
              <a:rPr lang="en-GB" dirty="0"/>
              <a:t>A real-time operating system is an operating system that guarantees to process events or data by a specific moment in time.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88A25-7909-44DD-AE25-EF75CE407AB1}"/>
              </a:ext>
            </a:extLst>
          </p:cNvPr>
          <p:cNvSpPr txBox="1"/>
          <p:nvPr/>
        </p:nvSpPr>
        <p:spPr>
          <a:xfrm>
            <a:off x="10663707" y="5782614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4174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4AB9-E9BD-634B-8EAF-60960AB3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5405-B643-AD4B-A0AC-C02AC5C2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28369"/>
            <a:ext cx="9601196" cy="3658131"/>
          </a:xfrm>
        </p:spPr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Operating systems were first developed in the late 1950s to manage tape storage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The General Motors Research Lab implemented the first OS in the early 1950s for their IBM 701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In the mid-1960s, operating systems started to use disks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In the late 1960s, the first version of the Unix OS was developed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The first OS built by Microsoft was DOS. It was built in 1981 by purchasing the 86-DOS software from a Seattle company</a:t>
            </a:r>
          </a:p>
          <a:p>
            <a:r>
              <a:rPr lang="en-US" b="0" i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The present-day popular OS Windows first came to existence in 1985 when a GUI was created and paired with MS-DOS.                                                                       14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8690-7247-419D-B663-2390F22C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8102" y="1458651"/>
            <a:ext cx="9601196" cy="1490611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01A6-C080-4F77-B00B-96EC0643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2"/>
              </a:rPr>
              <a:t>https://en.wikipedia.org/wiki/Operating_system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3"/>
              </a:rPr>
              <a:t>https://www.tutorialspoint.com/operating_system/os_overview.htm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4"/>
              </a:rPr>
              <a:t>https://www.guru99.com/operating-system-tutorial.htm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A69E8-DAB7-448A-8958-8571C1AD8DB2}"/>
              </a:ext>
            </a:extLst>
          </p:cNvPr>
          <p:cNvSpPr txBox="1"/>
          <p:nvPr/>
        </p:nvSpPr>
        <p:spPr>
          <a:xfrm>
            <a:off x="10612192" y="546064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381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DEAF-1E68-4DE6-BC47-401CFFBD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600" y="1484408"/>
            <a:ext cx="9601196" cy="13038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CB98-030A-430D-9486-2C2AAD1F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0169"/>
            <a:ext cx="10321225" cy="273342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what is an operating system?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Common desktop operating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Types of operating system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History of OS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46B9A-B377-4CB8-9C81-D686E5A54820}"/>
              </a:ext>
            </a:extLst>
          </p:cNvPr>
          <p:cNvSpPr txBox="1"/>
          <p:nvPr/>
        </p:nvSpPr>
        <p:spPr>
          <a:xfrm>
            <a:off x="10663707" y="5731099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82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7DC7-50E4-4A29-B775-2C3B3E53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277" y="1966639"/>
            <a:ext cx="6814684" cy="38932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6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what is an operating system?</a:t>
            </a:r>
          </a:p>
          <a:p>
            <a:pPr marL="0" indent="0">
              <a:buNone/>
            </a:pPr>
            <a:r>
              <a:rPr lang="en-GB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An Operating System (OS) is the software that                     communicates with the hardware and allows other programs  to run</a:t>
            </a:r>
            <a:r>
              <a:rPr lang="en-GB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.    </a:t>
            </a:r>
          </a:p>
          <a:p>
            <a:pPr marL="0" indent="0">
              <a:buNone/>
            </a:pPr>
            <a:r>
              <a:rPr lang="en-GB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GB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GB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DAB5B7-6649-4BBC-A2BA-479E8B42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17" y="1867436"/>
            <a:ext cx="3267075" cy="3342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1B689-4519-4D9A-A6A1-FB7FADBEC783}"/>
              </a:ext>
            </a:extLst>
          </p:cNvPr>
          <p:cNvSpPr txBox="1"/>
          <p:nvPr/>
        </p:nvSpPr>
        <p:spPr>
          <a:xfrm>
            <a:off x="11137692" y="5692462"/>
            <a:ext cx="24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64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BBB4-E55C-403F-835A-DD4927BB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52" y="4121239"/>
            <a:ext cx="10264462" cy="204774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It significantly affect how you interact with. It serves as a computers fundamental user interface ,with the device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198D-9684-45DA-960B-E30723D115AC}"/>
              </a:ext>
            </a:extLst>
          </p:cNvPr>
          <p:cNvSpPr txBox="1"/>
          <p:nvPr/>
        </p:nvSpPr>
        <p:spPr>
          <a:xfrm>
            <a:off x="10599313" y="5653825"/>
            <a:ext cx="58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300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8ADB-DC87-4F83-B1B7-334A83EF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Every computer, tablet, and smartphone includes an operating system that provides basic functionality for the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06837-86A5-4FD1-A23F-2C066E37580E}"/>
              </a:ext>
            </a:extLst>
          </p:cNvPr>
          <p:cNvSpPr txBox="1"/>
          <p:nvPr/>
        </p:nvSpPr>
        <p:spPr>
          <a:xfrm>
            <a:off x="10599313" y="5875868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751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6CE0-A372-406C-8261-C6D10FEF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08" y="1790740"/>
            <a:ext cx="10515600" cy="5480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Common desktop Operating systems 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OS X (Apple)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4790C-D330-4F95-B951-86301A1FE775}"/>
              </a:ext>
            </a:extLst>
          </p:cNvPr>
          <p:cNvSpPr txBox="1"/>
          <p:nvPr/>
        </p:nvSpPr>
        <p:spPr>
          <a:xfrm>
            <a:off x="10934163" y="5769735"/>
            <a:ext cx="29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C6BE8-4305-1747-A29A-60D416B5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43" y="2714625"/>
            <a:ext cx="5226845" cy="27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9189-D519-4E54-9C92-BE43CE6F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Manage the computer resources such as the CPU ,memory ,disk drivers  and printers.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Establish a user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Execute and provide services for applications software</a:t>
            </a:r>
            <a:r>
              <a:rPr lang="en-GB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5E06F-A8F0-4A2B-B23F-DAE0F63C9DBF}"/>
              </a:ext>
            </a:extLst>
          </p:cNvPr>
          <p:cNvSpPr txBox="1"/>
          <p:nvPr/>
        </p:nvSpPr>
        <p:spPr>
          <a:xfrm>
            <a:off x="10896597" y="5718220"/>
            <a:ext cx="38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44548-849F-2C4B-9141-824551ECD6AB}"/>
              </a:ext>
            </a:extLst>
          </p:cNvPr>
          <p:cNvSpPr txBox="1"/>
          <p:nvPr/>
        </p:nvSpPr>
        <p:spPr>
          <a:xfrm flipH="1">
            <a:off x="1369219" y="1912858"/>
            <a:ext cx="433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227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84B0-FBC8-4A53-9FE7-4EC4B3A1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88" y="1429197"/>
            <a:ext cx="8596668" cy="13208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TPYES OF OPERATING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B1073-6970-43FD-B24A-D65E68796E91}"/>
              </a:ext>
            </a:extLst>
          </p:cNvPr>
          <p:cNvSpPr txBox="1"/>
          <p:nvPr/>
        </p:nvSpPr>
        <p:spPr>
          <a:xfrm flipH="1">
            <a:off x="10224156" y="5731098"/>
            <a:ext cx="56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3D8B7-D79C-B74E-925D-C0787D7299F2}"/>
              </a:ext>
            </a:extLst>
          </p:cNvPr>
          <p:cNvSpPr txBox="1"/>
          <p:nvPr/>
        </p:nvSpPr>
        <p:spPr>
          <a:xfrm>
            <a:off x="5187553" y="31277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FAC74-59BB-C647-8C0E-8384BE29FC5B}"/>
              </a:ext>
            </a:extLst>
          </p:cNvPr>
          <p:cNvSpPr txBox="1"/>
          <p:nvPr/>
        </p:nvSpPr>
        <p:spPr>
          <a:xfrm>
            <a:off x="5187553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479-8C87-4DAF-8777-863C0DE3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1" y="1687132"/>
            <a:ext cx="8596668" cy="444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u="sng" dirty="0">
                <a:solidFill>
                  <a:srgbClr val="FF0000"/>
                </a:solidFill>
              </a:rPr>
              <a:t>SINGLE –TASKING AND MULTI-TASKING</a:t>
            </a:r>
          </a:p>
          <a:p>
            <a:pPr marL="0" indent="0">
              <a:buNone/>
            </a:pPr>
            <a:r>
              <a:rPr lang="en-GB" sz="3200" u="sng" dirty="0">
                <a:solidFill>
                  <a:srgbClr val="FF0000"/>
                </a:solidFill>
              </a:rPr>
              <a:t> </a:t>
            </a:r>
            <a:endParaRPr lang="en-GB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200" dirty="0"/>
              <a:t>                  </a:t>
            </a:r>
            <a:r>
              <a:rPr lang="en-GB" sz="2800" dirty="0"/>
              <a:t>A single-tasking system can run one    program at a time, while a multi-tasking operating system allows more than one program to be running in concurrency </a:t>
            </a:r>
            <a:r>
              <a:rPr lang="en-GB" sz="32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A9346-2E9C-41A5-B4C9-09308304A4B5}"/>
              </a:ext>
            </a:extLst>
          </p:cNvPr>
          <p:cNvSpPr txBox="1"/>
          <p:nvPr/>
        </p:nvSpPr>
        <p:spPr>
          <a:xfrm>
            <a:off x="10985679" y="5795493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26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</TotalTime>
  <Words>407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PowerPoint Presentation</vt:lpstr>
      <vt:lpstr>CONTENT</vt:lpstr>
      <vt:lpstr>PowerPoint Presentation</vt:lpstr>
      <vt:lpstr>It significantly affect how you interact with. It serves as a computers fundamental user interface ,with the device       </vt:lpstr>
      <vt:lpstr>PowerPoint Presentation</vt:lpstr>
      <vt:lpstr>PowerPoint Presentation</vt:lpstr>
      <vt:lpstr>PowerPoint Presentation</vt:lpstr>
      <vt:lpstr>TPYES OF OPERATING SYSTEM</vt:lpstr>
      <vt:lpstr>PowerPoint Presentation</vt:lpstr>
      <vt:lpstr>SINGLE-USER AND MULTI-USER   Single-user operating systems have no facilities to distinguish users, but may allow multiple programs to run in tandem.    A multi-user operating system extends the basic concept of multi-tasking with facilities that identify processes and resources, such as disk space, belonging to multiple users,          </vt:lpstr>
      <vt:lpstr>DISTRIBUTED A distributed operating system manages a group of distinct, networked computers and makes them appear to be a single computer, as all computations are distributed</vt:lpstr>
      <vt:lpstr>TEMPLTED In the distributed and cloud computing context of an OS, templating refers to creating a single virtual machine image as a guest operating system, then saving it as a tool for multiple running virtual machines.</vt:lpstr>
      <vt:lpstr>REAL-TIME A real-time operating system is an operating system that guarantees to process events or data by a specific moment in time. </vt:lpstr>
      <vt:lpstr>History of OS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toney jolly</dc:creator>
  <cp:lastModifiedBy>justinjolly355@gmail.com</cp:lastModifiedBy>
  <cp:revision>27</cp:revision>
  <dcterms:created xsi:type="dcterms:W3CDTF">2021-01-31T17:15:42Z</dcterms:created>
  <dcterms:modified xsi:type="dcterms:W3CDTF">2021-05-28T09:11:16Z</dcterms:modified>
</cp:coreProperties>
</file>