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83" r:id="rId3"/>
    <p:sldId id="289" r:id="rId4"/>
    <p:sldId id="296" r:id="rId5"/>
    <p:sldId id="302" r:id="rId6"/>
    <p:sldId id="299" r:id="rId7"/>
    <p:sldId id="294" r:id="rId8"/>
    <p:sldId id="297" r:id="rId9"/>
    <p:sldId id="303" r:id="rId10"/>
    <p:sldId id="301" r:id="rId11"/>
    <p:sldId id="300" r:id="rId12"/>
    <p:sldId id="266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 Shaofeng" userId="16cc59afe9483dd5" providerId="LiveId" clId="{B8FBE7A7-5802-43C0-9220-84FDA110C6FE}"/>
    <pc:docChg chg="undo redo custSel addSld delSld modSld sldOrd">
      <pc:chgData name="Wu Shaofeng" userId="16cc59afe9483dd5" providerId="LiveId" clId="{B8FBE7A7-5802-43C0-9220-84FDA110C6FE}" dt="2023-01-29T07:52:59.361" v="2590" actId="113"/>
      <pc:docMkLst>
        <pc:docMk/>
      </pc:docMkLst>
      <pc:sldChg chg="modSp mod">
        <pc:chgData name="Wu Shaofeng" userId="16cc59afe9483dd5" providerId="LiveId" clId="{B8FBE7A7-5802-43C0-9220-84FDA110C6FE}" dt="2023-01-29T07:11:32.874" v="2019" actId="20577"/>
        <pc:sldMkLst>
          <pc:docMk/>
          <pc:sldMk cId="3989273170" sldId="283"/>
        </pc:sldMkLst>
        <pc:spChg chg="mod">
          <ac:chgData name="Wu Shaofeng" userId="16cc59afe9483dd5" providerId="LiveId" clId="{B8FBE7A7-5802-43C0-9220-84FDA110C6FE}" dt="2023-01-29T07:11:32.874" v="2019" actId="20577"/>
          <ac:spMkLst>
            <pc:docMk/>
            <pc:sldMk cId="3989273170" sldId="283"/>
            <ac:spMk id="3" creationId="{C9CF56E3-9650-2A84-69E6-07F31B846A47}"/>
          </ac:spMkLst>
        </pc:spChg>
      </pc:sldChg>
      <pc:sldChg chg="addSp delSp modSp mod ord">
        <pc:chgData name="Wu Shaofeng" userId="16cc59afe9483dd5" providerId="LiveId" clId="{B8FBE7A7-5802-43C0-9220-84FDA110C6FE}" dt="2023-01-29T03:40:15.361" v="1789" actId="20577"/>
        <pc:sldMkLst>
          <pc:docMk/>
          <pc:sldMk cId="2985031972" sldId="289"/>
        </pc:sldMkLst>
        <pc:spChg chg="add del">
          <ac:chgData name="Wu Shaofeng" userId="16cc59afe9483dd5" providerId="LiveId" clId="{B8FBE7A7-5802-43C0-9220-84FDA110C6FE}" dt="2023-01-28T14:26:42.370" v="411" actId="21"/>
          <ac:spMkLst>
            <pc:docMk/>
            <pc:sldMk cId="2985031972" sldId="289"/>
            <ac:spMk id="3" creationId="{2D3FB648-4C38-848F-5A9A-4382D7127A9E}"/>
          </ac:spMkLst>
        </pc:spChg>
        <pc:spChg chg="mod">
          <ac:chgData name="Wu Shaofeng" userId="16cc59afe9483dd5" providerId="LiveId" clId="{B8FBE7A7-5802-43C0-9220-84FDA110C6FE}" dt="2023-01-28T14:02:39.215" v="31" actId="20577"/>
          <ac:spMkLst>
            <pc:docMk/>
            <pc:sldMk cId="2985031972" sldId="289"/>
            <ac:spMk id="4" creationId="{C8624236-17B8-3962-74AC-6DB8EB25F696}"/>
          </ac:spMkLst>
        </pc:spChg>
        <pc:spChg chg="mod">
          <ac:chgData name="Wu Shaofeng" userId="16cc59afe9483dd5" providerId="LiveId" clId="{B8FBE7A7-5802-43C0-9220-84FDA110C6FE}" dt="2023-01-29T03:40:15.361" v="1789" actId="20577"/>
          <ac:spMkLst>
            <pc:docMk/>
            <pc:sldMk cId="2985031972" sldId="289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8T14:32:08.353" v="590" actId="5793"/>
          <ac:spMkLst>
            <pc:docMk/>
            <pc:sldMk cId="2985031972" sldId="289"/>
            <ac:spMk id="10" creationId="{121AB99F-C25D-0857-E552-02E67A14674F}"/>
          </ac:spMkLst>
        </pc:spChg>
      </pc:sldChg>
      <pc:sldChg chg="modSp add mod">
        <pc:chgData name="Wu Shaofeng" userId="16cc59afe9483dd5" providerId="LiveId" clId="{B8FBE7A7-5802-43C0-9220-84FDA110C6FE}" dt="2023-01-29T03:04:10.492" v="1135" actId="20577"/>
        <pc:sldMkLst>
          <pc:docMk/>
          <pc:sldMk cId="343288949" sldId="294"/>
        </pc:sldMkLst>
        <pc:spChg chg="mod">
          <ac:chgData name="Wu Shaofeng" userId="16cc59afe9483dd5" providerId="LiveId" clId="{B8FBE7A7-5802-43C0-9220-84FDA110C6FE}" dt="2023-01-29T03:04:10.492" v="1135" actId="20577"/>
          <ac:spMkLst>
            <pc:docMk/>
            <pc:sldMk cId="343288949" sldId="294"/>
            <ac:spMk id="4" creationId="{C8624236-17B8-3962-74AC-6DB8EB25F696}"/>
          </ac:spMkLst>
        </pc:spChg>
      </pc:sldChg>
      <pc:sldChg chg="addSp modSp add mod">
        <pc:chgData name="Wu Shaofeng" userId="16cc59afe9483dd5" providerId="LiveId" clId="{B8FBE7A7-5802-43C0-9220-84FDA110C6FE}" dt="2023-01-29T03:39:56.471" v="1763" actId="20577"/>
        <pc:sldMkLst>
          <pc:docMk/>
          <pc:sldMk cId="4112954530" sldId="296"/>
        </pc:sldMkLst>
        <pc:spChg chg="mod">
          <ac:chgData name="Wu Shaofeng" userId="16cc59afe9483dd5" providerId="LiveId" clId="{B8FBE7A7-5802-43C0-9220-84FDA110C6FE}" dt="2023-01-28T14:12:17.964" v="323" actId="20577"/>
          <ac:spMkLst>
            <pc:docMk/>
            <pc:sldMk cId="4112954530" sldId="296"/>
            <ac:spMk id="4" creationId="{C8624236-17B8-3962-74AC-6DB8EB25F696}"/>
          </ac:spMkLst>
        </pc:spChg>
        <pc:spChg chg="add mod">
          <ac:chgData name="Wu Shaofeng" userId="16cc59afe9483dd5" providerId="LiveId" clId="{B8FBE7A7-5802-43C0-9220-84FDA110C6FE}" dt="2023-01-28T14:27:09.544" v="450" actId="1076"/>
          <ac:spMkLst>
            <pc:docMk/>
            <pc:sldMk cId="4112954530" sldId="296"/>
            <ac:spMk id="5" creationId="{69384E59-77FD-6437-B5D9-F6F0C5E35981}"/>
          </ac:spMkLst>
        </pc:spChg>
        <pc:spChg chg="mod">
          <ac:chgData name="Wu Shaofeng" userId="16cc59afe9483dd5" providerId="LiveId" clId="{B8FBE7A7-5802-43C0-9220-84FDA110C6FE}" dt="2023-01-29T03:39:56.471" v="1763" actId="20577"/>
          <ac:spMkLst>
            <pc:docMk/>
            <pc:sldMk cId="4112954530" sldId="296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8T14:20:21.829" v="406" actId="20577"/>
          <ac:spMkLst>
            <pc:docMk/>
            <pc:sldMk cId="4112954530" sldId="296"/>
            <ac:spMk id="10" creationId="{121AB99F-C25D-0857-E552-02E67A14674F}"/>
          </ac:spMkLst>
        </pc:spChg>
        <pc:picChg chg="add mod">
          <ac:chgData name="Wu Shaofeng" userId="16cc59afe9483dd5" providerId="LiveId" clId="{B8FBE7A7-5802-43C0-9220-84FDA110C6FE}" dt="2023-01-28T14:26:31.519" v="409" actId="1076"/>
          <ac:picMkLst>
            <pc:docMk/>
            <pc:sldMk cId="4112954530" sldId="296"/>
            <ac:picMk id="3" creationId="{60F04080-CDE9-5008-7151-DE4DF8986131}"/>
          </ac:picMkLst>
        </pc:picChg>
      </pc:sldChg>
      <pc:sldChg chg="addSp delSp modSp add mod modNotesTx">
        <pc:chgData name="Wu Shaofeng" userId="16cc59afe9483dd5" providerId="LiveId" clId="{B8FBE7A7-5802-43C0-9220-84FDA110C6FE}" dt="2023-01-29T03:39:32.490" v="1735" actId="20577"/>
        <pc:sldMkLst>
          <pc:docMk/>
          <pc:sldMk cId="312793145" sldId="297"/>
        </pc:sldMkLst>
        <pc:spChg chg="add del">
          <ac:chgData name="Wu Shaofeng" userId="16cc59afe9483dd5" providerId="LiveId" clId="{B8FBE7A7-5802-43C0-9220-84FDA110C6FE}" dt="2023-01-28T14:36:35.395" v="635"/>
          <ac:spMkLst>
            <pc:docMk/>
            <pc:sldMk cId="312793145" sldId="297"/>
            <ac:spMk id="2" creationId="{0F9E9E66-CFDF-D332-0C4F-6946D274E937}"/>
          </ac:spMkLst>
        </pc:spChg>
        <pc:spChg chg="add mod">
          <ac:chgData name="Wu Shaofeng" userId="16cc59afe9483dd5" providerId="LiveId" clId="{B8FBE7A7-5802-43C0-9220-84FDA110C6FE}" dt="2023-01-29T03:39:32.490" v="1735" actId="20577"/>
          <ac:spMkLst>
            <pc:docMk/>
            <pc:sldMk cId="312793145" sldId="297"/>
            <ac:spMk id="3" creationId="{18DD1DB2-115C-1ADD-44EF-C4490463FD48}"/>
          </ac:spMkLst>
        </pc:spChg>
        <pc:spChg chg="mod">
          <ac:chgData name="Wu Shaofeng" userId="16cc59afe9483dd5" providerId="LiveId" clId="{B8FBE7A7-5802-43C0-9220-84FDA110C6FE}" dt="2023-01-29T03:12:44.032" v="1186" actId="20577"/>
          <ac:spMkLst>
            <pc:docMk/>
            <pc:sldMk cId="312793145" sldId="297"/>
            <ac:spMk id="4" creationId="{C8624236-17B8-3962-74AC-6DB8EB25F696}"/>
          </ac:spMkLst>
        </pc:spChg>
        <pc:spChg chg="add del mod">
          <ac:chgData name="Wu Shaofeng" userId="16cc59afe9483dd5" providerId="LiveId" clId="{B8FBE7A7-5802-43C0-9220-84FDA110C6FE}" dt="2023-01-29T03:12:13.856" v="1151"/>
          <ac:spMkLst>
            <pc:docMk/>
            <pc:sldMk cId="312793145" sldId="297"/>
            <ac:spMk id="5" creationId="{1A2574C2-10BC-4E6C-86B5-A39701CC5246}"/>
          </ac:spMkLst>
        </pc:spChg>
        <pc:spChg chg="mod">
          <ac:chgData name="Wu Shaofeng" userId="16cc59afe9483dd5" providerId="LiveId" clId="{B8FBE7A7-5802-43C0-9220-84FDA110C6FE}" dt="2023-01-29T03:18:09.149" v="1456" actId="20577"/>
          <ac:spMkLst>
            <pc:docMk/>
            <pc:sldMk cId="312793145" sldId="297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9T03:12:34.671" v="1155" actId="1076"/>
          <ac:spMkLst>
            <pc:docMk/>
            <pc:sldMk cId="312793145" sldId="297"/>
            <ac:spMk id="10" creationId="{121AB99F-C25D-0857-E552-02E67A14674F}"/>
          </ac:spMkLst>
        </pc:spChg>
      </pc:sldChg>
      <pc:sldChg chg="addSp delSp modSp add mod ord">
        <pc:chgData name="Wu Shaofeng" userId="16cc59afe9483dd5" providerId="LiveId" clId="{B8FBE7A7-5802-43C0-9220-84FDA110C6FE}" dt="2023-01-29T03:38:18.396" v="1732" actId="20577"/>
        <pc:sldMkLst>
          <pc:docMk/>
          <pc:sldMk cId="4055236507" sldId="299"/>
        </pc:sldMkLst>
        <pc:spChg chg="add del">
          <ac:chgData name="Wu Shaofeng" userId="16cc59afe9483dd5" providerId="LiveId" clId="{B8FBE7A7-5802-43C0-9220-84FDA110C6FE}" dt="2023-01-28T14:43:27.582" v="775"/>
          <ac:spMkLst>
            <pc:docMk/>
            <pc:sldMk cId="4055236507" sldId="299"/>
            <ac:spMk id="2" creationId="{46F9C71D-783B-00F9-D001-3087874AE70F}"/>
          </ac:spMkLst>
        </pc:spChg>
        <pc:spChg chg="mod">
          <ac:chgData name="Wu Shaofeng" userId="16cc59afe9483dd5" providerId="LiveId" clId="{B8FBE7A7-5802-43C0-9220-84FDA110C6FE}" dt="2023-01-28T14:41:12.618" v="761" actId="20577"/>
          <ac:spMkLst>
            <pc:docMk/>
            <pc:sldMk cId="4055236507" sldId="299"/>
            <ac:spMk id="4" creationId="{C8624236-17B8-3962-74AC-6DB8EB25F696}"/>
          </ac:spMkLst>
        </pc:spChg>
        <pc:spChg chg="add del">
          <ac:chgData name="Wu Shaofeng" userId="16cc59afe9483dd5" providerId="LiveId" clId="{B8FBE7A7-5802-43C0-9220-84FDA110C6FE}" dt="2023-01-28T15:06:28.861" v="889" actId="22"/>
          <ac:spMkLst>
            <pc:docMk/>
            <pc:sldMk cId="4055236507" sldId="299"/>
            <ac:spMk id="5" creationId="{4A417C58-0488-B76F-EF67-B54D2BF959F4}"/>
          </ac:spMkLst>
        </pc:spChg>
        <pc:spChg chg="add del">
          <ac:chgData name="Wu Shaofeng" userId="16cc59afe9483dd5" providerId="LiveId" clId="{B8FBE7A7-5802-43C0-9220-84FDA110C6FE}" dt="2023-01-28T15:06:47.822" v="891" actId="22"/>
          <ac:spMkLst>
            <pc:docMk/>
            <pc:sldMk cId="4055236507" sldId="299"/>
            <ac:spMk id="7" creationId="{C6DC6E29-B73D-019A-6DAD-B48D2CA1953A}"/>
          </ac:spMkLst>
        </pc:spChg>
        <pc:spChg chg="add mod">
          <ac:chgData name="Wu Shaofeng" userId="16cc59afe9483dd5" providerId="LiveId" clId="{B8FBE7A7-5802-43C0-9220-84FDA110C6FE}" dt="2023-01-29T03:38:09.122" v="1723" actId="20577"/>
          <ac:spMkLst>
            <pc:docMk/>
            <pc:sldMk cId="4055236507" sldId="299"/>
            <ac:spMk id="8" creationId="{9B940A9D-801E-3A87-35B8-8A8CF28EC0FB}"/>
          </ac:spMkLst>
        </pc:spChg>
        <pc:spChg chg="mod">
          <ac:chgData name="Wu Shaofeng" userId="16cc59afe9483dd5" providerId="LiveId" clId="{B8FBE7A7-5802-43C0-9220-84FDA110C6FE}" dt="2023-01-29T03:38:18.396" v="1732" actId="20577"/>
          <ac:spMkLst>
            <pc:docMk/>
            <pc:sldMk cId="4055236507" sldId="299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9T03:19:13.120" v="1465" actId="20577"/>
          <ac:spMkLst>
            <pc:docMk/>
            <pc:sldMk cId="4055236507" sldId="299"/>
            <ac:spMk id="10" creationId="{121AB99F-C25D-0857-E552-02E67A14674F}"/>
          </ac:spMkLst>
        </pc:spChg>
      </pc:sldChg>
      <pc:sldChg chg="addSp delSp modSp add mod">
        <pc:chgData name="Wu Shaofeng" userId="16cc59afe9483dd5" providerId="LiveId" clId="{B8FBE7A7-5802-43C0-9220-84FDA110C6FE}" dt="2023-01-29T07:26:23.105" v="2445" actId="113"/>
        <pc:sldMkLst>
          <pc:docMk/>
          <pc:sldMk cId="3078002581" sldId="300"/>
        </pc:sldMkLst>
        <pc:spChg chg="mod">
          <ac:chgData name="Wu Shaofeng" userId="16cc59afe9483dd5" providerId="LiveId" clId="{B8FBE7A7-5802-43C0-9220-84FDA110C6FE}" dt="2023-01-28T15:56:39.891" v="1037" actId="20577"/>
          <ac:spMkLst>
            <pc:docMk/>
            <pc:sldMk cId="3078002581" sldId="300"/>
            <ac:spMk id="4" creationId="{C8624236-17B8-3962-74AC-6DB8EB25F696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5" creationId="{8B85F89E-DD3C-9703-6F79-8A9AA76D2674}"/>
          </ac:spMkLst>
        </pc:spChg>
        <pc:spChg chg="add del mod">
          <ac:chgData name="Wu Shaofeng" userId="16cc59afe9483dd5" providerId="LiveId" clId="{B8FBE7A7-5802-43C0-9220-84FDA110C6FE}" dt="2023-01-29T07:18:18.788" v="2183" actId="478"/>
          <ac:spMkLst>
            <pc:docMk/>
            <pc:sldMk cId="3078002581" sldId="300"/>
            <ac:spMk id="7" creationId="{5259EABC-76DE-0217-2726-3B3A0538B4D8}"/>
          </ac:spMkLst>
        </pc:spChg>
        <pc:spChg chg="add mod or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8" creationId="{2F68B4A7-1232-5190-822A-0DA7CBB1A610}"/>
          </ac:spMkLst>
        </pc:spChg>
        <pc:spChg chg="del mod">
          <ac:chgData name="Wu Shaofeng" userId="16cc59afe9483dd5" providerId="LiveId" clId="{B8FBE7A7-5802-43C0-9220-84FDA110C6FE}" dt="2023-01-29T07:15:28.090" v="2073" actId="478"/>
          <ac:spMkLst>
            <pc:docMk/>
            <pc:sldMk cId="3078002581" sldId="300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9T07:26:23.105" v="2445" actId="113"/>
          <ac:spMkLst>
            <pc:docMk/>
            <pc:sldMk cId="3078002581" sldId="300"/>
            <ac:spMk id="10" creationId="{121AB99F-C25D-0857-E552-02E67A14674F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11" creationId="{B94B50F1-7655-F4D0-BD38-1BCB3E7085CD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12" creationId="{FCA98982-E544-5DFF-7F3A-90155468A2A1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13" creationId="{AABE8594-69DA-2425-6D7B-4B0BE4279067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14" creationId="{D0D4DDF8-8BD5-8835-8B29-9E84D4F5CC78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15" creationId="{60742737-E7F5-C2C0-8147-7B5B0470AB5E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17" creationId="{543CD8A7-D8F7-5B00-8499-ECE6F9F71E37}"/>
          </ac:spMkLst>
        </pc:spChg>
        <pc:spChg chg="add del mod">
          <ac:chgData name="Wu Shaofeng" userId="16cc59afe9483dd5" providerId="LiveId" clId="{B8FBE7A7-5802-43C0-9220-84FDA110C6FE}" dt="2023-01-29T03:28:27.110" v="1637"/>
          <ac:spMkLst>
            <pc:docMk/>
            <pc:sldMk cId="3078002581" sldId="300"/>
            <ac:spMk id="18" creationId="{C6BC4431-2A90-6288-8D03-17336FA58D55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19" creationId="{9965C1C1-5DD2-0BD7-7B3E-591F7B6AEFD4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20" creationId="{284D672D-FC14-CE3B-135D-4F7CBDB99A5D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21" creationId="{59FC7A79-5D2B-0893-C9C8-79745CE3E4B1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22" creationId="{ACF00574-F1F7-0A4B-3414-BFEE96091F07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23" creationId="{B0E6C956-63F4-D9E9-9E93-B7BD712753C4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24" creationId="{8F3FA393-1E9F-686E-0268-7A1995D183B2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25" creationId="{DBBEC912-ABDA-C7D0-BE89-F0D0C569EC9F}"/>
          </ac:spMkLst>
        </pc:spChg>
        <pc:spChg chg="add del mod">
          <ac:chgData name="Wu Shaofeng" userId="16cc59afe9483dd5" providerId="LiveId" clId="{B8FBE7A7-5802-43C0-9220-84FDA110C6FE}" dt="2023-01-29T07:18:06.215" v="2177" actId="478"/>
          <ac:spMkLst>
            <pc:docMk/>
            <pc:sldMk cId="3078002581" sldId="300"/>
            <ac:spMk id="26" creationId="{8DA9930A-E883-906E-7930-E5BAD2F6E5B3}"/>
          </ac:spMkLst>
        </pc:spChg>
        <pc:spChg chg="add del mod">
          <ac:chgData name="Wu Shaofeng" userId="16cc59afe9483dd5" providerId="LiveId" clId="{B8FBE7A7-5802-43C0-9220-84FDA110C6FE}" dt="2023-01-29T07:18:06.215" v="2177" actId="478"/>
          <ac:spMkLst>
            <pc:docMk/>
            <pc:sldMk cId="3078002581" sldId="300"/>
            <ac:spMk id="27" creationId="{98BEBE98-F837-92E6-9E20-139315695F0E}"/>
          </ac:spMkLst>
        </pc:spChg>
        <pc:spChg chg="add del mod">
          <ac:chgData name="Wu Shaofeng" userId="16cc59afe9483dd5" providerId="LiveId" clId="{B8FBE7A7-5802-43C0-9220-84FDA110C6FE}" dt="2023-01-29T07:18:06.215" v="2177" actId="478"/>
          <ac:spMkLst>
            <pc:docMk/>
            <pc:sldMk cId="3078002581" sldId="300"/>
            <ac:spMk id="28" creationId="{DEA91FEC-BA50-4380-C320-CEFD10EBC54B}"/>
          </ac:spMkLst>
        </pc:spChg>
        <pc:spChg chg="add del mod">
          <ac:chgData name="Wu Shaofeng" userId="16cc59afe9483dd5" providerId="LiveId" clId="{B8FBE7A7-5802-43C0-9220-84FDA110C6FE}" dt="2023-01-29T07:18:06.215" v="2177" actId="478"/>
          <ac:spMkLst>
            <pc:docMk/>
            <pc:sldMk cId="3078002581" sldId="300"/>
            <ac:spMk id="29" creationId="{02AF8817-1D24-DC15-478A-AABF41352AFE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31" creationId="{4C3E2399-B158-6935-A447-12CA3EC47177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32" creationId="{876AC109-7C53-2D84-F94F-B80379AEBB74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33" creationId="{DAFB5038-3284-381A-C99A-1CCDAC9A18D9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34" creationId="{2F8176D8-92F7-A00B-95FC-2449702A919D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35" creationId="{D81D2854-54A6-F611-50E8-1002B70B7792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36" creationId="{41372B17-639B-6B64-93A5-09D32F6C5E66}"/>
          </ac:spMkLst>
        </pc:spChg>
        <pc:spChg chg="add del mod">
          <ac:chgData name="Wu Shaofeng" userId="16cc59afe9483dd5" providerId="LiveId" clId="{B8FBE7A7-5802-43C0-9220-84FDA110C6FE}" dt="2023-01-29T07:23:27.291" v="2280" actId="478"/>
          <ac:spMkLst>
            <pc:docMk/>
            <pc:sldMk cId="3078002581" sldId="300"/>
            <ac:spMk id="37" creationId="{D6959644-AD0E-E65E-6E33-832C55530D37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40" creationId="{2873963A-7FAD-7764-787C-0CC5952DD0F9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41" creationId="{B7C67188-684B-F4EC-B875-23C2AC990CCC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42" creationId="{C7D6D317-5089-6BE0-A17E-736A5014B65F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44" creationId="{612229CD-5E36-04A5-C2E0-31A78CF194FF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45" creationId="{0EB58CA9-E5EE-8742-2A0E-CD3FB81B6215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46" creationId="{A25E9C0D-7B85-586F-8994-74E4D241C751}"/>
          </ac:spMkLst>
        </pc:spChg>
        <pc:picChg chg="add mod">
          <ac:chgData name="Wu Shaofeng" userId="16cc59afe9483dd5" providerId="LiveId" clId="{B8FBE7A7-5802-43C0-9220-84FDA110C6FE}" dt="2023-01-29T07:25:50.114" v="2440" actId="1035"/>
          <ac:picMkLst>
            <pc:docMk/>
            <pc:sldMk cId="3078002581" sldId="300"/>
            <ac:picMk id="2" creationId="{358A1907-CE60-2825-4166-3F6BD91BD8C8}"/>
          </ac:picMkLst>
        </pc:picChg>
        <pc:picChg chg="add mod">
          <ac:chgData name="Wu Shaofeng" userId="16cc59afe9483dd5" providerId="LiveId" clId="{B8FBE7A7-5802-43C0-9220-84FDA110C6FE}" dt="2023-01-29T07:25:50.114" v="2440" actId="1035"/>
          <ac:picMkLst>
            <pc:docMk/>
            <pc:sldMk cId="3078002581" sldId="300"/>
            <ac:picMk id="3" creationId="{6F41E79B-3FC1-159A-ECEB-4B3318921F75}"/>
          </ac:picMkLst>
        </pc:picChg>
        <pc:picChg chg="add del mod">
          <ac:chgData name="Wu Shaofeng" userId="16cc59afe9483dd5" providerId="LiveId" clId="{B8FBE7A7-5802-43C0-9220-84FDA110C6FE}" dt="2023-01-29T07:18:06.215" v="2177" actId="478"/>
          <ac:picMkLst>
            <pc:docMk/>
            <pc:sldMk cId="3078002581" sldId="300"/>
            <ac:picMk id="6" creationId="{74BD1717-7C8B-84CD-1385-E8EAEE3C6658}"/>
          </ac:picMkLst>
        </pc:picChg>
        <pc:picChg chg="add del mod">
          <ac:chgData name="Wu Shaofeng" userId="16cc59afe9483dd5" providerId="LiveId" clId="{B8FBE7A7-5802-43C0-9220-84FDA110C6FE}" dt="2023-01-29T03:28:12.710" v="1627" actId="478"/>
          <ac:picMkLst>
            <pc:docMk/>
            <pc:sldMk cId="3078002581" sldId="300"/>
            <ac:picMk id="16" creationId="{D4728A55-905A-98C1-7060-54E05CC155A9}"/>
          </ac:picMkLst>
        </pc:picChg>
        <pc:picChg chg="add mod">
          <ac:chgData name="Wu Shaofeng" userId="16cc59afe9483dd5" providerId="LiveId" clId="{B8FBE7A7-5802-43C0-9220-84FDA110C6FE}" dt="2023-01-29T07:25:50.114" v="2440" actId="1035"/>
          <ac:picMkLst>
            <pc:docMk/>
            <pc:sldMk cId="3078002581" sldId="300"/>
            <ac:picMk id="30" creationId="{BF51D0FF-C375-460A-220D-85E46E7A44A4}"/>
          </ac:picMkLst>
        </pc:picChg>
        <pc:cxnChg chg="add mod">
          <ac:chgData name="Wu Shaofeng" userId="16cc59afe9483dd5" providerId="LiveId" clId="{B8FBE7A7-5802-43C0-9220-84FDA110C6FE}" dt="2023-01-29T07:25:50.114" v="2440" actId="1035"/>
          <ac:cxnSpMkLst>
            <pc:docMk/>
            <pc:sldMk cId="3078002581" sldId="300"/>
            <ac:cxnSpMk id="39" creationId="{7EDE636E-9652-093E-CA63-DC096FD36029}"/>
          </ac:cxnSpMkLst>
        </pc:cxnChg>
        <pc:cxnChg chg="add mod">
          <ac:chgData name="Wu Shaofeng" userId="16cc59afe9483dd5" providerId="LiveId" clId="{B8FBE7A7-5802-43C0-9220-84FDA110C6FE}" dt="2023-01-29T07:25:50.114" v="2440" actId="1035"/>
          <ac:cxnSpMkLst>
            <pc:docMk/>
            <pc:sldMk cId="3078002581" sldId="300"/>
            <ac:cxnSpMk id="43" creationId="{0FB0CAEB-0F39-00FD-F628-2D700E354694}"/>
          </ac:cxnSpMkLst>
        </pc:cxnChg>
      </pc:sldChg>
      <pc:sldChg chg="modSp add mod modNotesTx">
        <pc:chgData name="Wu Shaofeng" userId="16cc59afe9483dd5" providerId="LiveId" clId="{B8FBE7A7-5802-43C0-9220-84FDA110C6FE}" dt="2023-01-29T07:52:59.361" v="2590" actId="113"/>
        <pc:sldMkLst>
          <pc:docMk/>
          <pc:sldMk cId="1497488007" sldId="301"/>
        </pc:sldMkLst>
        <pc:spChg chg="mod">
          <ac:chgData name="Wu Shaofeng" userId="16cc59afe9483dd5" providerId="LiveId" clId="{B8FBE7A7-5802-43C0-9220-84FDA110C6FE}" dt="2023-01-29T07:51:16.355" v="2580" actId="20577"/>
          <ac:spMkLst>
            <pc:docMk/>
            <pc:sldMk cId="1497488007" sldId="301"/>
            <ac:spMk id="3" creationId="{18DD1DB2-115C-1ADD-44EF-C4490463FD48}"/>
          </ac:spMkLst>
        </pc:spChg>
        <pc:spChg chg="mod">
          <ac:chgData name="Wu Shaofeng" userId="16cc59afe9483dd5" providerId="LiveId" clId="{B8FBE7A7-5802-43C0-9220-84FDA110C6FE}" dt="2023-01-29T03:13:03.956" v="1207" actId="20577"/>
          <ac:spMkLst>
            <pc:docMk/>
            <pc:sldMk cId="1497488007" sldId="301"/>
            <ac:spMk id="4" creationId="{C8624236-17B8-3962-74AC-6DB8EB25F696}"/>
          </ac:spMkLst>
        </pc:spChg>
        <pc:spChg chg="mod">
          <ac:chgData name="Wu Shaofeng" userId="16cc59afe9483dd5" providerId="LiveId" clId="{B8FBE7A7-5802-43C0-9220-84FDA110C6FE}" dt="2023-01-29T07:51:56.892" v="2588" actId="20577"/>
          <ac:spMkLst>
            <pc:docMk/>
            <pc:sldMk cId="1497488007" sldId="301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9T07:52:59.361" v="2590" actId="113"/>
          <ac:spMkLst>
            <pc:docMk/>
            <pc:sldMk cId="1497488007" sldId="301"/>
            <ac:spMk id="10" creationId="{121AB99F-C25D-0857-E552-02E67A14674F}"/>
          </ac:spMkLst>
        </pc:spChg>
      </pc:sldChg>
      <pc:sldChg chg="delSp modSp add mod">
        <pc:chgData name="Wu Shaofeng" userId="16cc59afe9483dd5" providerId="LiveId" clId="{B8FBE7A7-5802-43C0-9220-84FDA110C6FE}" dt="2023-01-29T03:41:46.524" v="1851" actId="20577"/>
        <pc:sldMkLst>
          <pc:docMk/>
          <pc:sldMk cId="3080044796" sldId="302"/>
        </pc:sldMkLst>
        <pc:spChg chg="mod">
          <ac:chgData name="Wu Shaofeng" userId="16cc59afe9483dd5" providerId="LiveId" clId="{B8FBE7A7-5802-43C0-9220-84FDA110C6FE}" dt="2023-01-29T03:40:39.688" v="1791" actId="20577"/>
          <ac:spMkLst>
            <pc:docMk/>
            <pc:sldMk cId="3080044796" sldId="302"/>
            <ac:spMk id="4" creationId="{C8624236-17B8-3962-74AC-6DB8EB25F696}"/>
          </ac:spMkLst>
        </pc:spChg>
        <pc:spChg chg="del">
          <ac:chgData name="Wu Shaofeng" userId="16cc59afe9483dd5" providerId="LiveId" clId="{B8FBE7A7-5802-43C0-9220-84FDA110C6FE}" dt="2023-01-29T03:40:44.361" v="1793" actId="478"/>
          <ac:spMkLst>
            <pc:docMk/>
            <pc:sldMk cId="3080044796" sldId="302"/>
            <ac:spMk id="5" creationId="{69384E59-77FD-6437-B5D9-F6F0C5E35981}"/>
          </ac:spMkLst>
        </pc:spChg>
        <pc:spChg chg="mod">
          <ac:chgData name="Wu Shaofeng" userId="16cc59afe9483dd5" providerId="LiveId" clId="{B8FBE7A7-5802-43C0-9220-84FDA110C6FE}" dt="2023-01-29T03:41:46.524" v="1851" actId="20577"/>
          <ac:spMkLst>
            <pc:docMk/>
            <pc:sldMk cId="3080044796" sldId="302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9T03:40:49.460" v="1807" actId="20577"/>
          <ac:spMkLst>
            <pc:docMk/>
            <pc:sldMk cId="3080044796" sldId="302"/>
            <ac:spMk id="10" creationId="{121AB99F-C25D-0857-E552-02E67A14674F}"/>
          </ac:spMkLst>
        </pc:spChg>
        <pc:picChg chg="del">
          <ac:chgData name="Wu Shaofeng" userId="16cc59afe9483dd5" providerId="LiveId" clId="{B8FBE7A7-5802-43C0-9220-84FDA110C6FE}" dt="2023-01-29T03:40:43.409" v="1792" actId="478"/>
          <ac:picMkLst>
            <pc:docMk/>
            <pc:sldMk cId="3080044796" sldId="302"/>
            <ac:picMk id="3" creationId="{60F04080-CDE9-5008-7151-DE4DF8986131}"/>
          </ac:picMkLst>
        </pc:picChg>
      </pc:sldChg>
      <pc:sldChg chg="addSp modSp add mod">
        <pc:chgData name="Wu Shaofeng" userId="16cc59afe9483dd5" providerId="LiveId" clId="{B8FBE7A7-5802-43C0-9220-84FDA110C6FE}" dt="2023-01-29T07:49:52.059" v="2578"/>
        <pc:sldMkLst>
          <pc:docMk/>
          <pc:sldMk cId="1629181920" sldId="303"/>
        </pc:sldMkLst>
        <pc:spChg chg="add mod">
          <ac:chgData name="Wu Shaofeng" userId="16cc59afe9483dd5" providerId="LiveId" clId="{B8FBE7A7-5802-43C0-9220-84FDA110C6FE}" dt="2023-01-29T07:44:57.058" v="2498" actId="1076"/>
          <ac:spMkLst>
            <pc:docMk/>
            <pc:sldMk cId="1629181920" sldId="303"/>
            <ac:spMk id="2" creationId="{7D012119-B8BB-8998-82D3-6ED0284C2447}"/>
          </ac:spMkLst>
        </pc:spChg>
        <pc:spChg chg="mod">
          <ac:chgData name="Wu Shaofeng" userId="16cc59afe9483dd5" providerId="LiveId" clId="{B8FBE7A7-5802-43C0-9220-84FDA110C6FE}" dt="2023-01-29T07:45:07.281" v="2503" actId="20577"/>
          <ac:spMkLst>
            <pc:docMk/>
            <pc:sldMk cId="1629181920" sldId="303"/>
            <ac:spMk id="3" creationId="{18DD1DB2-115C-1ADD-44EF-C4490463FD48}"/>
          </ac:spMkLst>
        </pc:spChg>
        <pc:spChg chg="mod">
          <ac:chgData name="Wu Shaofeng" userId="16cc59afe9483dd5" providerId="LiveId" clId="{B8FBE7A7-5802-43C0-9220-84FDA110C6FE}" dt="2023-01-29T07:09:33.224" v="1865" actId="20577"/>
          <ac:spMkLst>
            <pc:docMk/>
            <pc:sldMk cId="1629181920" sldId="303"/>
            <ac:spMk id="4" creationId="{C8624236-17B8-3962-74AC-6DB8EB25F696}"/>
          </ac:spMkLst>
        </pc:spChg>
        <pc:spChg chg="add mod">
          <ac:chgData name="Wu Shaofeng" userId="16cc59afe9483dd5" providerId="LiveId" clId="{B8FBE7A7-5802-43C0-9220-84FDA110C6FE}" dt="2023-01-29T07:45:20.756" v="2505" actId="1076"/>
          <ac:spMkLst>
            <pc:docMk/>
            <pc:sldMk cId="1629181920" sldId="303"/>
            <ac:spMk id="5" creationId="{D4C51A64-1033-7821-69EA-28AAB0BD9E09}"/>
          </ac:spMkLst>
        </pc:spChg>
        <pc:spChg chg="mod">
          <ac:chgData name="Wu Shaofeng" userId="16cc59afe9483dd5" providerId="LiveId" clId="{B8FBE7A7-5802-43C0-9220-84FDA110C6FE}" dt="2023-01-29T07:49:52.059" v="2578"/>
          <ac:spMkLst>
            <pc:docMk/>
            <pc:sldMk cId="1629181920" sldId="303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9T07:45:23.291" v="2506" actId="5793"/>
          <ac:spMkLst>
            <pc:docMk/>
            <pc:sldMk cId="1629181920" sldId="303"/>
            <ac:spMk id="10" creationId="{121AB99F-C25D-0857-E552-02E67A14674F}"/>
          </ac:spMkLst>
        </pc:spChg>
      </pc:sldChg>
    </pc:docChg>
  </pc:docChgLst>
  <pc:docChgLst>
    <pc:chgData userId="16cc59afe9483dd5" providerId="LiveId" clId="{57913593-CB55-4F67-AC85-664E45B3162F}"/>
    <pc:docChg chg="undo custSel addSld delSld modSld">
      <pc:chgData name="" userId="16cc59afe9483dd5" providerId="LiveId" clId="{57913593-CB55-4F67-AC85-664E45B3162F}" dt="2023-01-31T10:55:55.453" v="385" actId="20577"/>
      <pc:docMkLst>
        <pc:docMk/>
      </pc:docMkLst>
      <pc:sldChg chg="addSp delSp modSp">
        <pc:chgData name="" userId="16cc59afe9483dd5" providerId="LiveId" clId="{57913593-CB55-4F67-AC85-664E45B3162F}" dt="2023-01-31T08:02:37.942" v="373" actId="1076"/>
        <pc:sldMkLst>
          <pc:docMk/>
          <pc:sldMk cId="2985031972" sldId="289"/>
        </pc:sldMkLst>
        <pc:spChg chg="add del">
          <ac:chgData name="" userId="16cc59afe9483dd5" providerId="LiveId" clId="{57913593-CB55-4F67-AC85-664E45B3162F}" dt="2023-01-31T07:24:41.113" v="20"/>
          <ac:spMkLst>
            <pc:docMk/>
            <pc:sldMk cId="2985031972" sldId="289"/>
            <ac:spMk id="2" creationId="{D6B46935-D58D-4102-AF72-2D8974242059}"/>
          </ac:spMkLst>
        </pc:spChg>
        <pc:spChg chg="mod">
          <ac:chgData name="" userId="16cc59afe9483dd5" providerId="LiveId" clId="{57913593-CB55-4F67-AC85-664E45B3162F}" dt="2023-01-31T07:24:34.512" v="17" actId="20577"/>
          <ac:spMkLst>
            <pc:docMk/>
            <pc:sldMk cId="2985031972" sldId="289"/>
            <ac:spMk id="4" creationId="{C8624236-17B8-3962-74AC-6DB8EB25F696}"/>
          </ac:spMkLst>
        </pc:spChg>
        <pc:spChg chg="add mod">
          <ac:chgData name="" userId="16cc59afe9483dd5" providerId="LiveId" clId="{57913593-CB55-4F67-AC85-664E45B3162F}" dt="2023-01-31T08:02:37.942" v="373" actId="1076"/>
          <ac:spMkLst>
            <pc:docMk/>
            <pc:sldMk cId="2985031972" sldId="289"/>
            <ac:spMk id="6" creationId="{8EBC1EB5-CC0B-4B28-8C34-2A8CC3BD4C49}"/>
          </ac:spMkLst>
        </pc:spChg>
        <pc:spChg chg="del mod">
          <ac:chgData name="" userId="16cc59afe9483dd5" providerId="LiveId" clId="{57913593-CB55-4F67-AC85-664E45B3162F}" dt="2023-01-31T08:02:00.981" v="359"/>
          <ac:spMkLst>
            <pc:docMk/>
            <pc:sldMk cId="2985031972" sldId="289"/>
            <ac:spMk id="9" creationId="{B8836659-28C1-6513-0E04-BEC9CB4E5563}"/>
          </ac:spMkLst>
        </pc:spChg>
        <pc:spChg chg="mod">
          <ac:chgData name="" userId="16cc59afe9483dd5" providerId="LiveId" clId="{57913593-CB55-4F67-AC85-664E45B3162F}" dt="2023-01-31T07:43:07.474" v="134" actId="5793"/>
          <ac:spMkLst>
            <pc:docMk/>
            <pc:sldMk cId="2985031972" sldId="289"/>
            <ac:spMk id="10" creationId="{121AB99F-C25D-0857-E552-02E67A14674F}"/>
          </ac:spMkLst>
        </pc:spChg>
      </pc:sldChg>
      <pc:sldChg chg="modSp">
        <pc:chgData name="" userId="16cc59afe9483dd5" providerId="LiveId" clId="{57913593-CB55-4F67-AC85-664E45B3162F}" dt="2023-01-31T08:03:19.982" v="383" actId="20577"/>
        <pc:sldMkLst>
          <pc:docMk/>
          <pc:sldMk cId="4112954530" sldId="296"/>
        </pc:sldMkLst>
        <pc:spChg chg="mod">
          <ac:chgData name="" userId="16cc59afe9483dd5" providerId="LiveId" clId="{57913593-CB55-4F67-AC85-664E45B3162F}" dt="2023-01-31T08:03:19.982" v="383" actId="20577"/>
          <ac:spMkLst>
            <pc:docMk/>
            <pc:sldMk cId="4112954530" sldId="296"/>
            <ac:spMk id="5" creationId="{69384E59-77FD-6437-B5D9-F6F0C5E35981}"/>
          </ac:spMkLst>
        </pc:spChg>
        <pc:spChg chg="mod">
          <ac:chgData name="" userId="16cc59afe9483dd5" providerId="LiveId" clId="{57913593-CB55-4F67-AC85-664E45B3162F}" dt="2023-01-31T08:03:08.820" v="377" actId="1076"/>
          <ac:spMkLst>
            <pc:docMk/>
            <pc:sldMk cId="4112954530" sldId="296"/>
            <ac:spMk id="9" creationId="{B8836659-28C1-6513-0E04-BEC9CB4E5563}"/>
          </ac:spMkLst>
        </pc:spChg>
        <pc:picChg chg="mod">
          <ac:chgData name="" userId="16cc59afe9483dd5" providerId="LiveId" clId="{57913593-CB55-4F67-AC85-664E45B3162F}" dt="2023-01-31T08:03:14.942" v="379" actId="1076"/>
          <ac:picMkLst>
            <pc:docMk/>
            <pc:sldMk cId="4112954530" sldId="296"/>
            <ac:picMk id="3" creationId="{60F04080-CDE9-5008-7151-DE4DF8986131}"/>
          </ac:picMkLst>
        </pc:picChg>
      </pc:sldChg>
      <pc:sldChg chg="modSp del">
        <pc:chgData name="" userId="16cc59afe9483dd5" providerId="LiveId" clId="{57913593-CB55-4F67-AC85-664E45B3162F}" dt="2023-01-31T07:45:56.645" v="208" actId="2696"/>
        <pc:sldMkLst>
          <pc:docMk/>
          <pc:sldMk cId="191743350" sldId="298"/>
        </pc:sldMkLst>
        <pc:spChg chg="mod">
          <ac:chgData name="" userId="16cc59afe9483dd5" providerId="LiveId" clId="{57913593-CB55-4F67-AC85-664E45B3162F}" dt="2023-01-31T07:45:42.552" v="207" actId="14100"/>
          <ac:spMkLst>
            <pc:docMk/>
            <pc:sldMk cId="191743350" sldId="298"/>
            <ac:spMk id="10" creationId="{121AB99F-C25D-0857-E552-02E67A14674F}"/>
          </ac:spMkLst>
        </pc:spChg>
      </pc:sldChg>
      <pc:sldChg chg="add modNotesTx">
        <pc:chgData name="" userId="16cc59afe9483dd5" providerId="LiveId" clId="{57913593-CB55-4F67-AC85-664E45B3162F}" dt="2023-01-31T07:46:07.581" v="239" actId="20577"/>
        <pc:sldMkLst>
          <pc:docMk/>
          <pc:sldMk cId="3813494066" sldId="298"/>
        </pc:sldMkLst>
      </pc:sldChg>
      <pc:sldChg chg="modSp">
        <pc:chgData name="" userId="16cc59afe9483dd5" providerId="LiveId" clId="{57913593-CB55-4F67-AC85-664E45B3162F}" dt="2023-01-31T10:55:55.453" v="385" actId="20577"/>
        <pc:sldMkLst>
          <pc:docMk/>
          <pc:sldMk cId="1497488007" sldId="301"/>
        </pc:sldMkLst>
        <pc:spChg chg="mod">
          <ac:chgData name="" userId="16cc59afe9483dd5" providerId="LiveId" clId="{57913593-CB55-4F67-AC85-664E45B3162F}" dt="2023-01-31T10:55:55.453" v="385" actId="20577"/>
          <ac:spMkLst>
            <pc:docMk/>
            <pc:sldMk cId="1497488007" sldId="301"/>
            <ac:spMk id="9" creationId="{B8836659-28C1-6513-0E04-BEC9CB4E5563}"/>
          </ac:spMkLst>
        </pc:spChg>
      </pc:sldChg>
      <pc:sldChg chg="addSp delSp modSp">
        <pc:chgData name="" userId="16cc59afe9483dd5" providerId="LiveId" clId="{57913593-CB55-4F67-AC85-664E45B3162F}" dt="2023-01-31T10:55:48.055" v="384" actId="20577"/>
        <pc:sldMkLst>
          <pc:docMk/>
          <pc:sldMk cId="3080044796" sldId="302"/>
        </pc:sldMkLst>
        <pc:spChg chg="add mod">
          <ac:chgData name="" userId="16cc59afe9483dd5" providerId="LiveId" clId="{57913593-CB55-4F67-AC85-664E45B3162F}" dt="2023-01-31T10:55:48.055" v="384" actId="20577"/>
          <ac:spMkLst>
            <pc:docMk/>
            <pc:sldMk cId="3080044796" sldId="302"/>
            <ac:spMk id="5" creationId="{8A894418-F7DA-4478-A76E-C5EE08E9291B}"/>
          </ac:spMkLst>
        </pc:spChg>
        <pc:spChg chg="add del">
          <ac:chgData name="" userId="16cc59afe9483dd5" providerId="LiveId" clId="{57913593-CB55-4F67-AC85-664E45B3162F}" dt="2023-01-31T08:02:05.785" v="361"/>
          <ac:spMkLst>
            <pc:docMk/>
            <pc:sldMk cId="3080044796" sldId="302"/>
            <ac:spMk id="6" creationId="{9C5543F5-1A5F-41BE-9B1C-052B8C6AD828}"/>
          </ac:spMkLst>
        </pc:spChg>
        <pc:spChg chg="add">
          <ac:chgData name="" userId="16cc59afe9483dd5" providerId="LiveId" clId="{57913593-CB55-4F67-AC85-664E45B3162F}" dt="2023-01-31T08:02:07.671" v="363"/>
          <ac:spMkLst>
            <pc:docMk/>
            <pc:sldMk cId="3080044796" sldId="302"/>
            <ac:spMk id="7" creationId="{CE48E0D4-5DAD-4545-8F16-6352CD5990D7}"/>
          </ac:spMkLst>
        </pc:spChg>
        <pc:spChg chg="del">
          <ac:chgData name="" userId="16cc59afe9483dd5" providerId="LiveId" clId="{57913593-CB55-4F67-AC85-664E45B3162F}" dt="2023-01-31T08:02:06.872" v="362" actId="478"/>
          <ac:spMkLst>
            <pc:docMk/>
            <pc:sldMk cId="3080044796" sldId="302"/>
            <ac:spMk id="9" creationId="{B8836659-28C1-6513-0E04-BEC9CB4E5563}"/>
          </ac:spMkLst>
        </pc:spChg>
        <pc:spChg chg="del mod">
          <ac:chgData name="" userId="16cc59afe9483dd5" providerId="LiveId" clId="{57913593-CB55-4F67-AC85-664E45B3162F}" dt="2023-01-31T07:44:59.401" v="138" actId="478"/>
          <ac:spMkLst>
            <pc:docMk/>
            <pc:sldMk cId="3080044796" sldId="302"/>
            <ac:spMk id="10" creationId="{121AB99F-C25D-0857-E552-02E67A1467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51E9F-A845-4914-A3CC-CC345012599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D8A1-9A08-4DDC-ACAE-44367823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1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interchangeably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81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7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 slide 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6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8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6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9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9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interchangeably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2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3A10F-632B-310E-0733-95E4E4FAA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362947-B040-27C3-9D84-CB0211E21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F6284-1BBE-7B12-72EF-709B26ED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6A1C4-8393-AD89-B645-4615CF41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17506-98E5-8904-610B-822075B6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68DC7-EA52-B103-A11F-08863FE9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85D3C-08C1-CBE1-8235-4DFBB705D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DEA87-3E1D-CD4E-AAE9-4A9AE0B5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7E2EB-9F51-C68F-2218-92802E43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65AF2-1287-BF40-8174-E21A0B34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6AF3C9-9281-99FA-78C5-E31C60D55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FE920C-D6E9-478E-D8C6-7F2549C48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2C64B-8E54-BC36-E2F9-8422E5F7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FFFE7-F829-EA73-DB7F-47B0A64B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1E9A5-0291-2740-2D3C-0019951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5708-AD60-6304-5C7C-561277E2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B37C3-CAF6-1D0F-141B-BA92DF9F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A1EC4-A9A8-2A28-FF74-EAD4BE04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9B1FD-DFA1-DF74-F6EE-00FFA361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98B26-A640-F161-1A24-2D4C1835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2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39531-8F9E-D3D3-F8B0-65EB3AE7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5EA51-61DE-AB58-A0FE-BA6E85EE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1F462-842E-2FF3-C90D-EDA43A2A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683EB-1D13-F789-43C1-FDFAF63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D061C-D681-214A-40CE-FED6FED5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98F31-ECDC-A856-94B9-C17E3A4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C637-3235-12FB-02F9-9F2405B84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E778BA-8A81-8783-471D-D0041727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593FA-37B1-0B6D-3DC4-D39B4C01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DE321-556E-461A-AA6A-B057A8BE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3DD85-6953-5E8E-557A-AB5CFF16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C0A39-E21A-B87A-60A7-500F2769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1F6252-85DF-976E-67A9-6FD17414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A3E928-939D-636F-C04E-61654983C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64D8BC-E67A-B81E-837F-625E23292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FD550E-1F05-5C9E-F512-AE182B11F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65CB82-7CC6-D2D3-D092-6D4603D3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BBBB91-CF1C-6B81-6569-B18BBA0A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108BEC-6852-1AEF-C1DF-62EA101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A3405-BB18-0D04-A5B7-594D9DCC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510F9-BECB-C59A-939E-EAACC82B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CCE6B4-82FE-118E-39E3-34A5CA4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97F10C-DFE3-E618-9984-E31BD340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A821B-B780-12D4-1CEF-E5CA9C97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955DF-CABC-AB62-F966-596C2F17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94E7D8-E887-F1ED-3053-39BCC39A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AAB4F-14B3-FE21-F0CD-F9E305ED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A1036-4C01-FEAB-EBF6-7068BD85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0634F-A924-C710-FF4C-C02292B93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C6BC2-2CFC-5AEC-F424-E84A3CB2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75AFA-205D-44B9-0530-B5ACEF77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E3008-9896-74B6-5509-CDAE0FF4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7E1B7-E0E7-955B-F92B-7171F8D6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9AE176-3A17-5BFF-CA67-A7625CE60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27886-648D-DD58-2BCE-46345695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559FE-9228-88BA-05F1-AD529A53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6E585-2652-BB24-F329-12FC0EF1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CF3FA-23D2-F6BD-A410-38BF7904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74708E-FC1F-2D1B-3547-900A761C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83BD4-4AFB-ED82-D43D-A73442D3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F227C-C428-E819-DCD3-423A8E8C7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6B07-C44E-4000-8B7A-1B9F5FADE7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6E5FE-57E3-463A-44A3-CD7A1CF61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2CBB0-88E0-7FA3-CE7E-AF1406382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684648" y="1566952"/>
            <a:ext cx="1082270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Tutorial for Assignment One: </a:t>
            </a:r>
          </a:p>
          <a:p>
            <a:pPr algn="ctr"/>
            <a:r>
              <a:rPr lang="en-US" sz="3600" b="1" dirty="0"/>
              <a:t>S</a:t>
            </a:r>
            <a:r>
              <a:rPr lang="en-HK" sz="3600" b="1" dirty="0" err="1"/>
              <a:t>ystem</a:t>
            </a:r>
            <a:r>
              <a:rPr lang="zh-CN" altLang="en-US" sz="3600" b="1" dirty="0"/>
              <a:t> </a:t>
            </a:r>
            <a:r>
              <a:rPr lang="en-HK" altLang="zh-CN" sz="3600" b="1" dirty="0"/>
              <a:t>Calls</a:t>
            </a:r>
            <a:r>
              <a:rPr lang="zh-CN" altLang="en-US" sz="3600" b="1" dirty="0"/>
              <a:t> </a:t>
            </a:r>
            <a:r>
              <a:rPr lang="en-HK" altLang="zh-CN" sz="3600" b="1" dirty="0"/>
              <a:t>in</a:t>
            </a:r>
            <a:r>
              <a:rPr lang="zh-CN" altLang="en-US" sz="3600" b="1" dirty="0"/>
              <a:t> </a:t>
            </a:r>
            <a:r>
              <a:rPr lang="en-HK" altLang="zh-CN" sz="3600" b="1" dirty="0"/>
              <a:t>C</a:t>
            </a:r>
            <a:r>
              <a:rPr lang="zh-CN" altLang="en-US" sz="3600" b="1" dirty="0"/>
              <a:t> </a:t>
            </a:r>
            <a:r>
              <a:rPr lang="en-HK" altLang="zh-CN" sz="3600" b="1" dirty="0"/>
              <a:t>Programming</a:t>
            </a:r>
            <a:r>
              <a:rPr lang="zh-CN" altLang="en-US" sz="3600" b="1" dirty="0"/>
              <a:t> </a:t>
            </a:r>
            <a:endParaRPr lang="en-US" sz="3600" b="1" dirty="0"/>
          </a:p>
          <a:p>
            <a:pPr algn="ctr"/>
            <a:endParaRPr lang="en-US" sz="3600" dirty="0"/>
          </a:p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CSCI3150 Introduction to Operating Systems, Spring 2023</a:t>
            </a:r>
          </a:p>
          <a:p>
            <a:pPr algn="ctr"/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Shaofeng Wu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wsf123@link.cuhk.edu.hk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en-HK" sz="2400" dirty="0">
                <a:solidFill>
                  <a:schemeClr val="bg2">
                    <a:lumMod val="50000"/>
                  </a:schemeClr>
                </a:solidFill>
              </a:rPr>
              <a:t>eb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HK" altLang="zh-CN" sz="24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2023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7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1742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Pipe()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With write/read</a:t>
            </a:r>
          </a:p>
          <a:p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836659-28C1-6513-0E04-BEC9CB4E5563}"/>
              </a:ext>
            </a:extLst>
          </p:cNvPr>
          <p:cNvSpPr txBox="1"/>
          <p:nvPr/>
        </p:nvSpPr>
        <p:spPr>
          <a:xfrm>
            <a:off x="5929745" y="70388"/>
            <a:ext cx="6096000" cy="671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assert.h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signal.h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05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&lt;sys/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wait.h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wait, sleep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fork, write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signal_handler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s1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"SIGPIPE captured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s2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"Unknown Signal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(sig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SIGPIPE){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(STDOUT_FILENO, s1, 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(s1));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(STDOUT_FILENO, s2, 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(s2));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pid_t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getpid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create a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ret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(ret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"create pipe error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create a signal handler to capture signal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(SIGPIPE,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signal_handler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close all read end of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writer something to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"test content"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166255" y="1787990"/>
            <a:ext cx="57727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example6.c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If all file descriptors referring to the </a:t>
            </a:r>
            <a:r>
              <a:rPr lang="en-US" altLang="zh-CN" sz="1600" b="1" dirty="0"/>
              <a:t>write end</a:t>
            </a:r>
            <a:r>
              <a:rPr lang="en-US" altLang="zh-CN" sz="1600" dirty="0"/>
              <a:t> of a pipe have been closed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Read from pipe will see end-of-file(EOF)</a:t>
            </a:r>
          </a:p>
          <a:p>
            <a:pPr lvl="2"/>
            <a:endParaRPr lang="en-US" altLang="zh-CN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If a process attempts to </a:t>
            </a:r>
            <a:r>
              <a:rPr lang="en-US" altLang="zh-CN" sz="1600" b="1" dirty="0"/>
              <a:t>read from an empty pipe</a:t>
            </a:r>
            <a:endParaRPr lang="en-US" altLang="zh-CN" sz="16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Read will block until data is available</a:t>
            </a:r>
          </a:p>
          <a:p>
            <a:endParaRPr lang="en-US" altLang="zh-CN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example7.c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If all file descriptors referring to the </a:t>
            </a:r>
            <a:r>
              <a:rPr lang="en-US" altLang="zh-CN" sz="1600" b="1" dirty="0"/>
              <a:t>read end</a:t>
            </a:r>
            <a:r>
              <a:rPr lang="en-US" altLang="zh-CN" sz="1600" dirty="0"/>
              <a:t> of a pipe have been closed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Write to the pipe will generate </a:t>
            </a:r>
            <a:r>
              <a:rPr lang="en-US" altLang="zh-CN" sz="1600" b="1" dirty="0"/>
              <a:t>SIGPIPE</a:t>
            </a:r>
            <a:r>
              <a:rPr lang="en-US" altLang="zh-CN" sz="1600" dirty="0"/>
              <a:t> for the process</a:t>
            </a:r>
          </a:p>
          <a:p>
            <a:pPr lvl="1"/>
            <a:endParaRPr lang="en-US" altLang="zh-CN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If a process attempts to </a:t>
            </a:r>
            <a:r>
              <a:rPr lang="en-US" altLang="zh-CN" sz="1600" b="1" dirty="0"/>
              <a:t>write to a full pipe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Write blocks until sufficient data has been read from the pipe to allow the write to complete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DD1DB2-115C-1ADD-44EF-C4490463FD48}"/>
              </a:ext>
            </a:extLst>
          </p:cNvPr>
          <p:cNvSpPr txBox="1"/>
          <p:nvPr/>
        </p:nvSpPr>
        <p:spPr>
          <a:xfrm>
            <a:off x="10298546" y="274172"/>
            <a:ext cx="1588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example7.c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9748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5810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Piece Things Together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7836649" y="494897"/>
            <a:ext cx="41471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How to use the above systems calls to achieve </a:t>
            </a:r>
            <a:r>
              <a:rPr lang="en-US" altLang="zh-CN" sz="2000" b="1" dirty="0"/>
              <a:t>inter-process communication</a:t>
            </a:r>
            <a:r>
              <a:rPr lang="en-US" altLang="zh-CN" sz="2000" dirty="0"/>
              <a:t>, where some processes may </a:t>
            </a:r>
            <a:r>
              <a:rPr lang="en-US" altLang="zh-CN" sz="2000" b="1" dirty="0"/>
              <a:t>run an external binary</a:t>
            </a:r>
            <a:r>
              <a:rPr lang="en-US" altLang="zh-CN" sz="2000" dirty="0"/>
              <a:t>? 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58A1907-CE60-2825-4166-3F6BD91BD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50" y="2676369"/>
            <a:ext cx="3343199" cy="34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6F41E79B-3FC1-159A-ECEB-4B3318921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23" y="3922091"/>
            <a:ext cx="3885597" cy="91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8B85F89E-DD3C-9703-6F79-8A9AA76D2674}"/>
              </a:ext>
            </a:extLst>
          </p:cNvPr>
          <p:cNvSpPr/>
          <p:nvPr/>
        </p:nvSpPr>
        <p:spPr>
          <a:xfrm>
            <a:off x="6013706" y="3383254"/>
            <a:ext cx="288000" cy="468000"/>
          </a:xfrm>
          <a:prstGeom prst="down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4B50F1-7655-F4D0-BD38-1BCB3E7085CD}"/>
              </a:ext>
            </a:extLst>
          </p:cNvPr>
          <p:cNvSpPr txBox="1"/>
          <p:nvPr/>
        </p:nvSpPr>
        <p:spPr>
          <a:xfrm>
            <a:off x="6323680" y="3398685"/>
            <a:ext cx="94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2. fork()</a:t>
            </a:r>
            <a:endParaRPr lang="en-US" altLang="zh-CN" sz="1100" b="1" dirty="0">
              <a:solidFill>
                <a:srgbClr val="00B050"/>
              </a:solidFill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FCA98982-E544-5DFF-7F3A-90155468A2A1}"/>
              </a:ext>
            </a:extLst>
          </p:cNvPr>
          <p:cNvSpPr/>
          <p:nvPr/>
        </p:nvSpPr>
        <p:spPr>
          <a:xfrm>
            <a:off x="6008122" y="4899007"/>
            <a:ext cx="288000" cy="468000"/>
          </a:xfrm>
          <a:prstGeom prst="down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BE8594-69DA-2425-6D7B-4B0BE4279067}"/>
              </a:ext>
            </a:extLst>
          </p:cNvPr>
          <p:cNvSpPr txBox="1"/>
          <p:nvPr/>
        </p:nvSpPr>
        <p:spPr>
          <a:xfrm>
            <a:off x="6277188" y="494262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3. close()</a:t>
            </a:r>
            <a:endParaRPr lang="en-US" altLang="zh-CN" sz="1100" b="1" dirty="0">
              <a:solidFill>
                <a:srgbClr val="FF0000"/>
              </a:solidFill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D0D4DDF8-8BD5-8835-8B29-9E84D4F5CC78}"/>
              </a:ext>
            </a:extLst>
          </p:cNvPr>
          <p:cNvSpPr/>
          <p:nvPr/>
        </p:nvSpPr>
        <p:spPr>
          <a:xfrm>
            <a:off x="6008122" y="2142306"/>
            <a:ext cx="288000" cy="468000"/>
          </a:xfrm>
          <a:prstGeom prst="down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742737-E7F5-C2C0-8147-7B5B0470AB5E}"/>
              </a:ext>
            </a:extLst>
          </p:cNvPr>
          <p:cNvSpPr txBox="1"/>
          <p:nvPr/>
        </p:nvSpPr>
        <p:spPr>
          <a:xfrm>
            <a:off x="6307522" y="218848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1. pipe()</a:t>
            </a:r>
            <a:endParaRPr lang="en-US" altLang="zh-CN" sz="1100" b="1" dirty="0">
              <a:solidFill>
                <a:srgbClr val="00B05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3CD8A7-D8F7-5B00-8499-ECE6F9F71E37}"/>
              </a:ext>
            </a:extLst>
          </p:cNvPr>
          <p:cNvSpPr txBox="1"/>
          <p:nvPr/>
        </p:nvSpPr>
        <p:spPr>
          <a:xfrm>
            <a:off x="9838400" y="5975933"/>
            <a:ext cx="121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5. </a:t>
            </a:r>
            <a:r>
              <a:rPr lang="en-US" altLang="zh-CN" b="1" dirty="0" err="1">
                <a:solidFill>
                  <a:srgbClr val="00B050"/>
                </a:solidFill>
              </a:rPr>
              <a:t>execvp</a:t>
            </a:r>
            <a:r>
              <a:rPr lang="en-US" altLang="zh-CN" b="1" dirty="0">
                <a:solidFill>
                  <a:srgbClr val="00B050"/>
                </a:solidFill>
              </a:rPr>
              <a:t>()</a:t>
            </a:r>
            <a:endParaRPr lang="en-US" altLang="zh-CN" sz="1100" b="1" dirty="0">
              <a:solidFill>
                <a:srgbClr val="00B05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65C1C1-5DD2-0BD7-7B3E-591F7B6AEFD4}"/>
              </a:ext>
            </a:extLst>
          </p:cNvPr>
          <p:cNvSpPr txBox="1"/>
          <p:nvPr/>
        </p:nvSpPr>
        <p:spPr>
          <a:xfrm>
            <a:off x="1307947" y="5495776"/>
            <a:ext cx="121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5. </a:t>
            </a:r>
            <a:r>
              <a:rPr lang="en-US" altLang="zh-CN" b="1" dirty="0" err="1">
                <a:solidFill>
                  <a:srgbClr val="00B050"/>
                </a:solidFill>
              </a:rPr>
              <a:t>execvp</a:t>
            </a:r>
            <a:r>
              <a:rPr lang="en-US" altLang="zh-CN" b="1" dirty="0">
                <a:solidFill>
                  <a:srgbClr val="00B050"/>
                </a:solidFill>
              </a:rPr>
              <a:t>()</a:t>
            </a:r>
            <a:endParaRPr lang="en-US" altLang="zh-CN" sz="1100" b="1" dirty="0">
              <a:solidFill>
                <a:srgbClr val="00B05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4D672D-FC14-CE3B-135D-4F7CBDB99A5D}"/>
              </a:ext>
            </a:extLst>
          </p:cNvPr>
          <p:cNvSpPr/>
          <p:nvPr/>
        </p:nvSpPr>
        <p:spPr>
          <a:xfrm>
            <a:off x="4209320" y="2640295"/>
            <a:ext cx="3885597" cy="5841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FC7A79-5D2B-0893-C9C8-79745CE3E4B1}"/>
              </a:ext>
            </a:extLst>
          </p:cNvPr>
          <p:cNvSpPr/>
          <p:nvPr/>
        </p:nvSpPr>
        <p:spPr>
          <a:xfrm>
            <a:off x="4209323" y="3917933"/>
            <a:ext cx="3885597" cy="4038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CF00574-F1F7-0A4B-3414-BFEE96091F07}"/>
              </a:ext>
            </a:extLst>
          </p:cNvPr>
          <p:cNvSpPr/>
          <p:nvPr/>
        </p:nvSpPr>
        <p:spPr>
          <a:xfrm>
            <a:off x="4209321" y="4426306"/>
            <a:ext cx="3885597" cy="4038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E6C956-63F4-D9E9-9E93-B7BD712753C4}"/>
              </a:ext>
            </a:extLst>
          </p:cNvPr>
          <p:cNvSpPr txBox="1"/>
          <p:nvPr/>
        </p:nvSpPr>
        <p:spPr>
          <a:xfrm>
            <a:off x="5725152" y="2941967"/>
            <a:ext cx="87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Process 1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3FA393-1E9F-686E-0268-7A1995D183B2}"/>
              </a:ext>
            </a:extLst>
          </p:cNvPr>
          <p:cNvSpPr txBox="1"/>
          <p:nvPr/>
        </p:nvSpPr>
        <p:spPr>
          <a:xfrm>
            <a:off x="5712221" y="3960167"/>
            <a:ext cx="87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Process 1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BBEC912-ABDA-C7D0-BE89-F0D0C569EC9F}"/>
              </a:ext>
            </a:extLst>
          </p:cNvPr>
          <p:cNvSpPr txBox="1"/>
          <p:nvPr/>
        </p:nvSpPr>
        <p:spPr>
          <a:xfrm>
            <a:off x="5712224" y="4455035"/>
            <a:ext cx="87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Process 2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BF51D0FF-C375-460A-220D-85E46E7A4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23" y="5495526"/>
            <a:ext cx="3885597" cy="91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4C3E2399-B158-6935-A447-12CA3EC47177}"/>
              </a:ext>
            </a:extLst>
          </p:cNvPr>
          <p:cNvSpPr/>
          <p:nvPr/>
        </p:nvSpPr>
        <p:spPr>
          <a:xfrm>
            <a:off x="4209323" y="5443000"/>
            <a:ext cx="3885597" cy="4240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76AC109-7C53-2D84-F94F-B80379AEBB74}"/>
              </a:ext>
            </a:extLst>
          </p:cNvPr>
          <p:cNvSpPr/>
          <p:nvPr/>
        </p:nvSpPr>
        <p:spPr>
          <a:xfrm>
            <a:off x="4209323" y="5997898"/>
            <a:ext cx="3885597" cy="4240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FB5038-3284-381A-C99A-1CCDAC9A18D9}"/>
              </a:ext>
            </a:extLst>
          </p:cNvPr>
          <p:cNvSpPr txBox="1"/>
          <p:nvPr/>
        </p:nvSpPr>
        <p:spPr>
          <a:xfrm>
            <a:off x="5712220" y="5530668"/>
            <a:ext cx="879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Process 1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F8176D8-92F7-A00B-95FC-2449702A919D}"/>
              </a:ext>
            </a:extLst>
          </p:cNvPr>
          <p:cNvSpPr txBox="1"/>
          <p:nvPr/>
        </p:nvSpPr>
        <p:spPr>
          <a:xfrm>
            <a:off x="5712224" y="6028470"/>
            <a:ext cx="87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Process 2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sp>
        <p:nvSpPr>
          <p:cNvPr id="8" name="乘号 7">
            <a:extLst>
              <a:ext uri="{FF2B5EF4-FFF2-40B4-BE49-F238E27FC236}">
                <a16:creationId xmlns:a16="http://schemas.microsoft.com/office/drawing/2014/main" id="{2F68B4A7-1232-5190-822A-0DA7CBB1A610}"/>
              </a:ext>
            </a:extLst>
          </p:cNvPr>
          <p:cNvSpPr/>
          <p:nvPr/>
        </p:nvSpPr>
        <p:spPr>
          <a:xfrm>
            <a:off x="7170860" y="5434052"/>
            <a:ext cx="396000" cy="468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乘号 34">
            <a:extLst>
              <a:ext uri="{FF2B5EF4-FFF2-40B4-BE49-F238E27FC236}">
                <a16:creationId xmlns:a16="http://schemas.microsoft.com/office/drawing/2014/main" id="{D81D2854-54A6-F611-50E8-1002B70B7792}"/>
              </a:ext>
            </a:extLst>
          </p:cNvPr>
          <p:cNvSpPr/>
          <p:nvPr/>
        </p:nvSpPr>
        <p:spPr>
          <a:xfrm>
            <a:off x="4735279" y="5975933"/>
            <a:ext cx="396000" cy="468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1372B17-639B-6B64-93A5-09D32F6C5E66}"/>
              </a:ext>
            </a:extLst>
          </p:cNvPr>
          <p:cNvSpPr txBox="1"/>
          <p:nvPr/>
        </p:nvSpPr>
        <p:spPr>
          <a:xfrm>
            <a:off x="2762386" y="530491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4. dup()</a:t>
            </a:r>
            <a:endParaRPr lang="en-US" altLang="zh-CN" sz="1100" b="1" dirty="0">
              <a:solidFill>
                <a:srgbClr val="00B050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EDE636E-9652-093E-CA63-DC096FD36029}"/>
              </a:ext>
            </a:extLst>
          </p:cNvPr>
          <p:cNvCxnSpPr>
            <a:stCxn id="19" idx="3"/>
          </p:cNvCxnSpPr>
          <p:nvPr/>
        </p:nvCxnSpPr>
        <p:spPr>
          <a:xfrm>
            <a:off x="2523857" y="5680442"/>
            <a:ext cx="14909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873963A-7FAD-7764-787C-0CC5952DD0F9}"/>
              </a:ext>
            </a:extLst>
          </p:cNvPr>
          <p:cNvSpPr txBox="1"/>
          <p:nvPr/>
        </p:nvSpPr>
        <p:spPr>
          <a:xfrm>
            <a:off x="2394797" y="5668052"/>
            <a:ext cx="734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stdout</a:t>
            </a:r>
            <a:endParaRPr lang="en-US" altLang="zh-CN" sz="105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7C67188-684B-F4EC-B875-23C2AC990CCC}"/>
              </a:ext>
            </a:extLst>
          </p:cNvPr>
          <p:cNvSpPr txBox="1"/>
          <p:nvPr/>
        </p:nvSpPr>
        <p:spPr>
          <a:xfrm>
            <a:off x="3310648" y="5674248"/>
            <a:ext cx="968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pipefd</a:t>
            </a:r>
            <a:r>
              <a:rPr lang="en-US" altLang="zh-CN" sz="1600" b="1" dirty="0"/>
              <a:t>[1]</a:t>
            </a:r>
            <a:endParaRPr lang="en-US" altLang="zh-CN" sz="105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D6D317-5089-6BE0-A17E-736A5014B65F}"/>
              </a:ext>
            </a:extLst>
          </p:cNvPr>
          <p:cNvSpPr txBox="1"/>
          <p:nvPr/>
        </p:nvSpPr>
        <p:spPr>
          <a:xfrm>
            <a:off x="8473727" y="578997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4. dup()</a:t>
            </a:r>
            <a:endParaRPr lang="en-US" altLang="zh-CN" sz="1100" b="1" dirty="0">
              <a:solidFill>
                <a:srgbClr val="00B05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FB0CAEB-0F39-00FD-F628-2D700E354694}"/>
              </a:ext>
            </a:extLst>
          </p:cNvPr>
          <p:cNvCxnSpPr/>
          <p:nvPr/>
        </p:nvCxnSpPr>
        <p:spPr>
          <a:xfrm>
            <a:off x="8235198" y="6165500"/>
            <a:ext cx="14909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12229CD-5E36-04A5-C2E0-31A78CF194FF}"/>
              </a:ext>
            </a:extLst>
          </p:cNvPr>
          <p:cNvSpPr txBox="1"/>
          <p:nvPr/>
        </p:nvSpPr>
        <p:spPr>
          <a:xfrm>
            <a:off x="8106138" y="6153110"/>
            <a:ext cx="968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pipefd</a:t>
            </a:r>
            <a:r>
              <a:rPr lang="en-US" altLang="zh-CN" sz="1600" b="1" dirty="0"/>
              <a:t>[0]</a:t>
            </a:r>
            <a:endParaRPr lang="en-US" altLang="zh-CN" sz="105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EB58CA9-E5EE-8742-2A0E-CD3FB81B6215}"/>
              </a:ext>
            </a:extLst>
          </p:cNvPr>
          <p:cNvSpPr txBox="1"/>
          <p:nvPr/>
        </p:nvSpPr>
        <p:spPr>
          <a:xfrm>
            <a:off x="9151295" y="6159306"/>
            <a:ext cx="60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stdin</a:t>
            </a:r>
            <a:endParaRPr lang="en-US" altLang="zh-CN" sz="105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25E9C0D-7B85-586F-8994-74E4D241C751}"/>
              </a:ext>
            </a:extLst>
          </p:cNvPr>
          <p:cNvSpPr txBox="1"/>
          <p:nvPr/>
        </p:nvSpPr>
        <p:spPr>
          <a:xfrm>
            <a:off x="8521899" y="4987239"/>
            <a:ext cx="3518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* Redirect proper </a:t>
            </a:r>
            <a:r>
              <a:rPr lang="en-US" altLang="zh-CN" sz="1600" b="1" dirty="0" err="1"/>
              <a:t>fd</a:t>
            </a:r>
            <a:r>
              <a:rPr lang="en-US" altLang="zh-CN" sz="1600" b="1" dirty="0"/>
              <a:t> to proper </a:t>
            </a:r>
            <a:r>
              <a:rPr lang="en-US" altLang="zh-CN" sz="1600" b="1" dirty="0" err="1"/>
              <a:t>fd</a:t>
            </a:r>
            <a:r>
              <a:rPr lang="en-US" altLang="zh-CN" sz="1600" b="1" dirty="0"/>
              <a:t>, here I just use </a:t>
            </a:r>
            <a:r>
              <a:rPr lang="en-US" altLang="zh-CN" sz="1600" b="1" dirty="0" err="1"/>
              <a:t>stdout</a:t>
            </a:r>
            <a:r>
              <a:rPr lang="en-US" altLang="zh-CN" sz="1600" b="1" dirty="0"/>
              <a:t>/stdin as an example</a:t>
            </a:r>
            <a:endParaRPr lang="en-US" altLang="zh-CN" sz="1050" b="1" dirty="0"/>
          </a:p>
        </p:txBody>
      </p:sp>
    </p:spTree>
    <p:extLst>
      <p:ext uri="{BB962C8B-B14F-4D97-AF65-F5344CB8AC3E}">
        <p14:creationId xmlns:p14="http://schemas.microsoft.com/office/powerpoint/2010/main" val="307800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2656949" y="2644170"/>
            <a:ext cx="68781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/>
              <a:t>Thanks for your attention!</a:t>
            </a:r>
          </a:p>
          <a:p>
            <a:pPr algn="ctr"/>
            <a:r>
              <a:rPr lang="en-US" altLang="zh-CN" sz="48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8256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9214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Fork() &amp; exec()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Fork on the road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1" y="1905261"/>
            <a:ext cx="5443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What is the problem of fork (for modern OS)?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Thread-safe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User-space and kernel bypass</a:t>
            </a:r>
          </a:p>
          <a:p>
            <a:pPr lvl="1"/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81349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035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Review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CF56E3-9650-2A84-69E6-07F31B846A47}"/>
              </a:ext>
            </a:extLst>
          </p:cNvPr>
          <p:cNvSpPr txBox="1"/>
          <p:nvPr/>
        </p:nvSpPr>
        <p:spPr>
          <a:xfrm>
            <a:off x="480292" y="1611980"/>
            <a:ext cx="111021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 tutorial two, we mainly talked about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Behaviors of a bash 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Built-in commands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External commands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Code walk of asg1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/>
          </a:p>
          <a:p>
            <a:r>
              <a:rPr lang="en-US" altLang="zh-CN" sz="2800" dirty="0"/>
              <a:t>In today’s tutorial, we will discuss how to use related system calls in your programming with examples</a:t>
            </a:r>
          </a:p>
          <a:p>
            <a:endParaRPr lang="en-US" altLang="zh-CN" sz="2800" dirty="0"/>
          </a:p>
          <a:p>
            <a:r>
              <a:rPr lang="en-US" altLang="zh-CN" sz="2800" dirty="0"/>
              <a:t>Today’s tutorial will take about </a:t>
            </a:r>
            <a:r>
              <a:rPr lang="en-US" altLang="zh-CN" sz="2800" b="1" dirty="0">
                <a:solidFill>
                  <a:srgbClr val="00B050"/>
                </a:solidFill>
              </a:rPr>
              <a:t>25</a:t>
            </a:r>
            <a:r>
              <a:rPr lang="en-US" altLang="zh-CN" sz="2800" dirty="0"/>
              <a:t> minutes</a:t>
            </a:r>
          </a:p>
        </p:txBody>
      </p:sp>
    </p:spTree>
    <p:extLst>
      <p:ext uri="{BB962C8B-B14F-4D97-AF65-F5344CB8AC3E}">
        <p14:creationId xmlns:p14="http://schemas.microsoft.com/office/powerpoint/2010/main" val="398927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9214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Fork() &amp; exec()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fork() (&amp; wait())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1" y="1905261"/>
            <a:ext cx="50430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Function prototype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pid_t</a:t>
            </a:r>
            <a:r>
              <a:rPr lang="en-US" altLang="zh-CN" sz="2000" b="1" dirty="0"/>
              <a:t> fork(void);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pid_t</a:t>
            </a:r>
            <a:r>
              <a:rPr lang="en-US" altLang="zh-CN" sz="2000" b="1" dirty="0"/>
              <a:t> wait(int *</a:t>
            </a:r>
            <a:r>
              <a:rPr lang="en-US" altLang="zh-CN" sz="2000" b="1" dirty="0" err="1"/>
              <a:t>wstatus</a:t>
            </a:r>
            <a:r>
              <a:rPr lang="en-US" altLang="zh-CN" sz="2000" b="1" dirty="0"/>
              <a:t>);</a:t>
            </a:r>
          </a:p>
          <a:p>
            <a:pPr lvl="1"/>
            <a:endParaRPr lang="en-US" altLang="zh-CN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fork() is used to create child processes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wait() is used to let the parent wait for one of its child to terminate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The child process created with fork() is an </a:t>
            </a:r>
            <a:r>
              <a:rPr lang="en-US" altLang="zh-CN" sz="2000" b="1" dirty="0"/>
              <a:t>exact duplicate</a:t>
            </a:r>
            <a:r>
              <a:rPr lang="en-US" altLang="zh-CN" sz="2000" dirty="0"/>
              <a:t> of the parent process except for several points(process id, memory lock, …)</a:t>
            </a:r>
          </a:p>
          <a:p>
            <a:endParaRPr lang="en-US" altLang="zh-CN" sz="2000" dirty="0"/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8EBC1EB5-CC0B-4B28-8C34-2A8CC3BD4C49}"/>
              </a:ext>
            </a:extLst>
          </p:cNvPr>
          <p:cNvSpPr txBox="1"/>
          <p:nvPr/>
        </p:nvSpPr>
        <p:spPr>
          <a:xfrm>
            <a:off x="5719890" y="151179"/>
            <a:ext cx="6096000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 &lt;sys/</a:t>
            </a:r>
            <a:r>
              <a:rPr lang="en-HK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wait.h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stdio.h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stdlib.h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unistd.h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b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5E2CBC"/>
                </a:solidFill>
                <a:latin typeface="Consolas" panose="020B0609020204030204" pitchFamily="49" charset="0"/>
              </a:rPr>
              <a:t>main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pid_t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status;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wait_return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for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i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i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10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i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200" dirty="0">
                <a:solidFill>
                  <a:srgbClr val="515151"/>
                </a:solidFill>
                <a:latin typeface="Consolas" panose="020B0609020204030204" pitchFamily="49" charset="0"/>
              </a:rPr>
              <a:t>        /* create 10 child processes in parent process */</a:t>
            </a:r>
            <a:endParaRPr lang="en-HK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5E2CBC"/>
                </a:solidFill>
                <a:latin typeface="Consolas" panose="020B0609020204030204" pitchFamily="49" charset="0"/>
              </a:rPr>
              <a:t>fork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</a:t>
            </a:r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HK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"fork() failed</a:t>
            </a:r>
            <a:r>
              <a:rPr lang="en-HK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HK" sz="1200" dirty="0">
                <a:solidFill>
                  <a:srgbClr val="5E2CBC"/>
                </a:solidFill>
                <a:latin typeface="Consolas" panose="020B0609020204030204" pitchFamily="49" charset="0"/>
              </a:rPr>
              <a:t>exit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"Hello from child </a:t>
            </a:r>
            <a:r>
              <a:rPr lang="en-HK" sz="1200" dirty="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HK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,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 dirty="0">
                <a:solidFill>
                  <a:srgbClr val="5E2CBC"/>
                </a:solidFill>
                <a:latin typeface="Consolas" panose="020B0609020204030204" pitchFamily="49" charset="0"/>
              </a:rPr>
              <a:t>exit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HK" sz="1200" dirty="0">
                <a:solidFill>
                  <a:srgbClr val="515151"/>
                </a:solidFill>
                <a:latin typeface="Consolas" panose="020B0609020204030204" pitchFamily="49" charset="0"/>
              </a:rPr>
              <a:t>    /* wait for all child to terminate by checking the return value of wait */</a:t>
            </a:r>
            <a:endParaRPr lang="en-HK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while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((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wait_return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5E2CBC"/>
                </a:solidFill>
                <a:latin typeface="Consolas" panose="020B0609020204030204" pitchFamily="49" charset="0"/>
              </a:rPr>
              <a:t>wait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status))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){;}</a:t>
            </a:r>
          </a:p>
          <a:p>
            <a:b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"All child terminated</a:t>
            </a:r>
            <a:r>
              <a:rPr lang="en-HK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03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9214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Fork() &amp; exec()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exec()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836659-28C1-6513-0E04-BEC9CB4E5563}"/>
              </a:ext>
            </a:extLst>
          </p:cNvPr>
          <p:cNvSpPr txBox="1"/>
          <p:nvPr/>
        </p:nvSpPr>
        <p:spPr>
          <a:xfrm>
            <a:off x="5615708" y="1053573"/>
            <a:ext cx="6096000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1400" dirty="0">
                <a:solidFill>
                  <a:srgbClr val="B5200D"/>
                </a:solidFill>
                <a:latin typeface="Consolas" panose="020B0609020204030204" pitchFamily="49" charset="0"/>
              </a:rPr>
              <a:t>#define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 _GNU_SOURCE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stdio.h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stdlib.h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unistd.h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5E2CBC"/>
                </a:solidFill>
                <a:latin typeface="Consolas" panose="020B0609020204030204" pitchFamily="49" charset="0"/>
              </a:rPr>
              <a:t>main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char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HK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file_name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my_env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char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HK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[</a:t>
            </a:r>
            <a:r>
              <a:rPr lang="en-HK" sz="1400" dirty="0">
                <a:solidFill>
                  <a:srgbClr val="096D48"/>
                </a:solidFill>
                <a:latin typeface="Consolas" panose="020B0609020204030204" pitchFamily="49" charset="0"/>
              </a:rPr>
              <a:t>32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]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{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my_env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}; </a:t>
            </a: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char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HK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envp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[</a:t>
            </a:r>
            <a:r>
              <a:rPr lang="en-HK" sz="1400" dirty="0">
                <a:solidFill>
                  <a:srgbClr val="096D48"/>
                </a:solidFill>
                <a:latin typeface="Consolas" panose="020B0609020204030204" pitchFamily="49" charset="0"/>
              </a:rPr>
              <a:t>2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]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{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"ABC=1"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    /* execute the command */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//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execl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("/bin/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my_env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",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[0], NULL);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//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execlp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(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file_name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[0], NULL);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//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execle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("/bin/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my_env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",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[0], NULL,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envp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);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//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execv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("/bin/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my_env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",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);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//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execvp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(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file_name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);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 err="1">
                <a:solidFill>
                  <a:srgbClr val="5E2CBC"/>
                </a:solidFill>
                <a:latin typeface="Consolas" panose="020B0609020204030204" pitchFamily="49" charset="0"/>
              </a:rPr>
              <a:t>execvpe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file_name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envp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"We just arrive at a line of code after exec()</a:t>
            </a:r>
            <a:r>
              <a:rPr lang="en-HK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43345" y="1720840"/>
            <a:ext cx="51723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exec() system call family: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int </a:t>
            </a:r>
            <a:r>
              <a:rPr lang="en-US" altLang="zh-CN" dirty="0" err="1"/>
              <a:t>execl</a:t>
            </a:r>
            <a:r>
              <a:rPr lang="en-US" altLang="zh-CN" dirty="0"/>
              <a:t>(const char *pathname, const char *</a:t>
            </a:r>
            <a:r>
              <a:rPr lang="en-US" altLang="zh-CN" dirty="0" err="1"/>
              <a:t>arg</a:t>
            </a:r>
            <a:r>
              <a:rPr lang="en-US" altLang="zh-CN" dirty="0"/>
              <a:t>, ... /*, (char *) NULL */);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int </a:t>
            </a:r>
            <a:r>
              <a:rPr lang="en-US" altLang="zh-CN" dirty="0" err="1"/>
              <a:t>execlp</a:t>
            </a:r>
            <a:r>
              <a:rPr lang="en-US" altLang="zh-CN" dirty="0"/>
              <a:t>(const char *file, const char *</a:t>
            </a:r>
            <a:r>
              <a:rPr lang="en-US" altLang="zh-CN" dirty="0" err="1"/>
              <a:t>arg</a:t>
            </a:r>
            <a:r>
              <a:rPr lang="en-US" altLang="zh-CN" dirty="0"/>
              <a:t>, ... /*, (char *) NULL */);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int </a:t>
            </a:r>
            <a:r>
              <a:rPr lang="en-US" altLang="zh-CN" dirty="0" err="1"/>
              <a:t>execle</a:t>
            </a:r>
            <a:r>
              <a:rPr lang="en-US" altLang="zh-CN" dirty="0"/>
              <a:t>(const char *pathname, const char *</a:t>
            </a:r>
            <a:r>
              <a:rPr lang="en-US" altLang="zh-CN" dirty="0" err="1"/>
              <a:t>arg</a:t>
            </a:r>
            <a:r>
              <a:rPr lang="en-US" altLang="zh-CN" dirty="0"/>
              <a:t>, ... /*, (char *) NULL, char *const </a:t>
            </a:r>
            <a:r>
              <a:rPr lang="en-US" altLang="zh-CN" dirty="0" err="1"/>
              <a:t>envp</a:t>
            </a:r>
            <a:r>
              <a:rPr lang="en-US" altLang="zh-CN" dirty="0"/>
              <a:t>[] */);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int </a:t>
            </a:r>
            <a:r>
              <a:rPr lang="en-US" altLang="zh-CN" dirty="0" err="1"/>
              <a:t>execv</a:t>
            </a:r>
            <a:r>
              <a:rPr lang="en-US" altLang="zh-CN" dirty="0"/>
              <a:t>(const char *pathname, char *const </a:t>
            </a:r>
            <a:r>
              <a:rPr lang="en-US" altLang="zh-CN" dirty="0" err="1"/>
              <a:t>argv</a:t>
            </a:r>
            <a:r>
              <a:rPr lang="en-US" altLang="zh-CN" dirty="0"/>
              <a:t>[]);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int </a:t>
            </a:r>
            <a:r>
              <a:rPr lang="en-US" altLang="zh-CN" dirty="0" err="1"/>
              <a:t>execvp</a:t>
            </a:r>
            <a:r>
              <a:rPr lang="en-US" altLang="zh-CN" dirty="0"/>
              <a:t>(const char *file, char *const </a:t>
            </a:r>
            <a:r>
              <a:rPr lang="en-US" altLang="zh-CN" dirty="0" err="1"/>
              <a:t>argv</a:t>
            </a:r>
            <a:r>
              <a:rPr lang="en-US" altLang="zh-CN" dirty="0"/>
              <a:t>[]);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int </a:t>
            </a:r>
            <a:r>
              <a:rPr lang="en-US" altLang="zh-CN" dirty="0" err="1"/>
              <a:t>execvpe</a:t>
            </a:r>
            <a:r>
              <a:rPr lang="en-US" altLang="zh-CN" dirty="0"/>
              <a:t>(const char *file, char *const </a:t>
            </a:r>
            <a:r>
              <a:rPr lang="en-US" altLang="zh-CN" dirty="0" err="1"/>
              <a:t>argv</a:t>
            </a:r>
            <a:r>
              <a:rPr lang="en-US" altLang="zh-CN" dirty="0"/>
              <a:t>[], char *const </a:t>
            </a:r>
            <a:r>
              <a:rPr lang="en-US" altLang="zh-CN" dirty="0" err="1"/>
              <a:t>envp</a:t>
            </a:r>
            <a:r>
              <a:rPr lang="en-US" altLang="zh-CN" dirty="0"/>
              <a:t>[]);</a:t>
            </a: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F04080-CDE9-5008-7151-DE4DF8986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08" y="525522"/>
            <a:ext cx="3915321" cy="3334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9384E59-77FD-6437-B5D9-F6F0C5E35981}"/>
              </a:ext>
            </a:extLst>
          </p:cNvPr>
          <p:cNvSpPr txBox="1"/>
          <p:nvPr/>
        </p:nvSpPr>
        <p:spPr>
          <a:xfrm>
            <a:off x="5501408" y="1659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The value of one environment variable</a:t>
            </a:r>
          </a:p>
        </p:txBody>
      </p:sp>
    </p:spTree>
    <p:extLst>
      <p:ext uri="{BB962C8B-B14F-4D97-AF65-F5344CB8AC3E}">
        <p14:creationId xmlns:p14="http://schemas.microsoft.com/office/powerpoint/2010/main" val="411295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921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Fork() &amp; exec()</a:t>
            </a: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8A894418-F7DA-4478-A76E-C5EE08E9291B}"/>
              </a:ext>
            </a:extLst>
          </p:cNvPr>
          <p:cNvSpPr txBox="1"/>
          <p:nvPr/>
        </p:nvSpPr>
        <p:spPr>
          <a:xfrm>
            <a:off x="480292" y="2571668"/>
            <a:ext cx="4972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Combining fork() and exec()?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Child process will have its own image, no longer a duplicate of its parent</a:t>
            </a:r>
          </a:p>
          <a:p>
            <a:endParaRPr lang="en-US" altLang="zh-CN" sz="2400" dirty="0"/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CE48E0D4-5DAD-4545-8F16-6352CD5990D7}"/>
              </a:ext>
            </a:extLst>
          </p:cNvPr>
          <p:cNvSpPr txBox="1"/>
          <p:nvPr/>
        </p:nvSpPr>
        <p:spPr>
          <a:xfrm>
            <a:off x="5679549" y="197346"/>
            <a:ext cx="6096000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 &lt;sys/wait.h&gt;</a:t>
            </a:r>
            <a:endParaRPr lang="en-HK" sz="16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 &lt;stdio.h&gt;</a:t>
            </a:r>
            <a:endParaRPr lang="en-HK" sz="16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 &lt;stdlib.h&gt;</a:t>
            </a:r>
            <a:endParaRPr lang="en-HK" sz="16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 &lt;unistd.h&gt;</a:t>
            </a:r>
            <a:endParaRPr lang="en-HK" sz="16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b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main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pid_t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 pid;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pid </a:t>
            </a:r>
            <a:r>
              <a:rPr lang="en-HK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fork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(pid </a:t>
            </a:r>
            <a:r>
              <a:rPr lang="en-HK" sz="160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60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HK" sz="1600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"Fork error</a:t>
            </a:r>
            <a:r>
              <a:rPr lang="en-HK" sz="16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exit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60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HK" sz="1600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else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(pid </a:t>
            </a:r>
            <a:r>
              <a:rPr lang="en-HK" sz="160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60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600">
                <a:solidFill>
                  <a:srgbClr val="515151"/>
                </a:solidFill>
                <a:latin typeface="Consolas" panose="020B0609020204030204" pitchFamily="49" charset="0"/>
              </a:rPr>
              <a:t>        /* parent */</a:t>
            </a:r>
            <a:endParaRPr lang="en-HK" sz="16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"parent is doing something</a:t>
            </a:r>
            <a:r>
              <a:rPr lang="en-HK" sz="16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sleep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600">
                <a:solidFill>
                  <a:srgbClr val="096D48"/>
                </a:solidFill>
                <a:latin typeface="Consolas" panose="020B0609020204030204" pitchFamily="49" charset="0"/>
              </a:rPr>
              <a:t>5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"parent finished its task"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else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HK" sz="1600">
                <a:solidFill>
                  <a:srgbClr val="515151"/>
                </a:solidFill>
                <a:latin typeface="Consolas" panose="020B0609020204030204" pitchFamily="49" charset="0"/>
              </a:rPr>
              <a:t>        /* child */</a:t>
            </a:r>
            <a:endParaRPr lang="en-HK" sz="16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execlp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"ls"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,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"ls"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,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"-a"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,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60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04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Dup()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836659-28C1-6513-0E04-BEC9CB4E5563}"/>
              </a:ext>
            </a:extLst>
          </p:cNvPr>
          <p:cNvSpPr txBox="1"/>
          <p:nvPr/>
        </p:nvSpPr>
        <p:spPr>
          <a:xfrm>
            <a:off x="5652655" y="1301699"/>
            <a:ext cx="60960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&lt;unistd.h&gt;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fcntl.h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"./test0.txt"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O_RDWR);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redirect standard output to the file */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dup2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fd,STDOUT_FILENO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"------dup test ends------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2" y="1778753"/>
            <a:ext cx="47013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Function prototype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int dup(int </a:t>
            </a:r>
            <a:r>
              <a:rPr lang="en-US" altLang="zh-CN" sz="2000" b="1" dirty="0" err="1"/>
              <a:t>oldfd</a:t>
            </a:r>
            <a:r>
              <a:rPr lang="en-US" altLang="zh-CN" sz="2000" b="1" dirty="0"/>
              <a:t>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int dup2(int </a:t>
            </a:r>
            <a:r>
              <a:rPr lang="en-US" altLang="zh-CN" sz="2000" b="1" dirty="0" err="1"/>
              <a:t>oldfd</a:t>
            </a:r>
            <a:r>
              <a:rPr lang="en-US" altLang="zh-CN" sz="2000" b="1" dirty="0"/>
              <a:t>, int </a:t>
            </a:r>
            <a:r>
              <a:rPr lang="en-US" altLang="zh-CN" sz="2000" b="1" dirty="0" err="1"/>
              <a:t>newfd</a:t>
            </a:r>
            <a:r>
              <a:rPr lang="en-US" altLang="zh-CN" sz="2000" b="1" dirty="0"/>
              <a:t>);</a:t>
            </a:r>
            <a:endParaRPr lang="fr-FR" altLang="zh-CN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Allocates a new file descriptor that refers to the same open file description as the descriptor </a:t>
            </a:r>
            <a:r>
              <a:rPr lang="en-US" altLang="zh-CN" sz="2000" dirty="0" err="1"/>
              <a:t>oldfd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On success, these system calls return the new file descriptor. On error, -1 is returned.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Question: How to restore standard output after the dup2()?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940A9D-801E-3A87-35B8-8A8CF28EC0FB}"/>
              </a:ext>
            </a:extLst>
          </p:cNvPr>
          <p:cNvSpPr txBox="1"/>
          <p:nvPr/>
        </p:nvSpPr>
        <p:spPr>
          <a:xfrm>
            <a:off x="5652655" y="8491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example4.c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5523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0354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Review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Pipe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1" y="1736132"/>
            <a:ext cx="58366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System</a:t>
            </a:r>
            <a:r>
              <a:rPr lang="zh-CN" altLang="en-US" sz="2400" dirty="0"/>
              <a:t> </a:t>
            </a:r>
            <a:r>
              <a:rPr lang="en-US" altLang="zh-CN" sz="2400" dirty="0"/>
              <a:t>call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p</a:t>
            </a:r>
            <a:r>
              <a:rPr lang="en-US" sz="2400" dirty="0"/>
              <a:t>ipe creation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int pipe(int </a:t>
            </a:r>
            <a:r>
              <a:rPr lang="en-US" sz="2400" dirty="0" err="1"/>
              <a:t>pipefd</a:t>
            </a:r>
            <a:r>
              <a:rPr lang="en-US" sz="2400" dirty="0"/>
              <a:t>[2])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Pipe characteristics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Unidirectional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“Half-duplex”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Byte-stream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How does the reader know EOF?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IPC between related processes(fork())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Notes for correctly using pipe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Always close the un-used read/write end of a pipe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F76F9D-D4F1-D1F2-2FDE-CC1217A1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81" y="973767"/>
            <a:ext cx="5560982" cy="58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D4F78E-EAA3-054C-187D-73E6DECC0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29" y="2580622"/>
            <a:ext cx="6087486" cy="14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头: 下 2">
            <a:extLst>
              <a:ext uri="{FF2B5EF4-FFF2-40B4-BE49-F238E27FC236}">
                <a16:creationId xmlns:a16="http://schemas.microsoft.com/office/drawing/2014/main" id="{98CA23EB-E4C9-1721-3092-B433E7576660}"/>
              </a:ext>
            </a:extLst>
          </p:cNvPr>
          <p:cNvSpPr/>
          <p:nvPr/>
        </p:nvSpPr>
        <p:spPr>
          <a:xfrm>
            <a:off x="8871181" y="1845588"/>
            <a:ext cx="452582" cy="625579"/>
          </a:xfrm>
          <a:prstGeom prst="down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BF3C7-1057-B622-B3A9-3FEB54A6A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327" y="4723309"/>
            <a:ext cx="6087486" cy="14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乘号 7">
            <a:extLst>
              <a:ext uri="{FF2B5EF4-FFF2-40B4-BE49-F238E27FC236}">
                <a16:creationId xmlns:a16="http://schemas.microsoft.com/office/drawing/2014/main" id="{252FCE5B-C7B7-2998-32FB-B50E19D16EFC}"/>
              </a:ext>
            </a:extLst>
          </p:cNvPr>
          <p:cNvSpPr/>
          <p:nvPr/>
        </p:nvSpPr>
        <p:spPr>
          <a:xfrm>
            <a:off x="6918036" y="5504874"/>
            <a:ext cx="535709" cy="68349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乘号 9">
            <a:extLst>
              <a:ext uri="{FF2B5EF4-FFF2-40B4-BE49-F238E27FC236}">
                <a16:creationId xmlns:a16="http://schemas.microsoft.com/office/drawing/2014/main" id="{372664EB-3EF9-6BA7-024A-312C5264A5F4}"/>
              </a:ext>
            </a:extLst>
          </p:cNvPr>
          <p:cNvSpPr/>
          <p:nvPr/>
        </p:nvSpPr>
        <p:spPr>
          <a:xfrm>
            <a:off x="10829637" y="4631655"/>
            <a:ext cx="535709" cy="68349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E60638-ED04-0153-1AF6-A4BE15017DAF}"/>
              </a:ext>
            </a:extLst>
          </p:cNvPr>
          <p:cNvSpPr txBox="1"/>
          <p:nvPr/>
        </p:nvSpPr>
        <p:spPr>
          <a:xfrm>
            <a:off x="9525296" y="1814924"/>
            <a:ext cx="1129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fork()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77DC49CF-0CDE-FA1B-F1E9-E331CD8F8E1C}"/>
              </a:ext>
            </a:extLst>
          </p:cNvPr>
          <p:cNvSpPr/>
          <p:nvPr/>
        </p:nvSpPr>
        <p:spPr>
          <a:xfrm>
            <a:off x="8871181" y="4051903"/>
            <a:ext cx="452582" cy="625579"/>
          </a:xfrm>
          <a:prstGeom prst="down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889F15-9018-5A97-8A38-6AFE45B6B8FB}"/>
              </a:ext>
            </a:extLst>
          </p:cNvPr>
          <p:cNvSpPr txBox="1"/>
          <p:nvPr/>
        </p:nvSpPr>
        <p:spPr>
          <a:xfrm>
            <a:off x="9512186" y="4046880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close()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34589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Pipe()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Basic usage</a:t>
            </a:r>
          </a:p>
          <a:p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836659-28C1-6513-0E04-BEC9CB4E5563}"/>
              </a:ext>
            </a:extLst>
          </p:cNvPr>
          <p:cNvSpPr txBox="1"/>
          <p:nvPr/>
        </p:nvSpPr>
        <p:spPr>
          <a:xfrm>
            <a:off x="5929745" y="70388"/>
            <a:ext cx="6096000" cy="671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&lt;unistd.h&gt;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&lt;fcntl.h&gt;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create a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ret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(ret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"create pipe error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write something into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"------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05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test1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------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"pipe test2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------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close the write end, EOF will be added into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read from the pipe into a buffer until there is no content in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total_bytes_read))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print the content in the buffer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"total read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close read end of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2" y="2037371"/>
            <a:ext cx="4701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Function prototype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altLang="zh-CN" b="1" dirty="0"/>
              <a:t>int pipe(int pipefd[2]);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fr-FR" altLang="zh-CN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Pipe() creates a pipe, a unidirectional data channel that can be used for inter-process communication.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/>
              <a:t>pipefd</a:t>
            </a:r>
            <a:r>
              <a:rPr lang="en-US" altLang="zh-CN" dirty="0"/>
              <a:t>[0]: read end of the pipe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/>
              <a:t>pipefd</a:t>
            </a:r>
            <a:r>
              <a:rPr lang="en-US" altLang="zh-CN" dirty="0"/>
              <a:t>[1]: write end of the pipe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On success, zero is returned.  On error, -1 is returned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DD1DB2-115C-1ADD-44EF-C4490463FD48}"/>
              </a:ext>
            </a:extLst>
          </p:cNvPr>
          <p:cNvSpPr txBox="1"/>
          <p:nvPr/>
        </p:nvSpPr>
        <p:spPr>
          <a:xfrm>
            <a:off x="9716655" y="301881"/>
            <a:ext cx="2152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example5.c</a:t>
            </a:r>
          </a:p>
          <a:p>
            <a:r>
              <a:rPr lang="en-US" altLang="zh-CN" sz="1600" dirty="0"/>
              <a:t>(within a single process)</a:t>
            </a:r>
          </a:p>
        </p:txBody>
      </p:sp>
    </p:spTree>
    <p:extLst>
      <p:ext uri="{BB962C8B-B14F-4D97-AF65-F5344CB8AC3E}">
        <p14:creationId xmlns:p14="http://schemas.microsoft.com/office/powerpoint/2010/main" val="31279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16866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Pipe()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IPC</a:t>
            </a:r>
          </a:p>
          <a:p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836659-28C1-6513-0E04-BEC9CB4E5563}"/>
              </a:ext>
            </a:extLst>
          </p:cNvPr>
          <p:cNvSpPr txBox="1"/>
          <p:nvPr/>
        </p:nvSpPr>
        <p:spPr>
          <a:xfrm>
            <a:off x="5892799" y="719675"/>
            <a:ext cx="6096000" cy="6070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"fork"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close un-</a:t>
            </a:r>
            <a:r>
              <a:rPr lang="en-US" sz="105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unsed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write end of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read from parent process into the buffer*/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total_bytes_read))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print the content in the buffer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"[Message from parent]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close un-used read end of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92929"/>
                </a:solidFill>
                <a:latin typeface="Consolas" panose="020B0609020204030204" pitchFamily="49" charset="0"/>
              </a:rPr>
              <a:t>        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sleep(5);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write something into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"Hello child process"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finished writing, close write end so child sees EOF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wait for the child process to terminate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status))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2" y="1530685"/>
            <a:ext cx="4922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Pipe is one of the points that will be </a:t>
            </a:r>
            <a:r>
              <a:rPr lang="en-US" altLang="zh-CN" b="1" dirty="0"/>
              <a:t>inherited </a:t>
            </a:r>
            <a:r>
              <a:rPr lang="en-US" altLang="zh-CN" dirty="0"/>
              <a:t>by child processes created with fork()</a:t>
            </a:r>
          </a:p>
          <a:p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Inter process communication(IPC) can be achieved with pipe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DD1DB2-115C-1ADD-44EF-C4490463FD48}"/>
              </a:ext>
            </a:extLst>
          </p:cNvPr>
          <p:cNvSpPr txBox="1"/>
          <p:nvPr/>
        </p:nvSpPr>
        <p:spPr>
          <a:xfrm>
            <a:off x="10400145" y="898318"/>
            <a:ext cx="1588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example6.c</a:t>
            </a:r>
            <a:endParaRPr lang="en-US" altLang="zh-CN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012119-B8BB-8998-82D3-6ED0284C2447}"/>
              </a:ext>
            </a:extLst>
          </p:cNvPr>
          <p:cNvSpPr txBox="1"/>
          <p:nvPr/>
        </p:nvSpPr>
        <p:spPr>
          <a:xfrm>
            <a:off x="480292" y="2977262"/>
            <a:ext cx="5015344" cy="3808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assert.h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signal.h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stdbool.h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05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&lt;sys/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wait.h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wait, sleep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fork, write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pid_t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status;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create a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ret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(ret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"create pipe error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51A64-1033-7821-69EA-28AAB0BD9E09}"/>
              </a:ext>
            </a:extLst>
          </p:cNvPr>
          <p:cNvSpPr txBox="1"/>
          <p:nvPr/>
        </p:nvSpPr>
        <p:spPr>
          <a:xfrm>
            <a:off x="3906982" y="3089707"/>
            <a:ext cx="1588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example6.c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2918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3059</Words>
  <Application>Microsoft Office PowerPoint</Application>
  <PresentationFormat>Widescreen</PresentationFormat>
  <Paragraphs>338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Consolas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Shaofeng</dc:creator>
  <cp:lastModifiedBy>CSE</cp:lastModifiedBy>
  <cp:revision>20</cp:revision>
  <dcterms:created xsi:type="dcterms:W3CDTF">2023-01-06T06:17:44Z</dcterms:created>
  <dcterms:modified xsi:type="dcterms:W3CDTF">2023-01-31T11:07:19Z</dcterms:modified>
</cp:coreProperties>
</file>