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6" r:id="rId7"/>
    <p:sldId id="267" r:id="rId8"/>
    <p:sldId id="268" r:id="rId9"/>
    <p:sldId id="269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095E-513E-431B-14CF-698A1FFE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AFD5-DF0A-9393-5841-AC0B6198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695C-D839-768A-5812-8C05D331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FA97-7BEA-76DC-8BCD-F5683347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1B6A-C278-F614-9E8B-177379ED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08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C33A-A91E-7166-A138-73A8423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BB9D-143B-6262-474E-6E9D154D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4694-EC59-717A-848A-143F9BA1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06B8-0A5B-F916-6DDC-BE0E91A3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00D8-2E5F-0622-2D7C-50EE1420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91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7822-78B5-F336-FDAC-DF2F660C5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5CC6-AF92-8AD3-F12C-ECB0737D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17A9-80ED-CCE2-071A-CA642676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B589-E7A9-68CA-BB24-915D304E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ADA3-A50F-0BD3-C200-5072115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70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A4CF-AB04-722D-D119-FCD09E9F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ABBF-1BED-6F41-8199-56013A77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4410-DC55-11C2-F581-03EE799B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D825-5C85-639A-6F1A-CB8069F6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4AA3-EFCE-3D70-3A8C-2877AC6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5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9A7-B765-4AFB-CF2A-4F108F3B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54E8-9E89-46D7-81BF-28BA4509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48C9-AC06-7233-C197-3D463F50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9D5B-5EA3-1E27-A74F-1239C55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CA3-FDFD-B8FF-35DF-D505A0A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6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11E-E8B5-283B-E6AB-BAD0BB73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543E-12AC-BF2F-2C9A-CD5CF8FB7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A921-73A5-74A3-6AA6-FB854385E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6106-0105-F7B2-77C4-4E0DD5C3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9DFD-72C9-8A1D-A3BB-AEFC4817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FD06-851B-C6A6-449A-6E9E8F1B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330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31A8-6F3D-52BA-3381-DA4D7133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121E-1F22-DF13-4F63-606629ED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FDE03-26AF-7C2E-0F5E-8C206B54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C0139-978A-2FDD-F33D-299AA670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E5BD3-8F2D-74D1-616D-7866815CF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DD0B-C1E1-3BDA-018C-C1EFE530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F237-C009-65C9-B3CA-8AA16790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B650B-78DD-60A0-520E-39453D8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80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D58-2619-C019-A188-976F0A27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3A4C-FFFE-8C8B-BA10-591AF303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053D5-2C04-4116-40E6-0353FFA1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D52E-A622-BBF5-BB7F-D7C2460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3061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C2D92-7DF4-16C8-384C-21AFB17A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A9225-7BEE-D0B8-BA2B-728D8DF1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BEBF-BFDE-D485-7453-CDE6021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67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57C3-1471-159F-0236-58CF7F86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284B-CD28-3E34-32A7-6B1D4FB8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B4C7A-D2BE-F235-F4D7-21CE9C1D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A623-6F44-67BF-13E7-7553CDE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B57B2-7ED9-EE13-72F8-D504D9D6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EDB4-BEC6-2E63-A785-C56451F1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39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8F1-B25C-5EE0-6624-F18ECAF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69ED7-6871-6A55-1A1C-EC698557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96D5-A611-7832-F0D7-4B1A6C27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EF360-F91E-525A-5D1C-830D409C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5FC5-FF36-C653-4990-982A510E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1DB1-36F5-B2C4-6C44-6B1D624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83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C132B-C4B6-DB8B-DE26-76C53BF7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4C2E-E4FF-762F-F66A-9998B953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0E38-1C12-9C91-A927-6D94919DF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B578-5827-4DBF-87CE-285865EEFEBF}" type="datetimeFigureOut">
              <a:rPr lang="en-HK" smtClean="0"/>
              <a:t>2023-10-05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9B2D-0A25-AA51-764B-42DE53E0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AB5D-2A12-6B1D-0950-6B1F1AB7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07E1-3291-4C93-A5EA-9BE1783C77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89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rofound.europa.eu/en/resources/article/2010/effects-economic-crisis-italian-econo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0957-EDED-9671-693D-6FCE36FF3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Economic crisis and bankruptcy of enterprises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B7390-9E24-F925-5750-DB9912D4E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Lau Yam Chun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9745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8BAE-A2B3-7A12-4A93-F7E8FE84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5406-1228-A565-F33E-B967A2DF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0" i="0" dirty="0">
                <a:solidFill>
                  <a:srgbClr val="000000"/>
                </a:solidFill>
                <a:effectLst/>
                <a:latin typeface="-apple-system"/>
              </a:rPr>
              <a:t>Time Series Analysis:</a:t>
            </a:r>
          </a:p>
          <a:p>
            <a:pPr lvl="1"/>
            <a:r>
              <a:rPr lang="en-HK" dirty="0">
                <a:solidFill>
                  <a:srgbClr val="000000"/>
                </a:solidFill>
                <a:latin typeface="-apple-system"/>
              </a:rPr>
              <a:t>Multivariate time series -&gt; Vector Autoregression model</a:t>
            </a:r>
          </a:p>
          <a:p>
            <a:pPr lvl="1"/>
            <a:r>
              <a:rPr lang="en-HK" b="0" i="0" dirty="0">
                <a:solidFill>
                  <a:srgbClr val="000000"/>
                </a:solidFill>
                <a:effectLst/>
                <a:latin typeface="-apple-system"/>
              </a:rPr>
              <a:t>C</a:t>
            </a:r>
            <a:r>
              <a:rPr lang="en-HK" dirty="0">
                <a:solidFill>
                  <a:srgbClr val="000000"/>
                </a:solidFill>
                <a:latin typeface="-apple-system"/>
              </a:rPr>
              <a:t>ross time and countries bankruptcy data, macro economic data (oil price, </a:t>
            </a:r>
            <a:r>
              <a:rPr lang="en-HK" dirty="0" err="1">
                <a:solidFill>
                  <a:srgbClr val="000000"/>
                </a:solidFill>
                <a:latin typeface="-apple-system"/>
              </a:rPr>
              <a:t>gdp</a:t>
            </a:r>
            <a:r>
              <a:rPr lang="en-HK" dirty="0">
                <a:solidFill>
                  <a:srgbClr val="000000"/>
                </a:solidFill>
                <a:latin typeface="-apple-system"/>
              </a:rPr>
              <a:t>), inflation, housing index, rent index, unemployment rate, average salary cross sectors ….</a:t>
            </a:r>
          </a:p>
          <a:p>
            <a:pPr lvl="1"/>
            <a:endParaRPr lang="en-HK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95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9A1E-D972-20B8-1F34-74C5D83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5A9A-21EE-FA6E-4D55-BA1B43F7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hlinkClick r:id="rId2"/>
              </a:rPr>
              <a:t>https://www.eurofound.europa.eu/en/resources/article/2010/effects-economic-crisis-italian-economy</a:t>
            </a:r>
            <a:endParaRPr lang="en-HK" dirty="0"/>
          </a:p>
          <a:p>
            <a:r>
              <a:rPr lang="en-HK" dirty="0"/>
              <a:t>https://ec.europa.eu/economy_finance/publications/pages/publication15951_en.pdf</a:t>
            </a:r>
          </a:p>
        </p:txBody>
      </p:sp>
    </p:spTree>
    <p:extLst>
      <p:ext uri="{BB962C8B-B14F-4D97-AF65-F5344CB8AC3E}">
        <p14:creationId xmlns:p14="http://schemas.microsoft.com/office/powerpoint/2010/main" val="15256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1E50-7A84-5119-7A7C-1612451B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BD31-7469-2141-E694-B746D04C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How economic or financial crisis cause enterprises bankrupt? (the effect to small, medium, and large firm)</a:t>
            </a:r>
          </a:p>
          <a:p>
            <a:r>
              <a:rPr lang="en-HK" dirty="0"/>
              <a:t>Are all the Economic or financial crisis have similar features or the reason of bankruptcy are the same?</a:t>
            </a:r>
          </a:p>
          <a:p>
            <a:r>
              <a:rPr lang="en-HK" dirty="0"/>
              <a:t>Can we use time series data to predict the number of bankruptcy in the future? (E.g.  2019 Pandemic) </a:t>
            </a:r>
          </a:p>
          <a:p>
            <a:r>
              <a:rPr lang="en-HK" dirty="0"/>
              <a:t>Can we protect the firms or avoid bankruptcy based on the analysis?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523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7D29-25A3-004C-A003-38BD115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Economic crisis across the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ED9C-0EF1-76B3-BE20-2F56E036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solidFill>
                  <a:srgbClr val="4D5156"/>
                </a:solidFill>
                <a:latin typeface="arial" panose="020B0604020202020204" pitchFamily="34" charset="0"/>
              </a:rPr>
              <a:t>1995-2001 </a:t>
            </a:r>
            <a:r>
              <a:rPr lang="en-H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dot-com</a:t>
            </a:r>
            <a:endParaRPr lang="en-HK" dirty="0"/>
          </a:p>
          <a:p>
            <a:r>
              <a:rPr lang="en-HK" dirty="0"/>
              <a:t>2001-2002 Argentine Economic Crisis</a:t>
            </a:r>
          </a:p>
          <a:p>
            <a:r>
              <a:rPr lang="en-HK" dirty="0"/>
              <a:t>2007-2009 Global Financial Crisis </a:t>
            </a:r>
          </a:p>
          <a:p>
            <a:r>
              <a:rPr lang="en-HK" dirty="0"/>
              <a:t>2014 Russian Financial Crisis</a:t>
            </a:r>
          </a:p>
          <a:p>
            <a:r>
              <a:rPr lang="en-HK" dirty="0"/>
              <a:t>2009 European Debt Crisis</a:t>
            </a:r>
          </a:p>
          <a:p>
            <a:r>
              <a:rPr lang="en-HK" dirty="0"/>
              <a:t>…..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05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3929-E65B-13EB-52D5-771FA16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Business bankruptcies Hong Kong vs U.S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EF3F86-1604-E214-AA9D-A9616F6CD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17193"/>
            <a:ext cx="9723783" cy="4511328"/>
          </a:xfrm>
        </p:spPr>
      </p:pic>
    </p:spTree>
    <p:extLst>
      <p:ext uri="{BB962C8B-B14F-4D97-AF65-F5344CB8AC3E}">
        <p14:creationId xmlns:p14="http://schemas.microsoft.com/office/powerpoint/2010/main" val="21737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3E8-F4B1-8E87-3173-C2D58F1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Business bankruptcies Hong Kong vs European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3B95B-CE07-18E3-28DE-6B8356A5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22565" cy="4590841"/>
          </a:xfrm>
        </p:spPr>
      </p:pic>
    </p:spTree>
    <p:extLst>
      <p:ext uri="{BB962C8B-B14F-4D97-AF65-F5344CB8AC3E}">
        <p14:creationId xmlns:p14="http://schemas.microsoft.com/office/powerpoint/2010/main" val="156960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D09-F073-FDD5-D662-A0C8A92A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HK" dirty="0"/>
              <a:t>data analysis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644048-FC98-76EE-00C7-9C84DF98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6D342-188D-6E7B-D714-D02A449C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950"/>
            <a:ext cx="12192000" cy="56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4713B-11FF-3639-386A-DA1F092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DE6A7D-E555-EC6B-9F2D-BFF2A1AE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9763" y="2279072"/>
            <a:ext cx="3932237" cy="3811588"/>
          </a:xfrm>
        </p:spPr>
        <p:txBody>
          <a:bodyPr/>
          <a:lstStyle/>
          <a:p>
            <a:r>
              <a:rPr lang="en-HK" dirty="0"/>
              <a:t>- 2006 – 2009, number of bankruptcies has spectacular surge, while both </a:t>
            </a:r>
            <a:r>
              <a:rPr lang="en-HK" dirty="0" err="1"/>
              <a:t>gdp</a:t>
            </a:r>
            <a:r>
              <a:rPr lang="en-HK" dirty="0"/>
              <a:t> and real </a:t>
            </a:r>
            <a:r>
              <a:rPr lang="en-HK" dirty="0" err="1"/>
              <a:t>gdp</a:t>
            </a:r>
            <a:r>
              <a:rPr lang="en-HK" dirty="0"/>
              <a:t> only decrease a bit.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D6A18-8F54-78B0-93F1-0A39668F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C328-1236-C291-ED55-86CC1F85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70362-9E2D-C21B-1F21-9B3C70644D2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3D24-7B47-7482-CBF3-F3B5338F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BD594-08ED-E494-6C69-C1E96B60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C377-5D96-5616-D67B-82221213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2AF1-706D-CD62-7779-4B80B1F0CFC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D959-C2F8-2240-1209-8C0847D9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E9A84-FD0B-92A0-A4A6-CA156EB7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238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arial</vt:lpstr>
      <vt:lpstr>Calibri</vt:lpstr>
      <vt:lpstr>Calibri Light</vt:lpstr>
      <vt:lpstr>Office Theme</vt:lpstr>
      <vt:lpstr>Economic crisis and bankruptcy of enterprises</vt:lpstr>
      <vt:lpstr>Question &amp; objectives </vt:lpstr>
      <vt:lpstr>Economic crisis across the world </vt:lpstr>
      <vt:lpstr>Business bankruptcies Hong Kong vs U.S</vt:lpstr>
      <vt:lpstr>Business bankruptcies Hong Kong vs European </vt:lpstr>
      <vt:lpstr>Shallow data analysis </vt:lpstr>
      <vt:lpstr>PowerPoint Presentation</vt:lpstr>
      <vt:lpstr>PowerPoint Presentation</vt:lpstr>
      <vt:lpstr>PowerPoint Presentation</vt:lpstr>
      <vt:lpstr>Methodology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crisis and bankruptcy of enterprises</dc:title>
  <dc:creator>Zustin Yaam</dc:creator>
  <cp:lastModifiedBy>Zustin Yaam</cp:lastModifiedBy>
  <cp:revision>1</cp:revision>
  <dcterms:created xsi:type="dcterms:W3CDTF">2023-10-05T13:57:56Z</dcterms:created>
  <dcterms:modified xsi:type="dcterms:W3CDTF">2023-10-06T00:10:19Z</dcterms:modified>
</cp:coreProperties>
</file>