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1"/>
  </p:notesMasterIdLst>
  <p:sldIdLst>
    <p:sldId id="256" r:id="rId2"/>
    <p:sldId id="257" r:id="rId3"/>
    <p:sldId id="258" r:id="rId4"/>
    <p:sldId id="260" r:id="rId5"/>
    <p:sldId id="262" r:id="rId6"/>
    <p:sldId id="264" r:id="rId7"/>
    <p:sldId id="265" r:id="rId8"/>
    <p:sldId id="266" r:id="rId9"/>
    <p:sldId id="259" r:id="rId10"/>
  </p:sldIdLst>
  <p:sldSz cx="9902825" cy="6858000"/>
  <p:notesSz cx="6858000" cy="9144000"/>
  <p:defaultText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defaultTextStyle>
  <p:extLst>
    <p:ext uri="{EFAFB233-063F-42B5-8137-9DF3F51BA10A}">
      <p15:sldGuideLst xmlns:p15="http://schemas.microsoft.com/office/powerpoint/2012/main">
        <p15:guide id="1" pos="3119">
          <p15:clr>
            <a:srgbClr val="A4A3A4"/>
          </p15:clr>
        </p15:guide>
        <p15:guide id="2" orient="horz" pos="218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1411" y="62"/>
      </p:cViewPr>
      <p:guideLst>
        <p:guide pos="3119"/>
        <p:guide orient="horz" pos="218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bwMode="auto">
        <a:xfrm>
          <a:off x="0" y="0"/>
          <a:ext cx="0" cy="0"/>
          <a:chOff x="0" y="0"/>
          <a:chExt cx="0" cy="0"/>
        </a:xfrm>
      </p:grpSpPr>
      <p:sp>
        <p:nvSpPr>
          <p:cNvPr id="3" name="Google Shape;3;n"/>
          <p:cNvSpPr txBox="1">
            <a:spLocks noGrp="1"/>
          </p:cNvSpPr>
          <p:nvPr>
            <p:ph type="hdr" idx="2"/>
          </p:nvPr>
        </p:nvSpPr>
        <p:spPr bwMode="auto">
          <a:xfrm>
            <a:off x="0" y="0"/>
            <a:ext cx="2971800" cy="458788"/>
          </a:xfrm>
          <a:prstGeom prst="rect">
            <a:avLst/>
          </a:prstGeom>
          <a:noFill/>
          <a:ln>
            <a:noFill/>
          </a:ln>
        </p:spPr>
        <p:txBody>
          <a:bodyPr spcFirstLastPara="1" wrap="square" lIns="91425" tIns="45700" rIns="91425" bIns="45700" anchor="t" anchorCtr="0">
            <a:noAutofit/>
          </a:bodyPr>
          <a:lstStyle>
            <a:lvl1pPr marR="0" lvl="0" algn="l">
              <a:spcBef>
                <a:spcPts val="0"/>
              </a:spcBef>
              <a:spcAft>
                <a:spcPts val="0"/>
              </a:spcAft>
              <a:buSzPts val="1400"/>
              <a:buNone/>
              <a:defRPr sz="1200" b="0" i="0" u="none" strike="noStrike" cap="none">
                <a:solidFill>
                  <a:schemeClr val="dk1"/>
                </a:solidFill>
                <a:latin typeface="Malgun Gothic"/>
                <a:ea typeface="Malgun Gothic"/>
                <a:cs typeface="Malgun Gothic"/>
              </a:defRPr>
            </a:lvl1pPr>
            <a:lvl2pPr marR="0" lvl="1" algn="l">
              <a:spcBef>
                <a:spcPts val="0"/>
              </a:spcBef>
              <a:spcAft>
                <a:spcPts val="0"/>
              </a:spcAft>
              <a:buSzPts val="1400"/>
              <a:buNone/>
              <a:defRPr sz="1800" b="0" i="0" u="none" strike="noStrike" cap="none">
                <a:solidFill>
                  <a:schemeClr val="dk1"/>
                </a:solidFill>
                <a:latin typeface="Malgun Gothic"/>
                <a:ea typeface="Malgun Gothic"/>
                <a:cs typeface="Malgun Gothic"/>
              </a:defRPr>
            </a:lvl2pPr>
            <a:lvl3pPr marR="0" lvl="2" algn="l">
              <a:spcBef>
                <a:spcPts val="0"/>
              </a:spcBef>
              <a:spcAft>
                <a:spcPts val="0"/>
              </a:spcAft>
              <a:buSzPts val="1400"/>
              <a:buNone/>
              <a:defRPr sz="1800" b="0" i="0" u="none" strike="noStrike" cap="none">
                <a:solidFill>
                  <a:schemeClr val="dk1"/>
                </a:solidFill>
                <a:latin typeface="Malgun Gothic"/>
                <a:ea typeface="Malgun Gothic"/>
                <a:cs typeface="Malgun Gothic"/>
              </a:defRPr>
            </a:lvl3pPr>
            <a:lvl4pPr marR="0" lvl="3" algn="l">
              <a:spcBef>
                <a:spcPts val="0"/>
              </a:spcBef>
              <a:spcAft>
                <a:spcPts val="0"/>
              </a:spcAft>
              <a:buSzPts val="1400"/>
              <a:buNone/>
              <a:defRPr sz="1800" b="0" i="0" u="none" strike="noStrike" cap="none">
                <a:solidFill>
                  <a:schemeClr val="dk1"/>
                </a:solidFill>
                <a:latin typeface="Malgun Gothic"/>
                <a:ea typeface="Malgun Gothic"/>
                <a:cs typeface="Malgun Gothic"/>
              </a:defRPr>
            </a:lvl4pPr>
            <a:lvl5pPr marR="0" lvl="4" algn="l">
              <a:spcBef>
                <a:spcPts val="0"/>
              </a:spcBef>
              <a:spcAft>
                <a:spcPts val="0"/>
              </a:spcAft>
              <a:buSzPts val="1400"/>
              <a:buNone/>
              <a:defRPr sz="1800" b="0" i="0" u="none" strike="noStrike" cap="none">
                <a:solidFill>
                  <a:schemeClr val="dk1"/>
                </a:solidFill>
                <a:latin typeface="Malgun Gothic"/>
                <a:ea typeface="Malgun Gothic"/>
                <a:cs typeface="Malgun Gothic"/>
              </a:defRPr>
            </a:lvl5pPr>
            <a:lvl6pPr marR="0" lvl="5" algn="l">
              <a:spcBef>
                <a:spcPts val="0"/>
              </a:spcBef>
              <a:spcAft>
                <a:spcPts val="0"/>
              </a:spcAft>
              <a:buSzPts val="1400"/>
              <a:buNone/>
              <a:defRPr sz="1800" b="0" i="0" u="none" strike="noStrike" cap="none">
                <a:solidFill>
                  <a:schemeClr val="dk1"/>
                </a:solidFill>
                <a:latin typeface="Malgun Gothic"/>
                <a:ea typeface="Malgun Gothic"/>
                <a:cs typeface="Malgun Gothic"/>
              </a:defRPr>
            </a:lvl6pPr>
            <a:lvl7pPr marR="0" lvl="6" algn="l">
              <a:spcBef>
                <a:spcPts val="0"/>
              </a:spcBef>
              <a:spcAft>
                <a:spcPts val="0"/>
              </a:spcAft>
              <a:buSzPts val="1400"/>
              <a:buNone/>
              <a:defRPr sz="1800" b="0" i="0" u="none" strike="noStrike" cap="none">
                <a:solidFill>
                  <a:schemeClr val="dk1"/>
                </a:solidFill>
                <a:latin typeface="Malgun Gothic"/>
                <a:ea typeface="Malgun Gothic"/>
                <a:cs typeface="Malgun Gothic"/>
              </a:defRPr>
            </a:lvl7pPr>
            <a:lvl8pPr marR="0" lvl="7" algn="l">
              <a:spcBef>
                <a:spcPts val="0"/>
              </a:spcBef>
              <a:spcAft>
                <a:spcPts val="0"/>
              </a:spcAft>
              <a:buSzPts val="1400"/>
              <a:buNone/>
              <a:defRPr sz="1800" b="0" i="0" u="none" strike="noStrike" cap="none">
                <a:solidFill>
                  <a:schemeClr val="dk1"/>
                </a:solidFill>
                <a:latin typeface="Malgun Gothic"/>
                <a:ea typeface="Malgun Gothic"/>
                <a:cs typeface="Malgun Gothic"/>
              </a:defRPr>
            </a:lvl8pPr>
            <a:lvl9pPr marR="0" lvl="8" algn="l">
              <a:spcBef>
                <a:spcPts val="0"/>
              </a:spcBef>
              <a:spcAft>
                <a:spcPts val="0"/>
              </a:spcAft>
              <a:buSzPts val="1400"/>
              <a:buNone/>
              <a:defRPr sz="1800" b="0" i="0" u="none" strike="noStrike" cap="none">
                <a:solidFill>
                  <a:schemeClr val="dk1"/>
                </a:solidFill>
                <a:latin typeface="Malgun Gothic"/>
                <a:ea typeface="Malgun Gothic"/>
                <a:cs typeface="Malgun Gothic"/>
              </a:defRPr>
            </a:lvl9pPr>
          </a:lstStyle>
          <a:p>
            <a:pPr>
              <a:defRPr/>
            </a:pPr>
            <a:endParaRPr/>
          </a:p>
        </p:txBody>
      </p:sp>
      <p:sp>
        <p:nvSpPr>
          <p:cNvPr id="4" name="Google Shape;4;n"/>
          <p:cNvSpPr txBox="1">
            <a:spLocks noGrp="1"/>
          </p:cNvSpPr>
          <p:nvPr>
            <p:ph type="dt" idx="10"/>
          </p:nvPr>
        </p:nvSpPr>
        <p:spPr bwMode="auto">
          <a:xfrm>
            <a:off x="3884613" y="0"/>
            <a:ext cx="2971800" cy="458788"/>
          </a:xfrm>
          <a:prstGeom prst="rect">
            <a:avLst/>
          </a:prstGeom>
          <a:noFill/>
          <a:ln>
            <a:noFill/>
          </a:ln>
        </p:spPr>
        <p:txBody>
          <a:bodyPr spcFirstLastPara="1" wrap="square" lIns="91425" tIns="45700" rIns="91425" bIns="45700" anchor="t" anchorCtr="0">
            <a:noAutofit/>
          </a:bodyPr>
          <a:lstStyle>
            <a:lvl1pPr marR="0" lvl="0" algn="r">
              <a:spcBef>
                <a:spcPts val="0"/>
              </a:spcBef>
              <a:spcAft>
                <a:spcPts val="0"/>
              </a:spcAft>
              <a:buSzPts val="1400"/>
              <a:buNone/>
              <a:defRPr sz="1200" b="0" i="0" u="none" strike="noStrike" cap="none">
                <a:solidFill>
                  <a:schemeClr val="dk1"/>
                </a:solidFill>
                <a:latin typeface="Malgun Gothic"/>
                <a:ea typeface="Malgun Gothic"/>
                <a:cs typeface="Malgun Gothic"/>
              </a:defRPr>
            </a:lvl1pPr>
            <a:lvl2pPr marR="0" lvl="1" algn="l">
              <a:spcBef>
                <a:spcPts val="0"/>
              </a:spcBef>
              <a:spcAft>
                <a:spcPts val="0"/>
              </a:spcAft>
              <a:buSzPts val="1400"/>
              <a:buNone/>
              <a:defRPr sz="1800" b="0" i="0" u="none" strike="noStrike" cap="none">
                <a:solidFill>
                  <a:schemeClr val="dk1"/>
                </a:solidFill>
                <a:latin typeface="Malgun Gothic"/>
                <a:ea typeface="Malgun Gothic"/>
                <a:cs typeface="Malgun Gothic"/>
              </a:defRPr>
            </a:lvl2pPr>
            <a:lvl3pPr marR="0" lvl="2" algn="l">
              <a:spcBef>
                <a:spcPts val="0"/>
              </a:spcBef>
              <a:spcAft>
                <a:spcPts val="0"/>
              </a:spcAft>
              <a:buSzPts val="1400"/>
              <a:buNone/>
              <a:defRPr sz="1800" b="0" i="0" u="none" strike="noStrike" cap="none">
                <a:solidFill>
                  <a:schemeClr val="dk1"/>
                </a:solidFill>
                <a:latin typeface="Malgun Gothic"/>
                <a:ea typeface="Malgun Gothic"/>
                <a:cs typeface="Malgun Gothic"/>
              </a:defRPr>
            </a:lvl3pPr>
            <a:lvl4pPr marR="0" lvl="3" algn="l">
              <a:spcBef>
                <a:spcPts val="0"/>
              </a:spcBef>
              <a:spcAft>
                <a:spcPts val="0"/>
              </a:spcAft>
              <a:buSzPts val="1400"/>
              <a:buNone/>
              <a:defRPr sz="1800" b="0" i="0" u="none" strike="noStrike" cap="none">
                <a:solidFill>
                  <a:schemeClr val="dk1"/>
                </a:solidFill>
                <a:latin typeface="Malgun Gothic"/>
                <a:ea typeface="Malgun Gothic"/>
                <a:cs typeface="Malgun Gothic"/>
              </a:defRPr>
            </a:lvl4pPr>
            <a:lvl5pPr marR="0" lvl="4" algn="l">
              <a:spcBef>
                <a:spcPts val="0"/>
              </a:spcBef>
              <a:spcAft>
                <a:spcPts val="0"/>
              </a:spcAft>
              <a:buSzPts val="1400"/>
              <a:buNone/>
              <a:defRPr sz="1800" b="0" i="0" u="none" strike="noStrike" cap="none">
                <a:solidFill>
                  <a:schemeClr val="dk1"/>
                </a:solidFill>
                <a:latin typeface="Malgun Gothic"/>
                <a:ea typeface="Malgun Gothic"/>
                <a:cs typeface="Malgun Gothic"/>
              </a:defRPr>
            </a:lvl5pPr>
            <a:lvl6pPr marR="0" lvl="5" algn="l">
              <a:spcBef>
                <a:spcPts val="0"/>
              </a:spcBef>
              <a:spcAft>
                <a:spcPts val="0"/>
              </a:spcAft>
              <a:buSzPts val="1400"/>
              <a:buNone/>
              <a:defRPr sz="1800" b="0" i="0" u="none" strike="noStrike" cap="none">
                <a:solidFill>
                  <a:schemeClr val="dk1"/>
                </a:solidFill>
                <a:latin typeface="Malgun Gothic"/>
                <a:ea typeface="Malgun Gothic"/>
                <a:cs typeface="Malgun Gothic"/>
              </a:defRPr>
            </a:lvl6pPr>
            <a:lvl7pPr marR="0" lvl="6" algn="l">
              <a:spcBef>
                <a:spcPts val="0"/>
              </a:spcBef>
              <a:spcAft>
                <a:spcPts val="0"/>
              </a:spcAft>
              <a:buSzPts val="1400"/>
              <a:buNone/>
              <a:defRPr sz="1800" b="0" i="0" u="none" strike="noStrike" cap="none">
                <a:solidFill>
                  <a:schemeClr val="dk1"/>
                </a:solidFill>
                <a:latin typeface="Malgun Gothic"/>
                <a:ea typeface="Malgun Gothic"/>
                <a:cs typeface="Malgun Gothic"/>
              </a:defRPr>
            </a:lvl7pPr>
            <a:lvl8pPr marR="0" lvl="7" algn="l">
              <a:spcBef>
                <a:spcPts val="0"/>
              </a:spcBef>
              <a:spcAft>
                <a:spcPts val="0"/>
              </a:spcAft>
              <a:buSzPts val="1400"/>
              <a:buNone/>
              <a:defRPr sz="1800" b="0" i="0" u="none" strike="noStrike" cap="none">
                <a:solidFill>
                  <a:schemeClr val="dk1"/>
                </a:solidFill>
                <a:latin typeface="Malgun Gothic"/>
                <a:ea typeface="Malgun Gothic"/>
                <a:cs typeface="Malgun Gothic"/>
              </a:defRPr>
            </a:lvl8pPr>
            <a:lvl9pPr marR="0" lvl="8" algn="l">
              <a:spcBef>
                <a:spcPts val="0"/>
              </a:spcBef>
              <a:spcAft>
                <a:spcPts val="0"/>
              </a:spcAft>
              <a:buSzPts val="1400"/>
              <a:buNone/>
              <a:defRPr sz="1800" b="0" i="0" u="none" strike="noStrike" cap="none">
                <a:solidFill>
                  <a:schemeClr val="dk1"/>
                </a:solidFill>
                <a:latin typeface="Malgun Gothic"/>
                <a:ea typeface="Malgun Gothic"/>
                <a:cs typeface="Malgun Gothic"/>
              </a:defRPr>
            </a:lvl9pPr>
          </a:lstStyle>
          <a:p>
            <a:pPr>
              <a:defRPr/>
            </a:pPr>
            <a:endParaRPr/>
          </a:p>
        </p:txBody>
      </p:sp>
      <p:sp>
        <p:nvSpPr>
          <p:cNvPr id="5" name="Google Shape;5;n"/>
          <p:cNvSpPr>
            <a:spLocks noGrp="1" noRot="1" noChangeAspect="1"/>
          </p:cNvSpPr>
          <p:nvPr>
            <p:ph type="sldImg" idx="3"/>
          </p:nvPr>
        </p:nvSpPr>
        <p:spPr bwMode="auto">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bwMode="auto">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a:spcBef>
                <a:spcPts val="0"/>
              </a:spcBef>
              <a:spcAft>
                <a:spcPts val="0"/>
              </a:spcAft>
              <a:buSzPts val="1400"/>
              <a:buNone/>
              <a:defRPr sz="1200" b="0" i="0" u="none" strike="noStrike" cap="none">
                <a:solidFill>
                  <a:schemeClr val="dk1"/>
                </a:solidFill>
                <a:latin typeface="Malgun Gothic"/>
                <a:ea typeface="Malgun Gothic"/>
                <a:cs typeface="Malgun Gothic"/>
              </a:defRPr>
            </a:lvl1pPr>
            <a:lvl2pPr marL="914400" marR="0" lvl="1" indent="-228600" algn="l">
              <a:spcBef>
                <a:spcPts val="0"/>
              </a:spcBef>
              <a:spcAft>
                <a:spcPts val="0"/>
              </a:spcAft>
              <a:buSzPts val="1400"/>
              <a:buNone/>
              <a:defRPr sz="1200" b="0" i="0" u="none" strike="noStrike" cap="none">
                <a:solidFill>
                  <a:schemeClr val="dk1"/>
                </a:solidFill>
                <a:latin typeface="Malgun Gothic"/>
                <a:ea typeface="Malgun Gothic"/>
                <a:cs typeface="Malgun Gothic"/>
              </a:defRPr>
            </a:lvl2pPr>
            <a:lvl3pPr marL="1371600" marR="0" lvl="2" indent="-228600" algn="l">
              <a:spcBef>
                <a:spcPts val="0"/>
              </a:spcBef>
              <a:spcAft>
                <a:spcPts val="0"/>
              </a:spcAft>
              <a:buSzPts val="1400"/>
              <a:buNone/>
              <a:defRPr sz="1200" b="0" i="0" u="none" strike="noStrike" cap="none">
                <a:solidFill>
                  <a:schemeClr val="dk1"/>
                </a:solidFill>
                <a:latin typeface="Malgun Gothic"/>
                <a:ea typeface="Malgun Gothic"/>
                <a:cs typeface="Malgun Gothic"/>
              </a:defRPr>
            </a:lvl3pPr>
            <a:lvl4pPr marL="1828800" marR="0" lvl="3" indent="-228600" algn="l">
              <a:spcBef>
                <a:spcPts val="0"/>
              </a:spcBef>
              <a:spcAft>
                <a:spcPts val="0"/>
              </a:spcAft>
              <a:buSzPts val="1400"/>
              <a:buNone/>
              <a:defRPr sz="1200" b="0" i="0" u="none" strike="noStrike" cap="none">
                <a:solidFill>
                  <a:schemeClr val="dk1"/>
                </a:solidFill>
                <a:latin typeface="Malgun Gothic"/>
                <a:ea typeface="Malgun Gothic"/>
                <a:cs typeface="Malgun Gothic"/>
              </a:defRPr>
            </a:lvl4pPr>
            <a:lvl5pPr marL="2286000" marR="0" lvl="4" indent="-228600" algn="l">
              <a:spcBef>
                <a:spcPts val="0"/>
              </a:spcBef>
              <a:spcAft>
                <a:spcPts val="0"/>
              </a:spcAft>
              <a:buSzPts val="1400"/>
              <a:buNone/>
              <a:defRPr sz="1200" b="0" i="0" u="none" strike="noStrike" cap="none">
                <a:solidFill>
                  <a:schemeClr val="dk1"/>
                </a:solidFill>
                <a:latin typeface="Malgun Gothic"/>
                <a:ea typeface="Malgun Gothic"/>
                <a:cs typeface="Malgun Gothic"/>
              </a:defRPr>
            </a:lvl5pPr>
            <a:lvl6pPr marL="2743200" marR="0" lvl="5" indent="-228600" algn="l">
              <a:spcBef>
                <a:spcPts val="0"/>
              </a:spcBef>
              <a:spcAft>
                <a:spcPts val="0"/>
              </a:spcAft>
              <a:buSzPts val="1400"/>
              <a:buNone/>
              <a:defRPr sz="1200" b="0" i="0" u="none" strike="noStrike" cap="none">
                <a:solidFill>
                  <a:schemeClr val="dk1"/>
                </a:solidFill>
                <a:latin typeface="Malgun Gothic"/>
                <a:ea typeface="Malgun Gothic"/>
                <a:cs typeface="Malgun Gothic"/>
              </a:defRPr>
            </a:lvl6pPr>
            <a:lvl7pPr marL="3200400" marR="0" lvl="6" indent="-228600" algn="l">
              <a:spcBef>
                <a:spcPts val="0"/>
              </a:spcBef>
              <a:spcAft>
                <a:spcPts val="0"/>
              </a:spcAft>
              <a:buSzPts val="1400"/>
              <a:buNone/>
              <a:defRPr sz="1200" b="0" i="0" u="none" strike="noStrike" cap="none">
                <a:solidFill>
                  <a:schemeClr val="dk1"/>
                </a:solidFill>
                <a:latin typeface="Malgun Gothic"/>
                <a:ea typeface="Malgun Gothic"/>
                <a:cs typeface="Malgun Gothic"/>
              </a:defRPr>
            </a:lvl7pPr>
            <a:lvl8pPr marL="3657600" marR="0" lvl="7" indent="-228600" algn="l">
              <a:spcBef>
                <a:spcPts val="0"/>
              </a:spcBef>
              <a:spcAft>
                <a:spcPts val="0"/>
              </a:spcAft>
              <a:buSzPts val="1400"/>
              <a:buNone/>
              <a:defRPr sz="1200" b="0" i="0" u="none" strike="noStrike" cap="none">
                <a:solidFill>
                  <a:schemeClr val="dk1"/>
                </a:solidFill>
                <a:latin typeface="Malgun Gothic"/>
                <a:ea typeface="Malgun Gothic"/>
                <a:cs typeface="Malgun Gothic"/>
              </a:defRPr>
            </a:lvl8pPr>
            <a:lvl9pPr marL="4114800" marR="0" lvl="8" indent="-228600" algn="l">
              <a:spcBef>
                <a:spcPts val="0"/>
              </a:spcBef>
              <a:spcAft>
                <a:spcPts val="0"/>
              </a:spcAft>
              <a:buSzPts val="1400"/>
              <a:buNone/>
              <a:defRPr sz="1200" b="0" i="0" u="none" strike="noStrike" cap="none">
                <a:solidFill>
                  <a:schemeClr val="dk1"/>
                </a:solidFill>
                <a:latin typeface="Malgun Gothic"/>
                <a:ea typeface="Malgun Gothic"/>
                <a:cs typeface="Malgun Gothic"/>
              </a:defRPr>
            </a:lvl9pPr>
          </a:lstStyle>
          <a:p>
            <a:pPr>
              <a:defRPr/>
            </a:pPr>
            <a:endParaRPr/>
          </a:p>
        </p:txBody>
      </p:sp>
      <p:sp>
        <p:nvSpPr>
          <p:cNvPr id="7" name="Google Shape;7;n"/>
          <p:cNvSpPr txBox="1">
            <a:spLocks noGrp="1"/>
          </p:cNvSpPr>
          <p:nvPr>
            <p:ph type="ftr" idx="11"/>
          </p:nvPr>
        </p:nvSpPr>
        <p:spPr bwMode="auto">
          <a:xfrm>
            <a:off x="0" y="8685213"/>
            <a:ext cx="2971800" cy="458787"/>
          </a:xfrm>
          <a:prstGeom prst="rect">
            <a:avLst/>
          </a:prstGeom>
          <a:noFill/>
          <a:ln>
            <a:noFill/>
          </a:ln>
        </p:spPr>
        <p:txBody>
          <a:bodyPr spcFirstLastPara="1" wrap="square" lIns="91425" tIns="45700" rIns="91425" bIns="45700" anchor="b" anchorCtr="0">
            <a:noAutofit/>
          </a:bodyPr>
          <a:lstStyle>
            <a:lvl1pPr marR="0" lvl="0" algn="l">
              <a:spcBef>
                <a:spcPts val="0"/>
              </a:spcBef>
              <a:spcAft>
                <a:spcPts val="0"/>
              </a:spcAft>
              <a:buSzPts val="1400"/>
              <a:buNone/>
              <a:defRPr sz="1200" b="0" i="0" u="none" strike="noStrike" cap="none">
                <a:solidFill>
                  <a:schemeClr val="dk1"/>
                </a:solidFill>
                <a:latin typeface="Malgun Gothic"/>
                <a:ea typeface="Malgun Gothic"/>
                <a:cs typeface="Malgun Gothic"/>
              </a:defRPr>
            </a:lvl1pPr>
            <a:lvl2pPr marR="0" lvl="1" algn="l">
              <a:spcBef>
                <a:spcPts val="0"/>
              </a:spcBef>
              <a:spcAft>
                <a:spcPts val="0"/>
              </a:spcAft>
              <a:buSzPts val="1400"/>
              <a:buNone/>
              <a:defRPr sz="1800" b="0" i="0" u="none" strike="noStrike" cap="none">
                <a:solidFill>
                  <a:schemeClr val="dk1"/>
                </a:solidFill>
                <a:latin typeface="Malgun Gothic"/>
                <a:ea typeface="Malgun Gothic"/>
                <a:cs typeface="Malgun Gothic"/>
              </a:defRPr>
            </a:lvl2pPr>
            <a:lvl3pPr marR="0" lvl="2" algn="l">
              <a:spcBef>
                <a:spcPts val="0"/>
              </a:spcBef>
              <a:spcAft>
                <a:spcPts val="0"/>
              </a:spcAft>
              <a:buSzPts val="1400"/>
              <a:buNone/>
              <a:defRPr sz="1800" b="0" i="0" u="none" strike="noStrike" cap="none">
                <a:solidFill>
                  <a:schemeClr val="dk1"/>
                </a:solidFill>
                <a:latin typeface="Malgun Gothic"/>
                <a:ea typeface="Malgun Gothic"/>
                <a:cs typeface="Malgun Gothic"/>
              </a:defRPr>
            </a:lvl3pPr>
            <a:lvl4pPr marR="0" lvl="3" algn="l">
              <a:spcBef>
                <a:spcPts val="0"/>
              </a:spcBef>
              <a:spcAft>
                <a:spcPts val="0"/>
              </a:spcAft>
              <a:buSzPts val="1400"/>
              <a:buNone/>
              <a:defRPr sz="1800" b="0" i="0" u="none" strike="noStrike" cap="none">
                <a:solidFill>
                  <a:schemeClr val="dk1"/>
                </a:solidFill>
                <a:latin typeface="Malgun Gothic"/>
                <a:ea typeface="Malgun Gothic"/>
                <a:cs typeface="Malgun Gothic"/>
              </a:defRPr>
            </a:lvl4pPr>
            <a:lvl5pPr marR="0" lvl="4" algn="l">
              <a:spcBef>
                <a:spcPts val="0"/>
              </a:spcBef>
              <a:spcAft>
                <a:spcPts val="0"/>
              </a:spcAft>
              <a:buSzPts val="1400"/>
              <a:buNone/>
              <a:defRPr sz="1800" b="0" i="0" u="none" strike="noStrike" cap="none">
                <a:solidFill>
                  <a:schemeClr val="dk1"/>
                </a:solidFill>
                <a:latin typeface="Malgun Gothic"/>
                <a:ea typeface="Malgun Gothic"/>
                <a:cs typeface="Malgun Gothic"/>
              </a:defRPr>
            </a:lvl5pPr>
            <a:lvl6pPr marR="0" lvl="5" algn="l">
              <a:spcBef>
                <a:spcPts val="0"/>
              </a:spcBef>
              <a:spcAft>
                <a:spcPts val="0"/>
              </a:spcAft>
              <a:buSzPts val="1400"/>
              <a:buNone/>
              <a:defRPr sz="1800" b="0" i="0" u="none" strike="noStrike" cap="none">
                <a:solidFill>
                  <a:schemeClr val="dk1"/>
                </a:solidFill>
                <a:latin typeface="Malgun Gothic"/>
                <a:ea typeface="Malgun Gothic"/>
                <a:cs typeface="Malgun Gothic"/>
              </a:defRPr>
            </a:lvl6pPr>
            <a:lvl7pPr marR="0" lvl="6" algn="l">
              <a:spcBef>
                <a:spcPts val="0"/>
              </a:spcBef>
              <a:spcAft>
                <a:spcPts val="0"/>
              </a:spcAft>
              <a:buSzPts val="1400"/>
              <a:buNone/>
              <a:defRPr sz="1800" b="0" i="0" u="none" strike="noStrike" cap="none">
                <a:solidFill>
                  <a:schemeClr val="dk1"/>
                </a:solidFill>
                <a:latin typeface="Malgun Gothic"/>
                <a:ea typeface="Malgun Gothic"/>
                <a:cs typeface="Malgun Gothic"/>
              </a:defRPr>
            </a:lvl7pPr>
            <a:lvl8pPr marR="0" lvl="7" algn="l">
              <a:spcBef>
                <a:spcPts val="0"/>
              </a:spcBef>
              <a:spcAft>
                <a:spcPts val="0"/>
              </a:spcAft>
              <a:buSzPts val="1400"/>
              <a:buNone/>
              <a:defRPr sz="1800" b="0" i="0" u="none" strike="noStrike" cap="none">
                <a:solidFill>
                  <a:schemeClr val="dk1"/>
                </a:solidFill>
                <a:latin typeface="Malgun Gothic"/>
                <a:ea typeface="Malgun Gothic"/>
                <a:cs typeface="Malgun Gothic"/>
              </a:defRPr>
            </a:lvl8pPr>
            <a:lvl9pPr marR="0" lvl="8" algn="l">
              <a:spcBef>
                <a:spcPts val="0"/>
              </a:spcBef>
              <a:spcAft>
                <a:spcPts val="0"/>
              </a:spcAft>
              <a:buSzPts val="1400"/>
              <a:buNone/>
              <a:defRPr sz="1800" b="0" i="0" u="none" strike="noStrike" cap="none">
                <a:solidFill>
                  <a:schemeClr val="dk1"/>
                </a:solidFill>
                <a:latin typeface="Malgun Gothic"/>
                <a:ea typeface="Malgun Gothic"/>
                <a:cs typeface="Malgun Gothic"/>
              </a:defRPr>
            </a:lvl9pPr>
          </a:lstStyle>
          <a:p>
            <a:pPr>
              <a:defRPr/>
            </a:pPr>
            <a:endParaRPr/>
          </a:p>
        </p:txBody>
      </p:sp>
      <p:sp>
        <p:nvSpPr>
          <p:cNvPr id="8" name="Google Shape;8;n"/>
          <p:cNvSpPr txBox="1">
            <a:spLocks noGrp="1"/>
          </p:cNvSpPr>
          <p:nvPr>
            <p:ph type="sldNum" idx="12"/>
          </p:nvPr>
        </p:nvSpPr>
        <p:spPr bwMode="auto">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a:spcBef>
                <a:spcPts val="0"/>
              </a:spcBef>
              <a:spcAft>
                <a:spcPts val="0"/>
              </a:spcAft>
              <a:buNone/>
              <a:defRPr/>
            </a:pPr>
            <a:fld id="{00000000-1234-1234-1234-123412341234}" type="slidenum">
              <a:rPr lang="en-US" sz="1200" b="0" i="0" u="none" strike="noStrike" cap="none">
                <a:solidFill>
                  <a:schemeClr val="dk1"/>
                </a:solidFill>
                <a:latin typeface="Malgun Gothic"/>
                <a:ea typeface="Malgun Gothic"/>
                <a:cs typeface="Malgun Gothic"/>
              </a:rPr>
              <a:t>‹Nº›</a:t>
            </a:fld>
            <a:endParaRPr sz="1200" b="0" i="0" u="none" strike="noStrike" cap="none">
              <a:solidFill>
                <a:schemeClr val="dk1"/>
              </a:solidFill>
              <a:latin typeface="Malgun Gothic"/>
              <a:ea typeface="Malgun Gothic"/>
              <a:cs typeface="Malgun Gothic"/>
            </a:endParaRPr>
          </a:p>
        </p:txBody>
      </p:sp>
    </p:spTree>
  </p:cSld>
  <p:clrMap bg1="lt1" tx1="dk1" bg2="dk2" tx2="lt2" accent1="accent1" accent2="accent2" accent3="accent3" accent4="accent4" accent5="accent5" accent6="accent6" hlink="hlink" folHlink="folHlink"/>
  <p:notes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bwMode="auto">
        <a:xfrm>
          <a:off x="0" y="0"/>
          <a:ext cx="0" cy="0"/>
          <a:chOff x="0" y="0"/>
          <a:chExt cx="0" cy="0"/>
        </a:xfrm>
      </p:grpSpPr>
      <p:sp>
        <p:nvSpPr>
          <p:cNvPr id="53" name="Google Shape;53;p1:notes"/>
          <p:cNvSpPr txBox="1">
            <a:spLocks noGrp="1"/>
          </p:cNvSpPr>
          <p:nvPr>
            <p:ph type="body" idx="1"/>
          </p:nvPr>
        </p:nvSpPr>
        <p:spPr bwMode="auto">
          <a:xfrm>
            <a:off x="685800" y="4400550"/>
            <a:ext cx="5486400" cy="3600450"/>
          </a:xfrm>
          <a:prstGeom prst="rect">
            <a:avLst/>
          </a:prstGeom>
        </p:spPr>
        <p:txBody>
          <a:bodyPr spcFirstLastPara="1" wrap="square" lIns="91425" tIns="45700" rIns="91425" bIns="45700" anchor="t" anchorCtr="0">
            <a:noAutofit/>
          </a:bodyPr>
          <a:lstStyle/>
          <a:p>
            <a:pPr marL="0" lvl="0" indent="0" algn="l">
              <a:spcBef>
                <a:spcPts val="0"/>
              </a:spcBef>
              <a:spcAft>
                <a:spcPts val="0"/>
              </a:spcAft>
              <a:buNone/>
              <a:defRPr/>
            </a:pPr>
            <a:endParaRPr/>
          </a:p>
        </p:txBody>
      </p:sp>
      <p:sp>
        <p:nvSpPr>
          <p:cNvPr id="54" name="Google Shape;54;p1:notes"/>
          <p:cNvSpPr>
            <a:spLocks noGrp="1" noRot="1" noChangeAspect="1"/>
          </p:cNvSpPr>
          <p:nvPr>
            <p:ph type="sldImg" idx="2"/>
          </p:nvPr>
        </p:nvSpPr>
        <p:spPr bwMode="auto">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bwMode="auto">
        <a:xfrm>
          <a:off x="0" y="0"/>
          <a:ext cx="0" cy="0"/>
          <a:chOff x="0" y="0"/>
          <a:chExt cx="0" cy="0"/>
        </a:xfrm>
      </p:grpSpPr>
      <p:sp>
        <p:nvSpPr>
          <p:cNvPr id="58" name="Google Shape;58;p2:notes"/>
          <p:cNvSpPr txBox="1">
            <a:spLocks noGrp="1"/>
          </p:cNvSpPr>
          <p:nvPr>
            <p:ph type="body" idx="1"/>
          </p:nvPr>
        </p:nvSpPr>
        <p:spPr bwMode="auto">
          <a:xfrm>
            <a:off x="685800" y="4400550"/>
            <a:ext cx="5486400" cy="3600450"/>
          </a:xfrm>
          <a:prstGeom prst="rect">
            <a:avLst/>
          </a:prstGeom>
        </p:spPr>
        <p:txBody>
          <a:bodyPr spcFirstLastPara="1" wrap="square" lIns="91425" tIns="45700" rIns="91425" bIns="45700" anchor="t" anchorCtr="0">
            <a:noAutofit/>
          </a:bodyPr>
          <a:lstStyle/>
          <a:p>
            <a:pPr marL="0" lvl="0" indent="0" algn="l">
              <a:spcBef>
                <a:spcPts val="0"/>
              </a:spcBef>
              <a:spcAft>
                <a:spcPts val="0"/>
              </a:spcAft>
              <a:buNone/>
              <a:defRPr/>
            </a:pPr>
            <a:endParaRPr/>
          </a:p>
        </p:txBody>
      </p:sp>
      <p:sp>
        <p:nvSpPr>
          <p:cNvPr id="59" name="Google Shape;59;p2:notes"/>
          <p:cNvSpPr>
            <a:spLocks noGrp="1" noRot="1" noChangeAspect="1"/>
          </p:cNvSpPr>
          <p:nvPr>
            <p:ph type="sldImg" idx="2"/>
          </p:nvPr>
        </p:nvSpPr>
        <p:spPr bwMode="auto">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bwMode="auto">
        <a:xfrm>
          <a:off x="0" y="0"/>
          <a:ext cx="0" cy="0"/>
          <a:chOff x="0" y="0"/>
          <a:chExt cx="0" cy="0"/>
        </a:xfrm>
      </p:grpSpPr>
      <p:sp>
        <p:nvSpPr>
          <p:cNvPr id="547893981" name="Google Shape;64;p3:notes"/>
          <p:cNvSpPr>
            <a:spLocks noGrp="1" noRot="1" noChangeAspect="1"/>
          </p:cNvSpPr>
          <p:nvPr>
            <p:ph type="sldImg" idx="2"/>
          </p:nvPr>
        </p:nvSpPr>
        <p:spPr bwMode="auto">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9978195" name="Google Shape;65;p3:notes"/>
          <p:cNvSpPr txBox="1">
            <a:spLocks noGrp="1"/>
          </p:cNvSpPr>
          <p:nvPr>
            <p:ph type="body" idx="1"/>
          </p:nvPr>
        </p:nvSpPr>
        <p:spPr bwMode="auto">
          <a:xfrm>
            <a:off x="685800" y="4400550"/>
            <a:ext cx="5486400" cy="3600450"/>
          </a:xfrm>
          <a:prstGeom prst="rect">
            <a:avLst/>
          </a:prstGeom>
          <a:noFill/>
          <a:ln>
            <a:noFill/>
          </a:ln>
        </p:spPr>
        <p:txBody>
          <a:bodyPr spcFirstLastPara="1" wrap="square" lIns="91424" tIns="45699" rIns="91424" bIns="45699" anchor="t" anchorCtr="0">
            <a:noAutofit/>
          </a:bodyPr>
          <a:lstStyle/>
          <a:p>
            <a:pPr marL="0" lvl="0" indent="0" algn="l">
              <a:spcBef>
                <a:spcPts val="0"/>
              </a:spcBef>
              <a:spcAft>
                <a:spcPts val="0"/>
              </a:spcAft>
              <a:buNone/>
              <a:defRPr/>
            </a:pPr>
            <a:r>
              <a:rPr lang="en-US"/>
              <a:t>Note:</a:t>
            </a:r>
            <a:endParaRPr/>
          </a:p>
        </p:txBody>
      </p:sp>
      <p:sp>
        <p:nvSpPr>
          <p:cNvPr id="614285879" name="Google Shape;66;p3:notes"/>
          <p:cNvSpPr txBox="1">
            <a:spLocks noGrp="1"/>
          </p:cNvSpPr>
          <p:nvPr>
            <p:ph type="sldNum" idx="12"/>
          </p:nvPr>
        </p:nvSpPr>
        <p:spPr bwMode="auto">
          <a:xfrm>
            <a:off x="3884612" y="8685212"/>
            <a:ext cx="2971800" cy="458786"/>
          </a:xfrm>
          <a:prstGeom prst="rect">
            <a:avLst/>
          </a:prstGeom>
          <a:noFill/>
          <a:ln>
            <a:noFill/>
          </a:ln>
        </p:spPr>
        <p:txBody>
          <a:bodyPr spcFirstLastPara="1" wrap="square" lIns="91424" tIns="45699" rIns="91424" bIns="45699" anchor="b" anchorCtr="0">
            <a:noAutofit/>
          </a:bodyPr>
          <a:lstStyle/>
          <a:p>
            <a:pPr marL="0" lvl="0" indent="0" algn="r">
              <a:spcBef>
                <a:spcPts val="0"/>
              </a:spcBef>
              <a:spcAft>
                <a:spcPts val="0"/>
              </a:spcAft>
              <a:buNone/>
              <a:defRPr/>
            </a:pPr>
            <a:fld id="{5EC285DA-E2A8-1B19-48CD-189C456D7936}"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bwMode="auto">
        <a:xfrm>
          <a:off x="0" y="0"/>
          <a:ext cx="0" cy="0"/>
          <a:chOff x="0" y="0"/>
          <a:chExt cx="0" cy="0"/>
        </a:xfrm>
      </p:grpSpPr>
      <p:sp>
        <p:nvSpPr>
          <p:cNvPr id="547893981" name="Google Shape;64;p3:notes"/>
          <p:cNvSpPr>
            <a:spLocks noGrp="1" noRot="1" noChangeAspect="1"/>
          </p:cNvSpPr>
          <p:nvPr>
            <p:ph type="sldImg" idx="2"/>
          </p:nvPr>
        </p:nvSpPr>
        <p:spPr bwMode="auto">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9978195" name="Google Shape;65;p3:notes"/>
          <p:cNvSpPr txBox="1">
            <a:spLocks noGrp="1"/>
          </p:cNvSpPr>
          <p:nvPr>
            <p:ph type="body" idx="1"/>
          </p:nvPr>
        </p:nvSpPr>
        <p:spPr bwMode="auto">
          <a:xfrm>
            <a:off x="685800" y="4400550"/>
            <a:ext cx="5486400" cy="3600450"/>
          </a:xfrm>
          <a:prstGeom prst="rect">
            <a:avLst/>
          </a:prstGeom>
          <a:noFill/>
          <a:ln>
            <a:noFill/>
          </a:ln>
        </p:spPr>
        <p:txBody>
          <a:bodyPr spcFirstLastPara="1" wrap="square" lIns="91424" tIns="45699" rIns="91424" bIns="45699" anchor="t" anchorCtr="0">
            <a:noAutofit/>
          </a:bodyPr>
          <a:lstStyle/>
          <a:p>
            <a:pPr marL="0" lvl="0" indent="0" algn="l">
              <a:spcBef>
                <a:spcPts val="0"/>
              </a:spcBef>
              <a:spcAft>
                <a:spcPts val="0"/>
              </a:spcAft>
              <a:buNone/>
              <a:defRPr/>
            </a:pPr>
            <a:r>
              <a:rPr lang="en-US"/>
              <a:t>Note:</a:t>
            </a:r>
            <a:endParaRPr/>
          </a:p>
        </p:txBody>
      </p:sp>
      <p:sp>
        <p:nvSpPr>
          <p:cNvPr id="614285879" name="Google Shape;66;p3:notes"/>
          <p:cNvSpPr txBox="1">
            <a:spLocks noGrp="1"/>
          </p:cNvSpPr>
          <p:nvPr>
            <p:ph type="sldNum" idx="12"/>
          </p:nvPr>
        </p:nvSpPr>
        <p:spPr bwMode="auto">
          <a:xfrm>
            <a:off x="3884612" y="8685212"/>
            <a:ext cx="2971800" cy="458786"/>
          </a:xfrm>
          <a:prstGeom prst="rect">
            <a:avLst/>
          </a:prstGeom>
          <a:noFill/>
          <a:ln>
            <a:noFill/>
          </a:ln>
        </p:spPr>
        <p:txBody>
          <a:bodyPr spcFirstLastPara="1" wrap="square" lIns="91424" tIns="45699" rIns="91424" bIns="45699" anchor="b" anchorCtr="0">
            <a:noAutofit/>
          </a:bodyPr>
          <a:lstStyle/>
          <a:p>
            <a:pPr marL="0" lvl="0" indent="0" algn="r">
              <a:spcBef>
                <a:spcPts val="0"/>
              </a:spcBef>
              <a:spcAft>
                <a:spcPts val="0"/>
              </a:spcAft>
              <a:buNone/>
              <a:defRPr/>
            </a:pPr>
            <a:fld id="{5EC285DA-E2A8-1B19-48CD-189C456D7936}" type="slidenum">
              <a:rPr lang="en-US"/>
              <a:t>4</a:t>
            </a:fld>
            <a:endParaRPr/>
          </a:p>
        </p:txBody>
      </p:sp>
    </p:spTree>
    <p:extLst>
      <p:ext uri="{BB962C8B-B14F-4D97-AF65-F5344CB8AC3E}">
        <p14:creationId xmlns:p14="http://schemas.microsoft.com/office/powerpoint/2010/main" val="35541662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bwMode="auto">
        <a:xfrm>
          <a:off x="0" y="0"/>
          <a:ext cx="0" cy="0"/>
          <a:chOff x="0" y="0"/>
          <a:chExt cx="0" cy="0"/>
        </a:xfrm>
      </p:grpSpPr>
      <p:sp>
        <p:nvSpPr>
          <p:cNvPr id="547893981" name="Google Shape;64;p3:notes"/>
          <p:cNvSpPr>
            <a:spLocks noGrp="1" noRot="1" noChangeAspect="1"/>
          </p:cNvSpPr>
          <p:nvPr>
            <p:ph type="sldImg" idx="2"/>
          </p:nvPr>
        </p:nvSpPr>
        <p:spPr bwMode="auto">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9978195" name="Google Shape;65;p3:notes"/>
          <p:cNvSpPr txBox="1">
            <a:spLocks noGrp="1"/>
          </p:cNvSpPr>
          <p:nvPr>
            <p:ph type="body" idx="1"/>
          </p:nvPr>
        </p:nvSpPr>
        <p:spPr bwMode="auto">
          <a:xfrm>
            <a:off x="685800" y="4400550"/>
            <a:ext cx="5486400" cy="3600450"/>
          </a:xfrm>
          <a:prstGeom prst="rect">
            <a:avLst/>
          </a:prstGeom>
          <a:noFill/>
          <a:ln>
            <a:noFill/>
          </a:ln>
        </p:spPr>
        <p:txBody>
          <a:bodyPr spcFirstLastPara="1" wrap="square" lIns="91424" tIns="45699" rIns="91424" bIns="45699" anchor="t" anchorCtr="0">
            <a:noAutofit/>
          </a:bodyPr>
          <a:lstStyle/>
          <a:p>
            <a:pPr marL="0" lvl="0" indent="0" algn="l">
              <a:spcBef>
                <a:spcPts val="0"/>
              </a:spcBef>
              <a:spcAft>
                <a:spcPts val="0"/>
              </a:spcAft>
              <a:buNone/>
              <a:defRPr/>
            </a:pPr>
            <a:r>
              <a:rPr lang="en-US"/>
              <a:t>Note:</a:t>
            </a:r>
            <a:endParaRPr/>
          </a:p>
        </p:txBody>
      </p:sp>
      <p:sp>
        <p:nvSpPr>
          <p:cNvPr id="614285879" name="Google Shape;66;p3:notes"/>
          <p:cNvSpPr txBox="1">
            <a:spLocks noGrp="1"/>
          </p:cNvSpPr>
          <p:nvPr>
            <p:ph type="sldNum" idx="12"/>
          </p:nvPr>
        </p:nvSpPr>
        <p:spPr bwMode="auto">
          <a:xfrm>
            <a:off x="3884612" y="8685212"/>
            <a:ext cx="2971800" cy="458786"/>
          </a:xfrm>
          <a:prstGeom prst="rect">
            <a:avLst/>
          </a:prstGeom>
          <a:noFill/>
          <a:ln>
            <a:noFill/>
          </a:ln>
        </p:spPr>
        <p:txBody>
          <a:bodyPr spcFirstLastPara="1" wrap="square" lIns="91424" tIns="45699" rIns="91424" bIns="45699" anchor="b" anchorCtr="0">
            <a:noAutofit/>
          </a:bodyPr>
          <a:lstStyle/>
          <a:p>
            <a:pPr marL="0" lvl="0" indent="0" algn="r">
              <a:spcBef>
                <a:spcPts val="0"/>
              </a:spcBef>
              <a:spcAft>
                <a:spcPts val="0"/>
              </a:spcAft>
              <a:buNone/>
              <a:defRPr/>
            </a:pPr>
            <a:fld id="{5EC285DA-E2A8-1B19-48CD-189C456D7936}" type="slidenum">
              <a:rPr lang="en-US"/>
              <a:t>5</a:t>
            </a:fld>
            <a:endParaRPr/>
          </a:p>
        </p:txBody>
      </p:sp>
    </p:spTree>
    <p:extLst>
      <p:ext uri="{BB962C8B-B14F-4D97-AF65-F5344CB8AC3E}">
        <p14:creationId xmlns:p14="http://schemas.microsoft.com/office/powerpoint/2010/main" val="30242205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bwMode="auto">
        <a:xfrm>
          <a:off x="0" y="0"/>
          <a:ext cx="0" cy="0"/>
          <a:chOff x="0" y="0"/>
          <a:chExt cx="0" cy="0"/>
        </a:xfrm>
      </p:grpSpPr>
      <p:sp>
        <p:nvSpPr>
          <p:cNvPr id="547893981" name="Google Shape;64;p3:notes"/>
          <p:cNvSpPr>
            <a:spLocks noGrp="1" noRot="1" noChangeAspect="1"/>
          </p:cNvSpPr>
          <p:nvPr>
            <p:ph type="sldImg" idx="2"/>
          </p:nvPr>
        </p:nvSpPr>
        <p:spPr bwMode="auto">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9978195" name="Google Shape;65;p3:notes"/>
          <p:cNvSpPr txBox="1">
            <a:spLocks noGrp="1"/>
          </p:cNvSpPr>
          <p:nvPr>
            <p:ph type="body" idx="1"/>
          </p:nvPr>
        </p:nvSpPr>
        <p:spPr bwMode="auto">
          <a:xfrm>
            <a:off x="685800" y="4400550"/>
            <a:ext cx="5486400" cy="3600450"/>
          </a:xfrm>
          <a:prstGeom prst="rect">
            <a:avLst/>
          </a:prstGeom>
          <a:noFill/>
          <a:ln>
            <a:noFill/>
          </a:ln>
        </p:spPr>
        <p:txBody>
          <a:bodyPr spcFirstLastPara="1" wrap="square" lIns="91424" tIns="45699" rIns="91424" bIns="45699" anchor="t" anchorCtr="0">
            <a:noAutofit/>
          </a:bodyPr>
          <a:lstStyle/>
          <a:p>
            <a:pPr marL="0" lvl="0" indent="0" algn="l">
              <a:spcBef>
                <a:spcPts val="0"/>
              </a:spcBef>
              <a:spcAft>
                <a:spcPts val="0"/>
              </a:spcAft>
              <a:buNone/>
              <a:defRPr/>
            </a:pPr>
            <a:r>
              <a:rPr lang="en-US"/>
              <a:t>Note:</a:t>
            </a:r>
            <a:endParaRPr/>
          </a:p>
        </p:txBody>
      </p:sp>
      <p:sp>
        <p:nvSpPr>
          <p:cNvPr id="614285879" name="Google Shape;66;p3:notes"/>
          <p:cNvSpPr txBox="1">
            <a:spLocks noGrp="1"/>
          </p:cNvSpPr>
          <p:nvPr>
            <p:ph type="sldNum" idx="12"/>
          </p:nvPr>
        </p:nvSpPr>
        <p:spPr bwMode="auto">
          <a:xfrm>
            <a:off x="3884612" y="8685212"/>
            <a:ext cx="2971800" cy="458786"/>
          </a:xfrm>
          <a:prstGeom prst="rect">
            <a:avLst/>
          </a:prstGeom>
          <a:noFill/>
          <a:ln>
            <a:noFill/>
          </a:ln>
        </p:spPr>
        <p:txBody>
          <a:bodyPr spcFirstLastPara="1" wrap="square" lIns="91424" tIns="45699" rIns="91424" bIns="45699" anchor="b" anchorCtr="0">
            <a:noAutofit/>
          </a:bodyPr>
          <a:lstStyle/>
          <a:p>
            <a:pPr marL="0" lvl="0" indent="0" algn="r">
              <a:spcBef>
                <a:spcPts val="0"/>
              </a:spcBef>
              <a:spcAft>
                <a:spcPts val="0"/>
              </a:spcAft>
              <a:buNone/>
              <a:defRPr/>
            </a:pPr>
            <a:fld id="{5EC285DA-E2A8-1B19-48CD-189C456D7936}" type="slidenum">
              <a:rPr lang="en-US"/>
              <a:t>6</a:t>
            </a:fld>
            <a:endParaRPr/>
          </a:p>
        </p:txBody>
      </p:sp>
    </p:spTree>
    <p:extLst>
      <p:ext uri="{BB962C8B-B14F-4D97-AF65-F5344CB8AC3E}">
        <p14:creationId xmlns:p14="http://schemas.microsoft.com/office/powerpoint/2010/main" val="13236326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bwMode="auto">
        <a:xfrm>
          <a:off x="0" y="0"/>
          <a:ext cx="0" cy="0"/>
          <a:chOff x="0" y="0"/>
          <a:chExt cx="0" cy="0"/>
        </a:xfrm>
      </p:grpSpPr>
      <p:sp>
        <p:nvSpPr>
          <p:cNvPr id="547893981" name="Google Shape;64;p3:notes"/>
          <p:cNvSpPr>
            <a:spLocks noGrp="1" noRot="1" noChangeAspect="1"/>
          </p:cNvSpPr>
          <p:nvPr>
            <p:ph type="sldImg" idx="2"/>
          </p:nvPr>
        </p:nvSpPr>
        <p:spPr bwMode="auto">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9978195" name="Google Shape;65;p3:notes"/>
          <p:cNvSpPr txBox="1">
            <a:spLocks noGrp="1"/>
          </p:cNvSpPr>
          <p:nvPr>
            <p:ph type="body" idx="1"/>
          </p:nvPr>
        </p:nvSpPr>
        <p:spPr bwMode="auto">
          <a:xfrm>
            <a:off x="685800" y="4400550"/>
            <a:ext cx="5486400" cy="3600450"/>
          </a:xfrm>
          <a:prstGeom prst="rect">
            <a:avLst/>
          </a:prstGeom>
          <a:noFill/>
          <a:ln>
            <a:noFill/>
          </a:ln>
        </p:spPr>
        <p:txBody>
          <a:bodyPr spcFirstLastPara="1" wrap="square" lIns="91424" tIns="45699" rIns="91424" bIns="45699" anchor="t" anchorCtr="0">
            <a:noAutofit/>
          </a:bodyPr>
          <a:lstStyle/>
          <a:p>
            <a:pPr marL="0" lvl="0" indent="0" algn="l">
              <a:spcBef>
                <a:spcPts val="0"/>
              </a:spcBef>
              <a:spcAft>
                <a:spcPts val="0"/>
              </a:spcAft>
              <a:buNone/>
              <a:defRPr/>
            </a:pPr>
            <a:r>
              <a:rPr lang="en-US"/>
              <a:t>Note:</a:t>
            </a:r>
            <a:endParaRPr/>
          </a:p>
        </p:txBody>
      </p:sp>
      <p:sp>
        <p:nvSpPr>
          <p:cNvPr id="614285879" name="Google Shape;66;p3:notes"/>
          <p:cNvSpPr txBox="1">
            <a:spLocks noGrp="1"/>
          </p:cNvSpPr>
          <p:nvPr>
            <p:ph type="sldNum" idx="12"/>
          </p:nvPr>
        </p:nvSpPr>
        <p:spPr bwMode="auto">
          <a:xfrm>
            <a:off x="3884612" y="8685212"/>
            <a:ext cx="2971800" cy="458786"/>
          </a:xfrm>
          <a:prstGeom prst="rect">
            <a:avLst/>
          </a:prstGeom>
          <a:noFill/>
          <a:ln>
            <a:noFill/>
          </a:ln>
        </p:spPr>
        <p:txBody>
          <a:bodyPr spcFirstLastPara="1" wrap="square" lIns="91424" tIns="45699" rIns="91424" bIns="45699" anchor="b" anchorCtr="0">
            <a:noAutofit/>
          </a:bodyPr>
          <a:lstStyle/>
          <a:p>
            <a:pPr marL="0" lvl="0" indent="0" algn="r">
              <a:spcBef>
                <a:spcPts val="0"/>
              </a:spcBef>
              <a:spcAft>
                <a:spcPts val="0"/>
              </a:spcAft>
              <a:buNone/>
              <a:defRPr/>
            </a:pPr>
            <a:fld id="{5EC285DA-E2A8-1B19-48CD-189C456D7936}" type="slidenum">
              <a:rPr lang="en-US"/>
              <a:t>7</a:t>
            </a:fld>
            <a:endParaRPr/>
          </a:p>
        </p:txBody>
      </p:sp>
    </p:spTree>
    <p:extLst>
      <p:ext uri="{BB962C8B-B14F-4D97-AF65-F5344CB8AC3E}">
        <p14:creationId xmlns:p14="http://schemas.microsoft.com/office/powerpoint/2010/main" val="37387975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bwMode="auto">
        <a:xfrm>
          <a:off x="0" y="0"/>
          <a:ext cx="0" cy="0"/>
          <a:chOff x="0" y="0"/>
          <a:chExt cx="0" cy="0"/>
        </a:xfrm>
      </p:grpSpPr>
      <p:sp>
        <p:nvSpPr>
          <p:cNvPr id="547893981" name="Google Shape;64;p3:notes"/>
          <p:cNvSpPr>
            <a:spLocks noGrp="1" noRot="1" noChangeAspect="1"/>
          </p:cNvSpPr>
          <p:nvPr>
            <p:ph type="sldImg" idx="2"/>
          </p:nvPr>
        </p:nvSpPr>
        <p:spPr bwMode="auto">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9978195" name="Google Shape;65;p3:notes"/>
          <p:cNvSpPr txBox="1">
            <a:spLocks noGrp="1"/>
          </p:cNvSpPr>
          <p:nvPr>
            <p:ph type="body" idx="1"/>
          </p:nvPr>
        </p:nvSpPr>
        <p:spPr bwMode="auto">
          <a:xfrm>
            <a:off x="685800" y="4400550"/>
            <a:ext cx="5486400" cy="3600450"/>
          </a:xfrm>
          <a:prstGeom prst="rect">
            <a:avLst/>
          </a:prstGeom>
          <a:noFill/>
          <a:ln>
            <a:noFill/>
          </a:ln>
        </p:spPr>
        <p:txBody>
          <a:bodyPr spcFirstLastPara="1" wrap="square" lIns="91424" tIns="45699" rIns="91424" bIns="45699" anchor="t" anchorCtr="0">
            <a:noAutofit/>
          </a:bodyPr>
          <a:lstStyle/>
          <a:p>
            <a:pPr marL="0" lvl="0" indent="0" algn="l">
              <a:spcBef>
                <a:spcPts val="0"/>
              </a:spcBef>
              <a:spcAft>
                <a:spcPts val="0"/>
              </a:spcAft>
              <a:buNone/>
              <a:defRPr/>
            </a:pPr>
            <a:r>
              <a:rPr lang="en-US"/>
              <a:t>Note:</a:t>
            </a:r>
            <a:endParaRPr/>
          </a:p>
        </p:txBody>
      </p:sp>
      <p:sp>
        <p:nvSpPr>
          <p:cNvPr id="614285879" name="Google Shape;66;p3:notes"/>
          <p:cNvSpPr txBox="1">
            <a:spLocks noGrp="1"/>
          </p:cNvSpPr>
          <p:nvPr>
            <p:ph type="sldNum" idx="12"/>
          </p:nvPr>
        </p:nvSpPr>
        <p:spPr bwMode="auto">
          <a:xfrm>
            <a:off x="3884612" y="8685212"/>
            <a:ext cx="2971800" cy="458786"/>
          </a:xfrm>
          <a:prstGeom prst="rect">
            <a:avLst/>
          </a:prstGeom>
          <a:noFill/>
          <a:ln>
            <a:noFill/>
          </a:ln>
        </p:spPr>
        <p:txBody>
          <a:bodyPr spcFirstLastPara="1" wrap="square" lIns="91424" tIns="45699" rIns="91424" bIns="45699" anchor="b" anchorCtr="0">
            <a:noAutofit/>
          </a:bodyPr>
          <a:lstStyle/>
          <a:p>
            <a:pPr marL="0" lvl="0" indent="0" algn="r">
              <a:spcBef>
                <a:spcPts val="0"/>
              </a:spcBef>
              <a:spcAft>
                <a:spcPts val="0"/>
              </a:spcAft>
              <a:buNone/>
              <a:defRPr/>
            </a:pPr>
            <a:fld id="{5EC285DA-E2A8-1B19-48CD-189C456D7936}" type="slidenum">
              <a:rPr lang="en-US"/>
              <a:t>8</a:t>
            </a:fld>
            <a:endParaRPr/>
          </a:p>
        </p:txBody>
      </p:sp>
    </p:spTree>
    <p:extLst>
      <p:ext uri="{BB962C8B-B14F-4D97-AF65-F5344CB8AC3E}">
        <p14:creationId xmlns:p14="http://schemas.microsoft.com/office/powerpoint/2010/main" val="39415137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bwMode="auto">
        <a:xfrm>
          <a:off x="0" y="0"/>
          <a:ext cx="0" cy="0"/>
          <a:chOff x="0" y="0"/>
          <a:chExt cx="0" cy="0"/>
        </a:xfrm>
      </p:grpSpPr>
      <p:sp>
        <p:nvSpPr>
          <p:cNvPr id="90" name="Google Shape;90;p5:notes"/>
          <p:cNvSpPr txBox="1">
            <a:spLocks noGrp="1"/>
          </p:cNvSpPr>
          <p:nvPr>
            <p:ph type="body" idx="1"/>
          </p:nvPr>
        </p:nvSpPr>
        <p:spPr bwMode="auto">
          <a:xfrm>
            <a:off x="685800" y="4400550"/>
            <a:ext cx="5486400" cy="3600450"/>
          </a:xfrm>
          <a:prstGeom prst="rect">
            <a:avLst/>
          </a:prstGeom>
        </p:spPr>
        <p:txBody>
          <a:bodyPr spcFirstLastPara="1" wrap="square" lIns="91425" tIns="45700" rIns="91425" bIns="45700" anchor="t" anchorCtr="0">
            <a:noAutofit/>
          </a:bodyPr>
          <a:lstStyle/>
          <a:p>
            <a:pPr marL="0" lvl="0" indent="0" algn="l">
              <a:spcBef>
                <a:spcPts val="0"/>
              </a:spcBef>
              <a:spcAft>
                <a:spcPts val="0"/>
              </a:spcAft>
              <a:buNone/>
              <a:defRPr/>
            </a:pPr>
            <a:endParaRPr/>
          </a:p>
        </p:txBody>
      </p:sp>
      <p:sp>
        <p:nvSpPr>
          <p:cNvPr id="91" name="Google Shape;91;p5:notes"/>
          <p:cNvSpPr>
            <a:spLocks noGrp="1" noRot="1" noChangeAspect="1"/>
          </p:cNvSpPr>
          <p:nvPr>
            <p:ph type="sldImg" idx="2"/>
          </p:nvPr>
        </p:nvSpPr>
        <p:spPr bwMode="auto">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PhAnim="0" matchingName="Front Cover" userDrawn="1">
  <p:cSld name="Front Cover">
    <p:bg>
      <p:bgPr>
        <a:solidFill>
          <a:srgbClr val="F2F2F2"/>
        </a:solidFill>
        <a:effectLst/>
      </p:bgPr>
    </p:bg>
    <p:spTree>
      <p:nvGrpSpPr>
        <p:cNvPr id="1" name=""/>
        <p:cNvGrpSpPr/>
        <p:nvPr/>
      </p:nvGrpSpPr>
      <p:grpSpPr bwMode="auto">
        <a:xfrm>
          <a:off x="0" y="0"/>
          <a:ext cx="0" cy="0"/>
          <a:chOff x="0" y="0"/>
          <a:chExt cx="0" cy="0"/>
        </a:xfrm>
      </p:grpSpPr>
      <p:pic>
        <p:nvPicPr>
          <p:cNvPr id="11" name="Google Shape;11;p7"/>
          <p:cNvPicPr/>
          <p:nvPr/>
        </p:nvPicPr>
        <p:blipFill>
          <a:blip r:embed="rId2">
            <a:alphaModFix/>
          </a:blip>
          <a:stretch/>
        </p:blipFill>
        <p:spPr bwMode="auto">
          <a:xfrm>
            <a:off x="0" y="0"/>
            <a:ext cx="9902825" cy="6858000"/>
          </a:xfrm>
          <a:prstGeom prst="rect">
            <a:avLst/>
          </a:prstGeom>
          <a:noFill/>
          <a:ln>
            <a:noFill/>
          </a:ln>
        </p:spPr>
      </p:pic>
      <p:sp>
        <p:nvSpPr>
          <p:cNvPr id="12" name="Google Shape;12;p7"/>
          <p:cNvSpPr/>
          <p:nvPr/>
        </p:nvSpPr>
        <p:spPr bwMode="auto">
          <a:xfrm>
            <a:off x="449468" y="450000"/>
            <a:ext cx="1282022" cy="198000"/>
          </a:xfrm>
          <a:custGeom>
            <a:avLst/>
            <a:gdLst/>
            <a:ahLst/>
            <a:cxnLst/>
            <a:rect l="l" t="t" r="r" b="b"/>
            <a:pathLst>
              <a:path w="2179" h="334" extrusionOk="0">
                <a:moveTo>
                  <a:pt x="83" y="91"/>
                </a:moveTo>
                <a:cubicBezTo>
                  <a:pt x="81" y="84"/>
                  <a:pt x="82" y="78"/>
                  <a:pt x="82" y="74"/>
                </a:cubicBezTo>
                <a:cubicBezTo>
                  <a:pt x="84" y="64"/>
                  <a:pt x="91" y="53"/>
                  <a:pt x="111" y="53"/>
                </a:cubicBezTo>
                <a:cubicBezTo>
                  <a:pt x="129" y="53"/>
                  <a:pt x="140" y="65"/>
                  <a:pt x="140" y="82"/>
                </a:cubicBezTo>
                <a:cubicBezTo>
                  <a:pt x="140" y="101"/>
                  <a:pt x="140" y="101"/>
                  <a:pt x="140" y="101"/>
                </a:cubicBezTo>
                <a:cubicBezTo>
                  <a:pt x="218" y="101"/>
                  <a:pt x="218" y="101"/>
                  <a:pt x="218" y="101"/>
                </a:cubicBezTo>
                <a:cubicBezTo>
                  <a:pt x="218" y="79"/>
                  <a:pt x="218" y="79"/>
                  <a:pt x="218" y="79"/>
                </a:cubicBezTo>
                <a:cubicBezTo>
                  <a:pt x="218" y="11"/>
                  <a:pt x="156" y="0"/>
                  <a:pt x="112" y="0"/>
                </a:cubicBezTo>
                <a:cubicBezTo>
                  <a:pt x="57" y="0"/>
                  <a:pt x="12" y="19"/>
                  <a:pt x="4" y="70"/>
                </a:cubicBezTo>
                <a:cubicBezTo>
                  <a:pt x="1" y="84"/>
                  <a:pt x="1" y="96"/>
                  <a:pt x="4" y="112"/>
                </a:cubicBezTo>
                <a:cubicBezTo>
                  <a:pt x="18" y="175"/>
                  <a:pt x="128" y="194"/>
                  <a:pt x="145" y="234"/>
                </a:cubicBezTo>
                <a:cubicBezTo>
                  <a:pt x="148" y="241"/>
                  <a:pt x="147" y="251"/>
                  <a:pt x="145" y="257"/>
                </a:cubicBezTo>
                <a:cubicBezTo>
                  <a:pt x="143" y="267"/>
                  <a:pt x="136" y="278"/>
                  <a:pt x="115" y="278"/>
                </a:cubicBezTo>
                <a:cubicBezTo>
                  <a:pt x="95" y="278"/>
                  <a:pt x="84" y="267"/>
                  <a:pt x="84" y="250"/>
                </a:cubicBezTo>
                <a:cubicBezTo>
                  <a:pt x="83" y="220"/>
                  <a:pt x="83" y="220"/>
                  <a:pt x="83" y="220"/>
                </a:cubicBezTo>
                <a:cubicBezTo>
                  <a:pt x="0" y="220"/>
                  <a:pt x="0" y="220"/>
                  <a:pt x="0" y="220"/>
                </a:cubicBezTo>
                <a:cubicBezTo>
                  <a:pt x="0" y="244"/>
                  <a:pt x="0" y="244"/>
                  <a:pt x="0" y="244"/>
                </a:cubicBezTo>
                <a:cubicBezTo>
                  <a:pt x="0" y="313"/>
                  <a:pt x="55" y="334"/>
                  <a:pt x="113" y="334"/>
                </a:cubicBezTo>
                <a:cubicBezTo>
                  <a:pt x="169" y="334"/>
                  <a:pt x="216" y="315"/>
                  <a:pt x="223" y="263"/>
                </a:cubicBezTo>
                <a:cubicBezTo>
                  <a:pt x="227" y="236"/>
                  <a:pt x="224" y="218"/>
                  <a:pt x="223" y="212"/>
                </a:cubicBezTo>
                <a:cubicBezTo>
                  <a:pt x="210" y="146"/>
                  <a:pt x="92" y="127"/>
                  <a:pt x="83" y="91"/>
                </a:cubicBezTo>
                <a:moveTo>
                  <a:pt x="1096" y="91"/>
                </a:moveTo>
                <a:cubicBezTo>
                  <a:pt x="1094" y="85"/>
                  <a:pt x="1095" y="79"/>
                  <a:pt x="1096" y="75"/>
                </a:cubicBezTo>
                <a:cubicBezTo>
                  <a:pt x="1098" y="65"/>
                  <a:pt x="1104" y="54"/>
                  <a:pt x="1124" y="54"/>
                </a:cubicBezTo>
                <a:cubicBezTo>
                  <a:pt x="1142" y="54"/>
                  <a:pt x="1152" y="66"/>
                  <a:pt x="1152" y="82"/>
                </a:cubicBezTo>
                <a:cubicBezTo>
                  <a:pt x="1152" y="102"/>
                  <a:pt x="1152" y="102"/>
                  <a:pt x="1152" y="102"/>
                </a:cubicBezTo>
                <a:cubicBezTo>
                  <a:pt x="1229" y="102"/>
                  <a:pt x="1229" y="102"/>
                  <a:pt x="1229" y="102"/>
                </a:cubicBezTo>
                <a:cubicBezTo>
                  <a:pt x="1229" y="80"/>
                  <a:pt x="1229" y="80"/>
                  <a:pt x="1229" y="80"/>
                </a:cubicBezTo>
                <a:cubicBezTo>
                  <a:pt x="1229" y="13"/>
                  <a:pt x="1169" y="2"/>
                  <a:pt x="1125" y="2"/>
                </a:cubicBezTo>
                <a:cubicBezTo>
                  <a:pt x="1070" y="2"/>
                  <a:pt x="1026" y="20"/>
                  <a:pt x="1017" y="71"/>
                </a:cubicBezTo>
                <a:cubicBezTo>
                  <a:pt x="1015" y="84"/>
                  <a:pt x="1015" y="97"/>
                  <a:pt x="1018" y="112"/>
                </a:cubicBezTo>
                <a:cubicBezTo>
                  <a:pt x="1032" y="175"/>
                  <a:pt x="1141" y="193"/>
                  <a:pt x="1157" y="233"/>
                </a:cubicBezTo>
                <a:cubicBezTo>
                  <a:pt x="1160" y="241"/>
                  <a:pt x="1159" y="250"/>
                  <a:pt x="1158" y="256"/>
                </a:cubicBezTo>
                <a:cubicBezTo>
                  <a:pt x="1155" y="267"/>
                  <a:pt x="1148" y="277"/>
                  <a:pt x="1128" y="277"/>
                </a:cubicBezTo>
                <a:cubicBezTo>
                  <a:pt x="1108" y="277"/>
                  <a:pt x="1097" y="266"/>
                  <a:pt x="1097" y="249"/>
                </a:cubicBezTo>
                <a:cubicBezTo>
                  <a:pt x="1097" y="219"/>
                  <a:pt x="1097" y="219"/>
                  <a:pt x="1097" y="219"/>
                </a:cubicBezTo>
                <a:cubicBezTo>
                  <a:pt x="1014" y="219"/>
                  <a:pt x="1014" y="219"/>
                  <a:pt x="1014" y="219"/>
                </a:cubicBezTo>
                <a:cubicBezTo>
                  <a:pt x="1014" y="243"/>
                  <a:pt x="1014" y="243"/>
                  <a:pt x="1014" y="243"/>
                </a:cubicBezTo>
                <a:cubicBezTo>
                  <a:pt x="1014" y="312"/>
                  <a:pt x="1068" y="332"/>
                  <a:pt x="1126" y="332"/>
                </a:cubicBezTo>
                <a:cubicBezTo>
                  <a:pt x="1182" y="332"/>
                  <a:pt x="1228" y="313"/>
                  <a:pt x="1235" y="262"/>
                </a:cubicBezTo>
                <a:cubicBezTo>
                  <a:pt x="1238" y="235"/>
                  <a:pt x="1236" y="218"/>
                  <a:pt x="1234" y="211"/>
                </a:cubicBezTo>
                <a:cubicBezTo>
                  <a:pt x="1221" y="147"/>
                  <a:pt x="1105" y="127"/>
                  <a:pt x="1096" y="91"/>
                </a:cubicBezTo>
                <a:moveTo>
                  <a:pt x="1803" y="261"/>
                </a:moveTo>
                <a:cubicBezTo>
                  <a:pt x="1730" y="10"/>
                  <a:pt x="1730" y="10"/>
                  <a:pt x="1730" y="10"/>
                </a:cubicBezTo>
                <a:cubicBezTo>
                  <a:pt x="1614" y="10"/>
                  <a:pt x="1614" y="10"/>
                  <a:pt x="1614" y="10"/>
                </a:cubicBezTo>
                <a:cubicBezTo>
                  <a:pt x="1614" y="319"/>
                  <a:pt x="1614" y="319"/>
                  <a:pt x="1614" y="319"/>
                </a:cubicBezTo>
                <a:cubicBezTo>
                  <a:pt x="1691" y="319"/>
                  <a:pt x="1691" y="319"/>
                  <a:pt x="1691" y="319"/>
                </a:cubicBezTo>
                <a:cubicBezTo>
                  <a:pt x="1686" y="60"/>
                  <a:pt x="1686" y="60"/>
                  <a:pt x="1686" y="60"/>
                </a:cubicBezTo>
                <a:cubicBezTo>
                  <a:pt x="1765" y="319"/>
                  <a:pt x="1765" y="319"/>
                  <a:pt x="1765" y="319"/>
                </a:cubicBezTo>
                <a:cubicBezTo>
                  <a:pt x="1876" y="319"/>
                  <a:pt x="1876" y="319"/>
                  <a:pt x="1876" y="319"/>
                </a:cubicBezTo>
                <a:cubicBezTo>
                  <a:pt x="1876" y="10"/>
                  <a:pt x="1876" y="10"/>
                  <a:pt x="1876" y="10"/>
                </a:cubicBezTo>
                <a:cubicBezTo>
                  <a:pt x="1799" y="10"/>
                  <a:pt x="1799" y="10"/>
                  <a:pt x="1799" y="10"/>
                </a:cubicBezTo>
                <a:lnTo>
                  <a:pt x="1803" y="261"/>
                </a:lnTo>
                <a:close/>
                <a:moveTo>
                  <a:pt x="333" y="10"/>
                </a:moveTo>
                <a:cubicBezTo>
                  <a:pt x="276" y="322"/>
                  <a:pt x="276" y="322"/>
                  <a:pt x="276" y="322"/>
                </a:cubicBezTo>
                <a:cubicBezTo>
                  <a:pt x="360" y="322"/>
                  <a:pt x="360" y="322"/>
                  <a:pt x="360" y="322"/>
                </a:cubicBezTo>
                <a:cubicBezTo>
                  <a:pt x="403" y="33"/>
                  <a:pt x="403" y="33"/>
                  <a:pt x="403" y="33"/>
                </a:cubicBezTo>
                <a:cubicBezTo>
                  <a:pt x="446" y="322"/>
                  <a:pt x="446" y="322"/>
                  <a:pt x="446" y="322"/>
                </a:cubicBezTo>
                <a:cubicBezTo>
                  <a:pt x="529" y="322"/>
                  <a:pt x="529" y="322"/>
                  <a:pt x="529" y="322"/>
                </a:cubicBezTo>
                <a:cubicBezTo>
                  <a:pt x="472" y="10"/>
                  <a:pt x="472" y="10"/>
                  <a:pt x="472" y="10"/>
                </a:cubicBezTo>
                <a:lnTo>
                  <a:pt x="333" y="10"/>
                </a:lnTo>
                <a:close/>
                <a:moveTo>
                  <a:pt x="804" y="10"/>
                </a:moveTo>
                <a:cubicBezTo>
                  <a:pt x="765" y="254"/>
                  <a:pt x="765" y="254"/>
                  <a:pt x="765" y="254"/>
                </a:cubicBezTo>
                <a:cubicBezTo>
                  <a:pt x="725" y="10"/>
                  <a:pt x="725" y="10"/>
                  <a:pt x="725" y="10"/>
                </a:cubicBezTo>
                <a:cubicBezTo>
                  <a:pt x="598" y="10"/>
                  <a:pt x="598" y="10"/>
                  <a:pt x="598" y="10"/>
                </a:cubicBezTo>
                <a:cubicBezTo>
                  <a:pt x="592" y="322"/>
                  <a:pt x="592" y="322"/>
                  <a:pt x="592" y="322"/>
                </a:cubicBezTo>
                <a:cubicBezTo>
                  <a:pt x="669" y="322"/>
                  <a:pt x="669" y="322"/>
                  <a:pt x="669" y="322"/>
                </a:cubicBezTo>
                <a:cubicBezTo>
                  <a:pt x="671" y="33"/>
                  <a:pt x="671" y="33"/>
                  <a:pt x="671" y="33"/>
                </a:cubicBezTo>
                <a:cubicBezTo>
                  <a:pt x="725" y="322"/>
                  <a:pt x="725" y="322"/>
                  <a:pt x="725" y="322"/>
                </a:cubicBezTo>
                <a:cubicBezTo>
                  <a:pt x="804" y="322"/>
                  <a:pt x="804" y="322"/>
                  <a:pt x="804" y="322"/>
                </a:cubicBezTo>
                <a:cubicBezTo>
                  <a:pt x="858" y="33"/>
                  <a:pt x="858" y="33"/>
                  <a:pt x="858" y="33"/>
                </a:cubicBezTo>
                <a:cubicBezTo>
                  <a:pt x="860" y="322"/>
                  <a:pt x="860" y="322"/>
                  <a:pt x="860" y="322"/>
                </a:cubicBezTo>
                <a:cubicBezTo>
                  <a:pt x="938" y="322"/>
                  <a:pt x="938" y="322"/>
                  <a:pt x="938" y="322"/>
                </a:cubicBezTo>
                <a:cubicBezTo>
                  <a:pt x="931" y="10"/>
                  <a:pt x="931" y="10"/>
                  <a:pt x="931" y="10"/>
                </a:cubicBezTo>
                <a:lnTo>
                  <a:pt x="804" y="10"/>
                </a:lnTo>
                <a:close/>
                <a:moveTo>
                  <a:pt x="1528" y="10"/>
                </a:moveTo>
                <a:cubicBezTo>
                  <a:pt x="1449" y="10"/>
                  <a:pt x="1449" y="10"/>
                  <a:pt x="1449" y="10"/>
                </a:cubicBezTo>
                <a:cubicBezTo>
                  <a:pt x="1449" y="241"/>
                  <a:pt x="1449" y="241"/>
                  <a:pt x="1449" y="241"/>
                </a:cubicBezTo>
                <a:cubicBezTo>
                  <a:pt x="1449" y="245"/>
                  <a:pt x="1449" y="249"/>
                  <a:pt x="1448" y="253"/>
                </a:cubicBezTo>
                <a:cubicBezTo>
                  <a:pt x="1447" y="260"/>
                  <a:pt x="1440" y="275"/>
                  <a:pt x="1418" y="275"/>
                </a:cubicBezTo>
                <a:cubicBezTo>
                  <a:pt x="1397" y="275"/>
                  <a:pt x="1390" y="260"/>
                  <a:pt x="1389" y="253"/>
                </a:cubicBezTo>
                <a:cubicBezTo>
                  <a:pt x="1388" y="249"/>
                  <a:pt x="1388" y="245"/>
                  <a:pt x="1388" y="241"/>
                </a:cubicBezTo>
                <a:cubicBezTo>
                  <a:pt x="1388" y="10"/>
                  <a:pt x="1388" y="10"/>
                  <a:pt x="1388" y="10"/>
                </a:cubicBezTo>
                <a:cubicBezTo>
                  <a:pt x="1309" y="10"/>
                  <a:pt x="1309" y="10"/>
                  <a:pt x="1309" y="10"/>
                </a:cubicBezTo>
                <a:cubicBezTo>
                  <a:pt x="1309" y="234"/>
                  <a:pt x="1309" y="234"/>
                  <a:pt x="1309" y="234"/>
                </a:cubicBezTo>
                <a:cubicBezTo>
                  <a:pt x="1309" y="239"/>
                  <a:pt x="1309" y="251"/>
                  <a:pt x="1310" y="254"/>
                </a:cubicBezTo>
                <a:cubicBezTo>
                  <a:pt x="1315" y="312"/>
                  <a:pt x="1361" y="331"/>
                  <a:pt x="1418" y="331"/>
                </a:cubicBezTo>
                <a:cubicBezTo>
                  <a:pt x="1476" y="331"/>
                  <a:pt x="1522" y="312"/>
                  <a:pt x="1527" y="254"/>
                </a:cubicBezTo>
                <a:cubicBezTo>
                  <a:pt x="1528" y="251"/>
                  <a:pt x="1528" y="239"/>
                  <a:pt x="1528" y="234"/>
                </a:cubicBezTo>
                <a:lnTo>
                  <a:pt x="1528" y="10"/>
                </a:lnTo>
                <a:close/>
                <a:moveTo>
                  <a:pt x="2069" y="147"/>
                </a:moveTo>
                <a:cubicBezTo>
                  <a:pt x="2069" y="192"/>
                  <a:pt x="2069" y="192"/>
                  <a:pt x="2069" y="192"/>
                </a:cubicBezTo>
                <a:cubicBezTo>
                  <a:pt x="2101" y="192"/>
                  <a:pt x="2101" y="192"/>
                  <a:pt x="2101" y="192"/>
                </a:cubicBezTo>
                <a:cubicBezTo>
                  <a:pt x="2101" y="237"/>
                  <a:pt x="2101" y="237"/>
                  <a:pt x="2101" y="237"/>
                </a:cubicBezTo>
                <a:cubicBezTo>
                  <a:pt x="2101" y="241"/>
                  <a:pt x="2101" y="246"/>
                  <a:pt x="2100" y="249"/>
                </a:cubicBezTo>
                <a:cubicBezTo>
                  <a:pt x="2099" y="258"/>
                  <a:pt x="2091" y="272"/>
                  <a:pt x="2068" y="272"/>
                </a:cubicBezTo>
                <a:cubicBezTo>
                  <a:pt x="2045" y="272"/>
                  <a:pt x="2038" y="258"/>
                  <a:pt x="2036" y="249"/>
                </a:cubicBezTo>
                <a:cubicBezTo>
                  <a:pt x="2036" y="246"/>
                  <a:pt x="2035" y="241"/>
                  <a:pt x="2035" y="237"/>
                </a:cubicBezTo>
                <a:cubicBezTo>
                  <a:pt x="2035" y="95"/>
                  <a:pt x="2035" y="95"/>
                  <a:pt x="2035" y="95"/>
                </a:cubicBezTo>
                <a:cubicBezTo>
                  <a:pt x="2035" y="90"/>
                  <a:pt x="2036" y="85"/>
                  <a:pt x="2037" y="80"/>
                </a:cubicBezTo>
                <a:cubicBezTo>
                  <a:pt x="2038" y="73"/>
                  <a:pt x="2045" y="58"/>
                  <a:pt x="2068" y="58"/>
                </a:cubicBezTo>
                <a:cubicBezTo>
                  <a:pt x="2092" y="58"/>
                  <a:pt x="2098" y="74"/>
                  <a:pt x="2099" y="80"/>
                </a:cubicBezTo>
                <a:cubicBezTo>
                  <a:pt x="2100" y="85"/>
                  <a:pt x="2100" y="92"/>
                  <a:pt x="2100" y="92"/>
                </a:cubicBezTo>
                <a:cubicBezTo>
                  <a:pt x="2100" y="110"/>
                  <a:pt x="2100" y="110"/>
                  <a:pt x="2100" y="110"/>
                </a:cubicBezTo>
                <a:cubicBezTo>
                  <a:pt x="2178" y="110"/>
                  <a:pt x="2178" y="110"/>
                  <a:pt x="2178" y="110"/>
                </a:cubicBezTo>
                <a:cubicBezTo>
                  <a:pt x="2178" y="99"/>
                  <a:pt x="2178" y="99"/>
                  <a:pt x="2178" y="99"/>
                </a:cubicBezTo>
                <a:cubicBezTo>
                  <a:pt x="2178" y="99"/>
                  <a:pt x="2179" y="89"/>
                  <a:pt x="2178" y="79"/>
                </a:cubicBezTo>
                <a:cubicBezTo>
                  <a:pt x="2172" y="20"/>
                  <a:pt x="2124" y="2"/>
                  <a:pt x="2068" y="2"/>
                </a:cubicBezTo>
                <a:cubicBezTo>
                  <a:pt x="2013" y="2"/>
                  <a:pt x="1966" y="21"/>
                  <a:pt x="1959" y="79"/>
                </a:cubicBezTo>
                <a:cubicBezTo>
                  <a:pt x="1958" y="84"/>
                  <a:pt x="1958" y="94"/>
                  <a:pt x="1958" y="99"/>
                </a:cubicBezTo>
                <a:cubicBezTo>
                  <a:pt x="1958" y="230"/>
                  <a:pt x="1958" y="230"/>
                  <a:pt x="1958" y="230"/>
                </a:cubicBezTo>
                <a:cubicBezTo>
                  <a:pt x="1958" y="236"/>
                  <a:pt x="1958" y="241"/>
                  <a:pt x="1959" y="251"/>
                </a:cubicBezTo>
                <a:cubicBezTo>
                  <a:pt x="1964" y="308"/>
                  <a:pt x="2013" y="328"/>
                  <a:pt x="2068" y="328"/>
                </a:cubicBezTo>
                <a:cubicBezTo>
                  <a:pt x="2124" y="328"/>
                  <a:pt x="2173" y="308"/>
                  <a:pt x="2178" y="251"/>
                </a:cubicBezTo>
                <a:cubicBezTo>
                  <a:pt x="2179" y="241"/>
                  <a:pt x="2179" y="236"/>
                  <a:pt x="2179" y="230"/>
                </a:cubicBezTo>
                <a:cubicBezTo>
                  <a:pt x="2179" y="147"/>
                  <a:pt x="2179" y="147"/>
                  <a:pt x="2179" y="147"/>
                </a:cubicBezTo>
                <a:lnTo>
                  <a:pt x="2069" y="147"/>
                </a:lnTo>
                <a:close/>
              </a:path>
            </a:pathLst>
          </a:custGeom>
          <a:solidFill>
            <a:srgbClr val="0924A5"/>
          </a:solidFill>
          <a:ln>
            <a:noFill/>
          </a:ln>
        </p:spPr>
        <p:txBody>
          <a:bodyPr spcFirstLastPara="1" wrap="square" lIns="91400" tIns="45700" rIns="91400" bIns="45700" anchor="t" anchorCtr="0">
            <a:noAutofit/>
          </a:bodyPr>
          <a:lstStyle/>
          <a:p>
            <a:pPr marL="0" marR="0" lvl="0" indent="0" algn="l">
              <a:lnSpc>
                <a:spcPct val="100000"/>
              </a:lnSpc>
              <a:spcBef>
                <a:spcPts val="0"/>
              </a:spcBef>
              <a:spcAft>
                <a:spcPts val="0"/>
              </a:spcAft>
              <a:buClr>
                <a:schemeClr val="dk1"/>
              </a:buClr>
              <a:buSzPts val="1959"/>
              <a:buFont typeface="Calibri"/>
              <a:buNone/>
              <a:defRPr/>
            </a:pPr>
            <a:endParaRPr sz="1950" b="0" i="0" u="none" strike="noStrike" cap="none">
              <a:solidFill>
                <a:schemeClr val="dk1"/>
              </a:solidFill>
              <a:latin typeface="Calibri"/>
              <a:ea typeface="Calibri"/>
              <a:cs typeface="Calibri"/>
            </a:endParaRPr>
          </a:p>
        </p:txBody>
      </p:sp>
      <p:pic>
        <p:nvPicPr>
          <p:cNvPr id="13" name="Google Shape;13;p7"/>
          <p:cNvPicPr/>
          <p:nvPr/>
        </p:nvPicPr>
        <p:blipFill>
          <a:blip r:embed="rId3">
            <a:alphaModFix/>
          </a:blip>
          <a:stretch/>
        </p:blipFill>
        <p:spPr bwMode="auto">
          <a:xfrm>
            <a:off x="4265631" y="6141164"/>
            <a:ext cx="1371563" cy="450000"/>
          </a:xfrm>
          <a:prstGeom prst="rect">
            <a:avLst/>
          </a:prstGeom>
          <a:noFill/>
          <a:ln>
            <a:noFill/>
          </a:ln>
        </p:spPr>
      </p:pic>
      <p:sp>
        <p:nvSpPr>
          <p:cNvPr id="14" name="Google Shape;14;p7"/>
          <p:cNvSpPr/>
          <p:nvPr/>
        </p:nvSpPr>
        <p:spPr bwMode="auto">
          <a:xfrm>
            <a:off x="990000" y="4320000"/>
            <a:ext cx="5832526" cy="369332"/>
          </a:xfrm>
          <a:prstGeom prst="rect">
            <a:avLst/>
          </a:prstGeom>
          <a:noFill/>
          <a:ln>
            <a:noFill/>
          </a:ln>
        </p:spPr>
        <p:txBody>
          <a:bodyPr spcFirstLastPara="1" wrap="square" lIns="0" tIns="0" rIns="0" bIns="0" anchor="ctr" anchorCtr="0">
            <a:spAutoFit/>
          </a:bodyPr>
          <a:lstStyle/>
          <a:p>
            <a:pPr marL="0" marR="0" lvl="0" indent="0" algn="l">
              <a:spcBef>
                <a:spcPts val="0"/>
              </a:spcBef>
              <a:spcAft>
                <a:spcPts val="0"/>
              </a:spcAft>
              <a:buNone/>
              <a:defRPr/>
            </a:pPr>
            <a:r>
              <a:rPr lang="en-US" sz="2400" b="0" i="0" u="none" strike="noStrike" cap="none">
                <a:solidFill>
                  <a:srgbClr val="1428A0"/>
                </a:solidFill>
                <a:latin typeface="Arial"/>
                <a:ea typeface="Arial"/>
                <a:cs typeface="Arial"/>
              </a:rPr>
              <a:t>C&amp;P Course</a:t>
            </a:r>
            <a:endParaRPr sz="2400" b="0" i="0" u="none" strike="noStrike" cap="none">
              <a:solidFill>
                <a:srgbClr val="1428A0"/>
              </a:solidFill>
              <a:latin typeface="Arial"/>
              <a:ea typeface="Arial"/>
              <a:cs typeface="Arial"/>
            </a:endParaRPr>
          </a:p>
        </p:txBody>
      </p:sp>
      <p:sp>
        <p:nvSpPr>
          <p:cNvPr id="15" name="Google Shape;15;p7"/>
          <p:cNvSpPr/>
          <p:nvPr/>
        </p:nvSpPr>
        <p:spPr bwMode="auto">
          <a:xfrm>
            <a:off x="724689" y="4320000"/>
            <a:ext cx="54000" cy="360000"/>
          </a:xfrm>
          <a:prstGeom prst="rect">
            <a:avLst/>
          </a:prstGeom>
          <a:solidFill>
            <a:srgbClr val="1428A0"/>
          </a:solidFill>
          <a:ln>
            <a:noFill/>
          </a:ln>
        </p:spPr>
        <p:txBody>
          <a:bodyPr spcFirstLastPara="1" wrap="square" lIns="91425" tIns="45700" rIns="91425" bIns="45700" anchor="ctr" anchorCtr="0">
            <a:noAutofit/>
          </a:bodyPr>
          <a:lstStyle/>
          <a:p>
            <a:pPr marL="0" marR="0" lvl="0" indent="0" algn="ctr">
              <a:spcBef>
                <a:spcPts val="0"/>
              </a:spcBef>
              <a:spcAft>
                <a:spcPts val="0"/>
              </a:spcAft>
              <a:buNone/>
              <a:defRPr/>
            </a:pPr>
            <a:endParaRPr sz="1800" b="0" i="0" u="none" strike="noStrike" cap="none">
              <a:solidFill>
                <a:srgbClr val="FFFFFF"/>
              </a:solidFill>
              <a:latin typeface="Calibri"/>
              <a:ea typeface="Calibri"/>
              <a:cs typeface="Calibri"/>
            </a:endParaRPr>
          </a:p>
        </p:txBody>
      </p:sp>
      <p:sp>
        <p:nvSpPr>
          <p:cNvPr id="16" name="Google Shape;16;p7"/>
          <p:cNvSpPr txBox="1">
            <a:spLocks noGrp="1"/>
          </p:cNvSpPr>
          <p:nvPr>
            <p:ph type="body" idx="1"/>
          </p:nvPr>
        </p:nvSpPr>
        <p:spPr bwMode="auto">
          <a:xfrm>
            <a:off x="720000" y="3551768"/>
            <a:ext cx="6837808" cy="276999"/>
          </a:xfrm>
          <a:prstGeom prst="rect">
            <a:avLst/>
          </a:prstGeom>
          <a:noFill/>
          <a:ln>
            <a:noFill/>
          </a:ln>
        </p:spPr>
        <p:txBody>
          <a:bodyPr spcFirstLastPara="1" wrap="square" lIns="0" tIns="0" rIns="0" bIns="0" anchor="t" anchorCtr="0">
            <a:spAutoFit/>
          </a:bodyPr>
          <a:lstStyle>
            <a:lvl1pPr marL="457200" marR="0" lvl="0" indent="-228600" algn="l">
              <a:lnSpc>
                <a:spcPct val="100000"/>
              </a:lnSpc>
              <a:spcBef>
                <a:spcPts val="0"/>
              </a:spcBef>
              <a:spcAft>
                <a:spcPts val="0"/>
              </a:spcAft>
              <a:buClr>
                <a:srgbClr val="7F7F7F"/>
              </a:buClr>
              <a:buSzPts val="1800"/>
              <a:buFont typeface="Arial"/>
              <a:buNone/>
              <a:defRPr sz="1800" b="0" i="0" u="none" strike="noStrike" cap="none">
                <a:solidFill>
                  <a:srgbClr val="7F7F7F"/>
                </a:solidFill>
                <a:latin typeface="Arial"/>
                <a:ea typeface="Arial"/>
                <a:cs typeface="Arial"/>
              </a:defRPr>
            </a:lvl1pPr>
            <a:lvl2pPr marL="914400" marR="0" lvl="1" indent="-381000" algn="l">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defRPr>
            </a:lvl2pPr>
            <a:lvl3pPr marL="1371600" marR="0" lvl="2" indent="-355600" algn="l">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defRPr>
            </a:lvl3pPr>
            <a:lvl4pPr marL="1828800" marR="0" lvl="3"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defRPr>
            </a:lvl4pPr>
            <a:lvl5pPr marL="2286000" marR="0" lvl="4"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defRPr>
            </a:lvl5pPr>
            <a:lvl6pPr marL="2743200" marR="0" lvl="5"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defRPr>
            </a:lvl6pPr>
            <a:lvl7pPr marL="3200400" marR="0" lvl="6"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defRPr>
            </a:lvl7pPr>
            <a:lvl8pPr marL="3657600" marR="0" lvl="7"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defRPr>
            </a:lvl8pPr>
            <a:lvl9pPr marL="4114800" marR="0" lvl="8"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defRPr>
            </a:lvl9pPr>
          </a:lstStyle>
          <a:p>
            <a:pPr>
              <a:defRPr/>
            </a:pPr>
            <a:endParaRPr/>
          </a:p>
        </p:txBody>
      </p:sp>
      <p:sp>
        <p:nvSpPr>
          <p:cNvPr id="17" name="Google Shape;17;p7"/>
          <p:cNvSpPr txBox="1">
            <a:spLocks noGrp="1"/>
          </p:cNvSpPr>
          <p:nvPr>
            <p:ph type="title"/>
          </p:nvPr>
        </p:nvSpPr>
        <p:spPr bwMode="auto">
          <a:xfrm>
            <a:off x="720000" y="1710000"/>
            <a:ext cx="5221019" cy="1477328"/>
          </a:xfrm>
          <a:prstGeom prst="rect">
            <a:avLst/>
          </a:prstGeom>
          <a:noFill/>
          <a:ln>
            <a:noFill/>
          </a:ln>
        </p:spPr>
        <p:txBody>
          <a:bodyPr spcFirstLastPara="1" wrap="square" lIns="0" tIns="0" rIns="0" bIns="0" anchor="t" anchorCtr="0">
            <a:spAutoFit/>
          </a:bodyPr>
          <a:lstStyle>
            <a:lvl1pPr marR="0" lvl="0" algn="l">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defRPr>
            </a:lvl1pPr>
            <a:lvl2pPr lvl="1">
              <a:spcBef>
                <a:spcPts val="0"/>
              </a:spcBef>
              <a:spcAft>
                <a:spcPts val="0"/>
              </a:spcAft>
              <a:buSzPts val="1400"/>
              <a:buNone/>
              <a:defRPr sz="1800">
                <a:solidFill>
                  <a:schemeClr val="lt1"/>
                </a:solidFill>
                <a:latin typeface="Calibri"/>
                <a:ea typeface="Calibri"/>
                <a:cs typeface="Calibri"/>
              </a:defRPr>
            </a:lvl2pPr>
            <a:lvl3pPr lvl="2">
              <a:spcBef>
                <a:spcPts val="0"/>
              </a:spcBef>
              <a:spcAft>
                <a:spcPts val="0"/>
              </a:spcAft>
              <a:buSzPts val="1400"/>
              <a:buNone/>
              <a:defRPr sz="1800">
                <a:solidFill>
                  <a:schemeClr val="lt1"/>
                </a:solidFill>
                <a:latin typeface="Calibri"/>
                <a:ea typeface="Calibri"/>
                <a:cs typeface="Calibri"/>
              </a:defRPr>
            </a:lvl3pPr>
            <a:lvl4pPr lvl="3">
              <a:spcBef>
                <a:spcPts val="0"/>
              </a:spcBef>
              <a:spcAft>
                <a:spcPts val="0"/>
              </a:spcAft>
              <a:buSzPts val="1400"/>
              <a:buNone/>
              <a:defRPr sz="1800">
                <a:solidFill>
                  <a:schemeClr val="lt1"/>
                </a:solidFill>
                <a:latin typeface="Calibri"/>
                <a:ea typeface="Calibri"/>
                <a:cs typeface="Calibri"/>
              </a:defRPr>
            </a:lvl4pPr>
            <a:lvl5pPr lvl="4">
              <a:spcBef>
                <a:spcPts val="0"/>
              </a:spcBef>
              <a:spcAft>
                <a:spcPts val="0"/>
              </a:spcAft>
              <a:buSzPts val="1400"/>
              <a:buNone/>
              <a:defRPr sz="1800">
                <a:solidFill>
                  <a:schemeClr val="lt1"/>
                </a:solidFill>
                <a:latin typeface="Calibri"/>
                <a:ea typeface="Calibri"/>
                <a:cs typeface="Calibri"/>
              </a:defRPr>
            </a:lvl5pPr>
            <a:lvl6pPr lvl="5">
              <a:spcBef>
                <a:spcPts val="0"/>
              </a:spcBef>
              <a:spcAft>
                <a:spcPts val="0"/>
              </a:spcAft>
              <a:buSzPts val="1400"/>
              <a:buNone/>
              <a:defRPr sz="1800">
                <a:solidFill>
                  <a:schemeClr val="lt1"/>
                </a:solidFill>
                <a:latin typeface="Calibri"/>
                <a:ea typeface="Calibri"/>
                <a:cs typeface="Calibri"/>
              </a:defRPr>
            </a:lvl6pPr>
            <a:lvl7pPr lvl="6">
              <a:spcBef>
                <a:spcPts val="0"/>
              </a:spcBef>
              <a:spcAft>
                <a:spcPts val="0"/>
              </a:spcAft>
              <a:buSzPts val="1400"/>
              <a:buNone/>
              <a:defRPr sz="1800">
                <a:solidFill>
                  <a:schemeClr val="lt1"/>
                </a:solidFill>
                <a:latin typeface="Calibri"/>
                <a:ea typeface="Calibri"/>
                <a:cs typeface="Calibri"/>
              </a:defRPr>
            </a:lvl7pPr>
            <a:lvl8pPr lvl="7">
              <a:spcBef>
                <a:spcPts val="0"/>
              </a:spcBef>
              <a:spcAft>
                <a:spcPts val="0"/>
              </a:spcAft>
              <a:buSzPts val="1400"/>
              <a:buNone/>
              <a:defRPr sz="1800">
                <a:solidFill>
                  <a:schemeClr val="lt1"/>
                </a:solidFill>
                <a:latin typeface="Calibri"/>
                <a:ea typeface="Calibri"/>
                <a:cs typeface="Calibri"/>
              </a:defRPr>
            </a:lvl8pPr>
            <a:lvl9pPr lvl="8">
              <a:spcBef>
                <a:spcPts val="0"/>
              </a:spcBef>
              <a:spcAft>
                <a:spcPts val="0"/>
              </a:spcAft>
              <a:buSzPts val="1400"/>
              <a:buNone/>
              <a:defRPr sz="1800">
                <a:solidFill>
                  <a:schemeClr val="lt1"/>
                </a:solidFill>
                <a:latin typeface="Calibri"/>
                <a:ea typeface="Calibri"/>
                <a:cs typeface="Calibri"/>
              </a:defRPr>
            </a:lvl9pPr>
          </a:lstStyle>
          <a:p>
            <a:pPr>
              <a:defRPr/>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PhAnim="0" matchingName="CHAPTER" userDrawn="1">
  <p:cSld name="CHAPTER">
    <p:spTree>
      <p:nvGrpSpPr>
        <p:cNvPr id="1" name=""/>
        <p:cNvGrpSpPr/>
        <p:nvPr/>
      </p:nvGrpSpPr>
      <p:grpSpPr bwMode="auto">
        <a:xfrm>
          <a:off x="0" y="0"/>
          <a:ext cx="0" cy="0"/>
          <a:chOff x="0" y="0"/>
          <a:chExt cx="0" cy="0"/>
        </a:xfrm>
      </p:grpSpPr>
      <p:pic>
        <p:nvPicPr>
          <p:cNvPr id="19" name="Google Shape;19;p8"/>
          <p:cNvPicPr/>
          <p:nvPr/>
        </p:nvPicPr>
        <p:blipFill>
          <a:blip r:embed="rId2">
            <a:alphaModFix/>
          </a:blip>
          <a:stretch/>
        </p:blipFill>
        <p:spPr bwMode="auto">
          <a:xfrm>
            <a:off x="0" y="0"/>
            <a:ext cx="9902825" cy="6858000"/>
          </a:xfrm>
          <a:prstGeom prst="rect">
            <a:avLst/>
          </a:prstGeom>
          <a:noFill/>
          <a:ln>
            <a:noFill/>
          </a:ln>
        </p:spPr>
      </p:pic>
      <p:sp>
        <p:nvSpPr>
          <p:cNvPr id="20" name="Google Shape;20;p8"/>
          <p:cNvSpPr txBox="1">
            <a:spLocks noGrp="1"/>
          </p:cNvSpPr>
          <p:nvPr>
            <p:ph type="body" idx="1"/>
          </p:nvPr>
        </p:nvSpPr>
        <p:spPr bwMode="auto">
          <a:xfrm>
            <a:off x="985007" y="2524714"/>
            <a:ext cx="4616240" cy="1329932"/>
          </a:xfrm>
          <a:prstGeom prst="rect">
            <a:avLst/>
          </a:prstGeom>
          <a:noFill/>
          <a:ln>
            <a:noFill/>
          </a:ln>
        </p:spPr>
        <p:txBody>
          <a:bodyPr spcFirstLastPara="1" wrap="square" lIns="0" tIns="0" rIns="0" bIns="0" anchor="t" anchorCtr="0">
            <a:noAutofit/>
          </a:bodyPr>
          <a:lstStyle>
            <a:lvl1pPr marL="457200" marR="0" lvl="0" indent="-228600" algn="l">
              <a:lnSpc>
                <a:spcPct val="100000"/>
              </a:lnSpc>
              <a:spcBef>
                <a:spcPts val="0"/>
              </a:spcBef>
              <a:spcAft>
                <a:spcPts val="0"/>
              </a:spcAft>
              <a:buClr>
                <a:schemeClr val="dk1"/>
              </a:buClr>
              <a:buSzPts val="4399"/>
              <a:buFont typeface="Arial"/>
              <a:buNone/>
              <a:defRPr sz="4400" b="0" i="0" u="none" strike="noStrike" cap="none">
                <a:solidFill>
                  <a:schemeClr val="dk1"/>
                </a:solidFill>
                <a:latin typeface="Arial"/>
                <a:ea typeface="Arial"/>
                <a:cs typeface="Arial"/>
              </a:defRPr>
            </a:lvl1pPr>
            <a:lvl2pPr marL="914400" marR="0" lvl="1" indent="-381000" algn="l">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defRPr>
            </a:lvl2pPr>
            <a:lvl3pPr marL="1371600" marR="0" lvl="2" indent="-355600" algn="l">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defRPr>
            </a:lvl3pPr>
            <a:lvl4pPr marL="1828800" marR="0" lvl="3"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defRPr>
            </a:lvl4pPr>
            <a:lvl5pPr marL="2286000" marR="0" lvl="4"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defRPr>
            </a:lvl5pPr>
            <a:lvl6pPr marL="2743200" marR="0" lvl="5"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defRPr>
            </a:lvl6pPr>
            <a:lvl7pPr marL="3200400" marR="0" lvl="6"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defRPr>
            </a:lvl7pPr>
            <a:lvl8pPr marL="3657600" marR="0" lvl="7"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defRPr>
            </a:lvl8pPr>
            <a:lvl9pPr marL="4114800" marR="0" lvl="8"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defRPr>
            </a:lvl9pPr>
          </a:lstStyle>
          <a:p>
            <a:pPr>
              <a:defRPr/>
            </a:pPr>
            <a:endParaRPr/>
          </a:p>
        </p:txBody>
      </p:sp>
      <p:cxnSp>
        <p:nvCxnSpPr>
          <p:cNvPr id="21" name="Google Shape;21;p8"/>
          <p:cNvCxnSpPr>
            <a:cxnSpLocks/>
          </p:cNvCxnSpPr>
          <p:nvPr/>
        </p:nvCxnSpPr>
        <p:spPr bwMode="auto">
          <a:xfrm>
            <a:off x="449470" y="6424935"/>
            <a:ext cx="9000714" cy="0"/>
          </a:xfrm>
          <a:prstGeom prst="straightConnector1">
            <a:avLst/>
          </a:prstGeom>
          <a:noFill/>
          <a:ln w="9525" cap="flat" cmpd="sng">
            <a:solidFill>
              <a:srgbClr val="BFBFBF"/>
            </a:solidFill>
            <a:prstDash val="solid"/>
            <a:miter lim="800000"/>
            <a:headEnd type="none" w="sm" len="sm"/>
            <a:tailEnd type="none" w="sm" len="sm"/>
          </a:ln>
        </p:spPr>
      </p:cxnSp>
      <p:sp>
        <p:nvSpPr>
          <p:cNvPr id="22" name="Google Shape;22;p8"/>
          <p:cNvSpPr txBox="1"/>
          <p:nvPr/>
        </p:nvSpPr>
        <p:spPr bwMode="auto">
          <a:xfrm>
            <a:off x="8836343" y="6498003"/>
            <a:ext cx="613839" cy="138499"/>
          </a:xfrm>
          <a:prstGeom prst="rect">
            <a:avLst/>
          </a:prstGeom>
          <a:noFill/>
          <a:ln>
            <a:noFill/>
          </a:ln>
        </p:spPr>
        <p:txBody>
          <a:bodyPr spcFirstLastPara="1" wrap="square" lIns="0" tIns="0" rIns="0" bIns="0" anchor="ctr" anchorCtr="0">
            <a:spAutoFit/>
          </a:bodyPr>
          <a:lstStyle/>
          <a:p>
            <a:pPr marL="0" marR="0" lvl="0" indent="0" algn="r">
              <a:lnSpc>
                <a:spcPct val="100000"/>
              </a:lnSpc>
              <a:spcBef>
                <a:spcPts val="0"/>
              </a:spcBef>
              <a:spcAft>
                <a:spcPts val="0"/>
              </a:spcAft>
              <a:buClr>
                <a:srgbClr val="7F7F7F"/>
              </a:buClr>
              <a:buSzPts val="900"/>
              <a:buFont typeface="Arial"/>
              <a:buNone/>
              <a:defRPr/>
            </a:pPr>
            <a:fld id="{00000000-1234-1234-1234-123412341234}" type="slidenum">
              <a:rPr lang="en-US" sz="900" b="0" i="0" u="none" strike="noStrike" cap="none">
                <a:solidFill>
                  <a:srgbClr val="7F7F7F"/>
                </a:solidFill>
                <a:latin typeface="Arial"/>
                <a:ea typeface="Arial"/>
                <a:cs typeface="Arial"/>
              </a:rPr>
              <a:t>‹Nº›</a:t>
            </a:fld>
            <a:endParaRPr sz="900" b="0" i="0" u="none" strike="noStrike" cap="none">
              <a:solidFill>
                <a:srgbClr val="7F7F7F"/>
              </a:solidFill>
              <a:latin typeface="Arial"/>
              <a:ea typeface="Arial"/>
              <a:cs typeface="Arial"/>
            </a:endParaRPr>
          </a:p>
        </p:txBody>
      </p:sp>
      <p:sp>
        <p:nvSpPr>
          <p:cNvPr id="23" name="Google Shape;23;p8"/>
          <p:cNvSpPr/>
          <p:nvPr/>
        </p:nvSpPr>
        <p:spPr bwMode="auto">
          <a:xfrm>
            <a:off x="449468" y="6498005"/>
            <a:ext cx="2888788" cy="169277"/>
          </a:xfrm>
          <a:prstGeom prst="rect">
            <a:avLst/>
          </a:prstGeom>
          <a:noFill/>
          <a:ln>
            <a:noFill/>
          </a:ln>
        </p:spPr>
        <p:txBody>
          <a:bodyPr spcFirstLastPara="1" wrap="square" lIns="0" tIns="0" rIns="0" bIns="0" anchor="t" anchorCtr="0">
            <a:spAutoFit/>
          </a:bodyPr>
          <a:lstStyle/>
          <a:p>
            <a:pPr marL="0" marR="0" lvl="0" indent="0" algn="l">
              <a:spcBef>
                <a:spcPts val="0"/>
              </a:spcBef>
              <a:spcAft>
                <a:spcPts val="0"/>
              </a:spcAft>
              <a:buNone/>
              <a:defRPr/>
            </a:pPr>
            <a:r>
              <a:rPr lang="en-US" sz="1100" b="0" i="0" u="none" strike="noStrike" cap="none">
                <a:solidFill>
                  <a:srgbClr val="7F7F7F"/>
                </a:solidFill>
                <a:latin typeface="Arial"/>
                <a:ea typeface="Arial"/>
                <a:cs typeface="Arial"/>
              </a:rPr>
              <a:t>Samsung Innovation Campus</a:t>
            </a:r>
            <a:endParaRPr/>
          </a:p>
        </p:txBody>
      </p:sp>
      <p:sp>
        <p:nvSpPr>
          <p:cNvPr id="24" name="Google Shape;24;p8"/>
          <p:cNvSpPr/>
          <p:nvPr/>
        </p:nvSpPr>
        <p:spPr bwMode="auto">
          <a:xfrm>
            <a:off x="719769" y="2095280"/>
            <a:ext cx="59989" cy="1759369"/>
          </a:xfrm>
          <a:prstGeom prst="rect">
            <a:avLst/>
          </a:prstGeom>
          <a:solidFill>
            <a:srgbClr val="1428A0"/>
          </a:solidFill>
          <a:ln>
            <a:noFill/>
          </a:ln>
        </p:spPr>
        <p:txBody>
          <a:bodyPr spcFirstLastPara="1" wrap="square" lIns="91425" tIns="45700" rIns="91425" bIns="45700" anchor="ctr" anchorCtr="0">
            <a:noAutofit/>
          </a:bodyPr>
          <a:lstStyle/>
          <a:p>
            <a:pPr marL="0" marR="0" lvl="0" indent="0" algn="ctr">
              <a:spcBef>
                <a:spcPts val="0"/>
              </a:spcBef>
              <a:spcAft>
                <a:spcPts val="0"/>
              </a:spcAft>
              <a:buNone/>
              <a:defRPr/>
            </a:pPr>
            <a:endParaRPr sz="1650" b="0" i="0" u="none" strike="noStrike" cap="none">
              <a:solidFill>
                <a:srgbClr val="FFFFFF"/>
              </a:solidFill>
              <a:latin typeface="Calibri"/>
              <a:ea typeface="Calibri"/>
              <a:cs typeface="Calibri"/>
            </a:endParaRPr>
          </a:p>
        </p:txBody>
      </p:sp>
      <p:sp>
        <p:nvSpPr>
          <p:cNvPr id="25" name="Google Shape;25;p8"/>
          <p:cNvSpPr/>
          <p:nvPr/>
        </p:nvSpPr>
        <p:spPr bwMode="auto">
          <a:xfrm>
            <a:off x="719769" y="4157762"/>
            <a:ext cx="59989" cy="323165"/>
          </a:xfrm>
          <a:prstGeom prst="rect">
            <a:avLst/>
          </a:prstGeom>
          <a:solidFill>
            <a:srgbClr val="1428A0"/>
          </a:solidFill>
          <a:ln>
            <a:noFill/>
          </a:ln>
        </p:spPr>
        <p:txBody>
          <a:bodyPr spcFirstLastPara="1" wrap="square" lIns="91425" tIns="45700" rIns="91425" bIns="45700" anchor="ctr" anchorCtr="0">
            <a:noAutofit/>
          </a:bodyPr>
          <a:lstStyle/>
          <a:p>
            <a:pPr marL="0" marR="0" lvl="0" indent="0" algn="ctr">
              <a:spcBef>
                <a:spcPts val="0"/>
              </a:spcBef>
              <a:spcAft>
                <a:spcPts val="0"/>
              </a:spcAft>
              <a:buNone/>
              <a:defRPr/>
            </a:pPr>
            <a:endParaRPr sz="1650" b="0" i="0" u="none" strike="noStrike" cap="none">
              <a:solidFill>
                <a:srgbClr val="FFFFFF"/>
              </a:solidFill>
              <a:latin typeface="Calibri"/>
              <a:ea typeface="Calibri"/>
              <a:cs typeface="Calibri"/>
            </a:endParaRPr>
          </a:p>
        </p:txBody>
      </p:sp>
      <p:sp>
        <p:nvSpPr>
          <p:cNvPr id="26" name="Google Shape;26;p8"/>
          <p:cNvSpPr txBox="1">
            <a:spLocks noGrp="1"/>
          </p:cNvSpPr>
          <p:nvPr>
            <p:ph type="body" idx="2"/>
          </p:nvPr>
        </p:nvSpPr>
        <p:spPr bwMode="auto">
          <a:xfrm>
            <a:off x="985007" y="2066881"/>
            <a:ext cx="5475500" cy="310896"/>
          </a:xfrm>
          <a:prstGeom prst="rect">
            <a:avLst/>
          </a:prstGeom>
          <a:noFill/>
          <a:ln>
            <a:noFill/>
          </a:ln>
        </p:spPr>
        <p:txBody>
          <a:bodyPr spcFirstLastPara="1" wrap="square" lIns="0" tIns="0" rIns="0" bIns="45700" anchor="ctr" anchorCtr="0">
            <a:noAutofit/>
          </a:bodyPr>
          <a:lstStyle>
            <a:lvl1pPr marL="457200" marR="0" lvl="0" indent="-228600" algn="l">
              <a:lnSpc>
                <a:spcPct val="100000"/>
              </a:lnSpc>
              <a:spcBef>
                <a:spcPts val="0"/>
              </a:spcBef>
              <a:spcAft>
                <a:spcPts val="0"/>
              </a:spcAft>
              <a:buClr>
                <a:srgbClr val="7F7F7F"/>
              </a:buClr>
              <a:buSzPts val="1999"/>
              <a:buFont typeface="Arial"/>
              <a:buNone/>
              <a:defRPr sz="2000" b="0" i="0" u="none" strike="noStrike" cap="none">
                <a:solidFill>
                  <a:srgbClr val="7F7F7F"/>
                </a:solidFill>
                <a:latin typeface="Arial"/>
                <a:ea typeface="Arial"/>
                <a:cs typeface="Arial"/>
              </a:defRPr>
            </a:lvl1pPr>
            <a:lvl2pPr marL="914400" marR="0" lvl="1" indent="-381000" algn="l">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defRPr>
            </a:lvl2pPr>
            <a:lvl3pPr marL="1371600" marR="0" lvl="2" indent="-355600" algn="l">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defRPr>
            </a:lvl3pPr>
            <a:lvl4pPr marL="1828800" marR="0" lvl="3"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defRPr>
            </a:lvl4pPr>
            <a:lvl5pPr marL="2286000" marR="0" lvl="4"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defRPr>
            </a:lvl5pPr>
            <a:lvl6pPr marL="2743200" marR="0" lvl="5"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defRPr>
            </a:lvl6pPr>
            <a:lvl7pPr marL="3200400" marR="0" lvl="6"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defRPr>
            </a:lvl7pPr>
            <a:lvl8pPr marL="3657600" marR="0" lvl="7"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defRPr>
            </a:lvl8pPr>
            <a:lvl9pPr marL="4114800" marR="0" lvl="8"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defRPr>
            </a:lvl9pPr>
          </a:lstStyle>
          <a:p>
            <a:pPr>
              <a:defRPr/>
            </a:pPr>
            <a:endParaRPr/>
          </a:p>
        </p:txBody>
      </p:sp>
      <p:sp>
        <p:nvSpPr>
          <p:cNvPr id="27" name="Google Shape;27;p8"/>
          <p:cNvSpPr/>
          <p:nvPr/>
        </p:nvSpPr>
        <p:spPr bwMode="auto">
          <a:xfrm>
            <a:off x="989683" y="4157822"/>
            <a:ext cx="2631915" cy="323037"/>
          </a:xfrm>
          <a:prstGeom prst="rect">
            <a:avLst/>
          </a:prstGeom>
          <a:noFill/>
          <a:ln>
            <a:noFill/>
          </a:ln>
        </p:spPr>
        <p:txBody>
          <a:bodyPr spcFirstLastPara="1" wrap="square" lIns="0" tIns="0" rIns="0" bIns="0" anchor="ctr" anchorCtr="0">
            <a:spAutoFit/>
          </a:bodyPr>
          <a:lstStyle/>
          <a:p>
            <a:pPr marL="0" marR="0" lvl="0" indent="0" algn="l">
              <a:spcBef>
                <a:spcPts val="0"/>
              </a:spcBef>
              <a:spcAft>
                <a:spcPts val="0"/>
              </a:spcAft>
              <a:buNone/>
              <a:defRPr/>
            </a:pPr>
            <a:r>
              <a:rPr lang="en-US" sz="2000" b="0" i="0" u="none" strike="noStrike" cap="none">
                <a:solidFill>
                  <a:srgbClr val="1428A0"/>
                </a:solidFill>
                <a:latin typeface="Arial"/>
                <a:ea typeface="Arial"/>
                <a:cs typeface="Arial"/>
              </a:rPr>
              <a:t>C&amp;P</a:t>
            </a:r>
            <a:r>
              <a:rPr lang="en-US" sz="2100" b="0" i="0" u="none" strike="noStrike" cap="none">
                <a:solidFill>
                  <a:srgbClr val="1428A0"/>
                </a:solidFill>
                <a:latin typeface="Arial"/>
                <a:ea typeface="Arial"/>
                <a:cs typeface="Arial"/>
              </a:rPr>
              <a:t> Course</a:t>
            </a:r>
            <a:endParaRPr sz="2100" b="0" i="0" u="none" strike="noStrike" cap="none">
              <a:solidFill>
                <a:srgbClr val="1428A0"/>
              </a:solidFill>
              <a:latin typeface="Arial"/>
              <a:ea typeface="Arial"/>
              <a:cs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PhAnim="0" matchingName="3_Table of Contents" userDrawn="1">
  <p:cSld name="3_Table of Contents">
    <p:spTree>
      <p:nvGrpSpPr>
        <p:cNvPr id="1" name=""/>
        <p:cNvGrpSpPr/>
        <p:nvPr/>
      </p:nvGrpSpPr>
      <p:grpSpPr bwMode="auto">
        <a:xfrm>
          <a:off x="0" y="0"/>
          <a:ext cx="0" cy="0"/>
          <a:chOff x="0" y="0"/>
          <a:chExt cx="0" cy="0"/>
        </a:xfrm>
      </p:grpSpPr>
      <p:pic>
        <p:nvPicPr>
          <p:cNvPr id="29" name="Google Shape;29;p9"/>
          <p:cNvPicPr/>
          <p:nvPr/>
        </p:nvPicPr>
        <p:blipFill>
          <a:blip r:embed="rId2">
            <a:alphaModFix/>
          </a:blip>
          <a:stretch/>
        </p:blipFill>
        <p:spPr bwMode="auto">
          <a:xfrm>
            <a:off x="0" y="0"/>
            <a:ext cx="9902825" cy="6858000"/>
          </a:xfrm>
          <a:prstGeom prst="rect">
            <a:avLst/>
          </a:prstGeom>
          <a:noFill/>
          <a:ln>
            <a:noFill/>
          </a:ln>
        </p:spPr>
      </p:pic>
      <p:cxnSp>
        <p:nvCxnSpPr>
          <p:cNvPr id="30" name="Google Shape;30;p9"/>
          <p:cNvCxnSpPr>
            <a:cxnSpLocks/>
          </p:cNvCxnSpPr>
          <p:nvPr/>
        </p:nvCxnSpPr>
        <p:spPr bwMode="auto">
          <a:xfrm>
            <a:off x="449468" y="6424935"/>
            <a:ext cx="9000714" cy="0"/>
          </a:xfrm>
          <a:prstGeom prst="straightConnector1">
            <a:avLst/>
          </a:prstGeom>
          <a:noFill/>
          <a:ln w="9525" cap="flat" cmpd="sng">
            <a:solidFill>
              <a:srgbClr val="BFBFBF"/>
            </a:solidFill>
            <a:prstDash val="solid"/>
            <a:miter lim="800000"/>
            <a:headEnd type="none" w="sm" len="sm"/>
            <a:tailEnd type="none" w="sm" len="sm"/>
          </a:ln>
        </p:spPr>
      </p:cxnSp>
      <p:sp>
        <p:nvSpPr>
          <p:cNvPr id="31" name="Google Shape;31;p9"/>
          <p:cNvSpPr txBox="1"/>
          <p:nvPr/>
        </p:nvSpPr>
        <p:spPr bwMode="auto">
          <a:xfrm>
            <a:off x="8836343" y="6498001"/>
            <a:ext cx="613839" cy="138499"/>
          </a:xfrm>
          <a:prstGeom prst="rect">
            <a:avLst/>
          </a:prstGeom>
          <a:noFill/>
          <a:ln>
            <a:noFill/>
          </a:ln>
        </p:spPr>
        <p:txBody>
          <a:bodyPr spcFirstLastPara="1" wrap="square" lIns="0" tIns="0" rIns="0" bIns="0" anchor="ctr" anchorCtr="0">
            <a:spAutoFit/>
          </a:bodyPr>
          <a:lstStyle/>
          <a:p>
            <a:pPr marL="0" marR="0" lvl="0" indent="0" algn="r">
              <a:lnSpc>
                <a:spcPct val="100000"/>
              </a:lnSpc>
              <a:spcBef>
                <a:spcPts val="0"/>
              </a:spcBef>
              <a:spcAft>
                <a:spcPts val="0"/>
              </a:spcAft>
              <a:buClr>
                <a:srgbClr val="7F7F7F"/>
              </a:buClr>
              <a:buSzPts val="900"/>
              <a:buFont typeface="Arial"/>
              <a:buNone/>
              <a:defRPr/>
            </a:pPr>
            <a:fld id="{00000000-1234-1234-1234-123412341234}" type="slidenum">
              <a:rPr lang="en-US" sz="900">
                <a:solidFill>
                  <a:srgbClr val="7F7F7F"/>
                </a:solidFill>
                <a:latin typeface="Arial"/>
                <a:ea typeface="Arial"/>
                <a:cs typeface="Arial"/>
              </a:rPr>
              <a:t>‹Nº›</a:t>
            </a:fld>
            <a:endParaRPr sz="900">
              <a:solidFill>
                <a:srgbClr val="7F7F7F"/>
              </a:solidFill>
              <a:latin typeface="Arial"/>
              <a:ea typeface="Arial"/>
              <a:cs typeface="Arial"/>
            </a:endParaRPr>
          </a:p>
        </p:txBody>
      </p:sp>
      <p:sp>
        <p:nvSpPr>
          <p:cNvPr id="32" name="Google Shape;32;p9"/>
          <p:cNvSpPr/>
          <p:nvPr/>
        </p:nvSpPr>
        <p:spPr bwMode="auto">
          <a:xfrm>
            <a:off x="449468" y="6498001"/>
            <a:ext cx="2888788" cy="169277"/>
          </a:xfrm>
          <a:prstGeom prst="rect">
            <a:avLst/>
          </a:prstGeom>
          <a:noFill/>
          <a:ln>
            <a:noFill/>
          </a:ln>
        </p:spPr>
        <p:txBody>
          <a:bodyPr spcFirstLastPara="1" wrap="square" lIns="0" tIns="0" rIns="0" bIns="0" anchor="t" anchorCtr="0">
            <a:spAutoFit/>
          </a:bodyPr>
          <a:lstStyle/>
          <a:p>
            <a:pPr marL="0" marR="0" lvl="0" indent="0" algn="l">
              <a:spcBef>
                <a:spcPts val="0"/>
              </a:spcBef>
              <a:spcAft>
                <a:spcPts val="0"/>
              </a:spcAft>
              <a:buNone/>
              <a:defRPr/>
            </a:pPr>
            <a:r>
              <a:rPr lang="en-US" sz="1100" b="0">
                <a:solidFill>
                  <a:srgbClr val="7F7F7F"/>
                </a:solidFill>
                <a:latin typeface="Arial"/>
                <a:ea typeface="Arial"/>
                <a:cs typeface="Arial"/>
              </a:rPr>
              <a:t>Samsung Innovation Campus</a:t>
            </a:r>
            <a:endParaRPr/>
          </a:p>
        </p:txBody>
      </p:sp>
      <p:sp>
        <p:nvSpPr>
          <p:cNvPr id="33" name="Google Shape;33;p9"/>
          <p:cNvSpPr txBox="1"/>
          <p:nvPr/>
        </p:nvSpPr>
        <p:spPr bwMode="auto">
          <a:xfrm>
            <a:off x="6846857" y="6498001"/>
            <a:ext cx="2349500" cy="138499"/>
          </a:xfrm>
          <a:prstGeom prst="rect">
            <a:avLst/>
          </a:prstGeom>
          <a:noFill/>
          <a:ln>
            <a:noFill/>
          </a:ln>
        </p:spPr>
        <p:txBody>
          <a:bodyPr spcFirstLastPara="1" wrap="square" lIns="0" tIns="0" rIns="0" bIns="0" anchor="ctr" anchorCtr="0">
            <a:spAutoFit/>
          </a:bodyPr>
          <a:lstStyle/>
          <a:p>
            <a:pPr marL="0" marR="0" lvl="0" indent="0" algn="r">
              <a:spcBef>
                <a:spcPts val="0"/>
              </a:spcBef>
              <a:spcAft>
                <a:spcPts val="0"/>
              </a:spcAft>
              <a:buNone/>
              <a:defRPr/>
            </a:pPr>
            <a:r>
              <a:rPr lang="en-US" sz="900">
                <a:solidFill>
                  <a:srgbClr val="7F7F7F"/>
                </a:solidFill>
                <a:latin typeface="Arial"/>
                <a:ea typeface="Arial"/>
                <a:cs typeface="Arial"/>
              </a:rPr>
              <a:t>Project Name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PhAnim="0" matchingName="2_Table of Contents" userDrawn="1">
  <p:cSld name="2_Table of Contents">
    <p:spTree>
      <p:nvGrpSpPr>
        <p:cNvPr id="1" name=""/>
        <p:cNvGrpSpPr/>
        <p:nvPr/>
      </p:nvGrpSpPr>
      <p:grpSpPr bwMode="auto">
        <a:xfrm>
          <a:off x="0" y="0"/>
          <a:ext cx="0" cy="0"/>
          <a:chOff x="0" y="0"/>
          <a:chExt cx="0" cy="0"/>
        </a:xfrm>
      </p:grpSpPr>
      <p:pic>
        <p:nvPicPr>
          <p:cNvPr id="35" name="Google Shape;35;p10"/>
          <p:cNvPicPr/>
          <p:nvPr/>
        </p:nvPicPr>
        <p:blipFill>
          <a:blip r:embed="rId2">
            <a:alphaModFix/>
          </a:blip>
          <a:stretch/>
        </p:blipFill>
        <p:spPr bwMode="auto">
          <a:xfrm>
            <a:off x="0" y="0"/>
            <a:ext cx="9902825" cy="6858000"/>
          </a:xfrm>
          <a:prstGeom prst="rect">
            <a:avLst/>
          </a:prstGeom>
          <a:noFill/>
          <a:ln>
            <a:noFill/>
          </a:ln>
        </p:spPr>
      </p:pic>
      <p:cxnSp>
        <p:nvCxnSpPr>
          <p:cNvPr id="36" name="Google Shape;36;p10"/>
          <p:cNvCxnSpPr>
            <a:cxnSpLocks/>
          </p:cNvCxnSpPr>
          <p:nvPr/>
        </p:nvCxnSpPr>
        <p:spPr bwMode="auto">
          <a:xfrm>
            <a:off x="449468" y="6424935"/>
            <a:ext cx="9000714" cy="0"/>
          </a:xfrm>
          <a:prstGeom prst="straightConnector1">
            <a:avLst/>
          </a:prstGeom>
          <a:noFill/>
          <a:ln w="9525" cap="flat" cmpd="sng">
            <a:solidFill>
              <a:srgbClr val="BFBFBF"/>
            </a:solidFill>
            <a:prstDash val="solid"/>
            <a:miter lim="800000"/>
            <a:headEnd type="none" w="sm" len="sm"/>
            <a:tailEnd type="none" w="sm" len="sm"/>
          </a:ln>
        </p:spPr>
      </p:cxnSp>
      <p:sp>
        <p:nvSpPr>
          <p:cNvPr id="37" name="Google Shape;37;p10"/>
          <p:cNvSpPr txBox="1"/>
          <p:nvPr/>
        </p:nvSpPr>
        <p:spPr bwMode="auto">
          <a:xfrm>
            <a:off x="8836343" y="6498001"/>
            <a:ext cx="613839" cy="138499"/>
          </a:xfrm>
          <a:prstGeom prst="rect">
            <a:avLst/>
          </a:prstGeom>
          <a:noFill/>
          <a:ln>
            <a:noFill/>
          </a:ln>
        </p:spPr>
        <p:txBody>
          <a:bodyPr spcFirstLastPara="1" wrap="square" lIns="0" tIns="0" rIns="0" bIns="0" anchor="ctr" anchorCtr="0">
            <a:spAutoFit/>
          </a:bodyPr>
          <a:lstStyle/>
          <a:p>
            <a:pPr marL="0" marR="0" lvl="0" indent="0" algn="r">
              <a:lnSpc>
                <a:spcPct val="100000"/>
              </a:lnSpc>
              <a:spcBef>
                <a:spcPts val="0"/>
              </a:spcBef>
              <a:spcAft>
                <a:spcPts val="0"/>
              </a:spcAft>
              <a:buClr>
                <a:srgbClr val="7F7F7F"/>
              </a:buClr>
              <a:buSzPts val="900"/>
              <a:buFont typeface="Arial"/>
              <a:buNone/>
              <a:defRPr/>
            </a:pPr>
            <a:fld id="{00000000-1234-1234-1234-123412341234}" type="slidenum">
              <a:rPr lang="en-US" sz="900">
                <a:solidFill>
                  <a:srgbClr val="7F7F7F"/>
                </a:solidFill>
                <a:latin typeface="Arial"/>
                <a:ea typeface="Arial"/>
                <a:cs typeface="Arial"/>
              </a:rPr>
              <a:t>‹Nº›</a:t>
            </a:fld>
            <a:endParaRPr sz="900">
              <a:solidFill>
                <a:srgbClr val="7F7F7F"/>
              </a:solidFill>
              <a:latin typeface="Arial"/>
              <a:ea typeface="Arial"/>
              <a:cs typeface="Arial"/>
            </a:endParaRPr>
          </a:p>
        </p:txBody>
      </p:sp>
      <p:sp>
        <p:nvSpPr>
          <p:cNvPr id="38" name="Google Shape;38;p10"/>
          <p:cNvSpPr/>
          <p:nvPr/>
        </p:nvSpPr>
        <p:spPr bwMode="auto">
          <a:xfrm>
            <a:off x="449468" y="6498001"/>
            <a:ext cx="2888788" cy="169277"/>
          </a:xfrm>
          <a:prstGeom prst="rect">
            <a:avLst/>
          </a:prstGeom>
          <a:noFill/>
          <a:ln>
            <a:noFill/>
          </a:ln>
        </p:spPr>
        <p:txBody>
          <a:bodyPr spcFirstLastPara="1" wrap="square" lIns="0" tIns="0" rIns="0" bIns="0" anchor="t" anchorCtr="0">
            <a:spAutoFit/>
          </a:bodyPr>
          <a:lstStyle/>
          <a:p>
            <a:pPr marL="0" marR="0" lvl="0" indent="0" algn="l">
              <a:spcBef>
                <a:spcPts val="0"/>
              </a:spcBef>
              <a:spcAft>
                <a:spcPts val="0"/>
              </a:spcAft>
              <a:buNone/>
              <a:defRPr/>
            </a:pPr>
            <a:r>
              <a:rPr lang="en-US" sz="1100" b="0">
                <a:solidFill>
                  <a:srgbClr val="7F7F7F"/>
                </a:solidFill>
                <a:latin typeface="Arial"/>
                <a:ea typeface="Arial"/>
                <a:cs typeface="Arial"/>
              </a:rPr>
              <a:t>Samsung Innovation Campus</a:t>
            </a:r>
            <a:endParaRPr/>
          </a:p>
        </p:txBody>
      </p:sp>
      <p:sp>
        <p:nvSpPr>
          <p:cNvPr id="39" name="Google Shape;39;p10"/>
          <p:cNvSpPr txBox="1">
            <a:spLocks noGrp="1"/>
          </p:cNvSpPr>
          <p:nvPr>
            <p:ph type="title"/>
          </p:nvPr>
        </p:nvSpPr>
        <p:spPr bwMode="auto">
          <a:xfrm>
            <a:off x="449468" y="1440000"/>
            <a:ext cx="8541187" cy="492443"/>
          </a:xfrm>
          <a:prstGeom prst="rect">
            <a:avLst/>
          </a:prstGeom>
          <a:noFill/>
          <a:ln>
            <a:noFill/>
          </a:ln>
        </p:spPr>
        <p:txBody>
          <a:bodyPr spcFirstLastPara="1" wrap="square" lIns="0" tIns="0" rIns="0" bIns="0" anchor="t" anchorCtr="0">
            <a:spAutoFit/>
          </a:bodyPr>
          <a:lstStyle>
            <a:lvl1pPr marR="0" lvl="0" algn="l">
              <a:lnSpc>
                <a:spcPct val="100000"/>
              </a:lnSpc>
              <a:spcBef>
                <a:spcPts val="0"/>
              </a:spcBef>
              <a:spcAft>
                <a:spcPts val="0"/>
              </a:spcAft>
              <a:buClr>
                <a:srgbClr val="0C0C0C"/>
              </a:buClr>
              <a:buSzPts val="3200"/>
              <a:buFont typeface="Arial"/>
              <a:buNone/>
              <a:defRPr sz="3200" b="0" i="0" u="none" strike="noStrike" cap="none">
                <a:solidFill>
                  <a:srgbClr val="0C0C0C"/>
                </a:solidFill>
                <a:latin typeface="Arial"/>
                <a:ea typeface="Arial"/>
                <a:cs typeface="Arial"/>
              </a:defRPr>
            </a:lvl1pPr>
            <a:lvl2pPr lvl="1">
              <a:spcBef>
                <a:spcPts val="0"/>
              </a:spcBef>
              <a:spcAft>
                <a:spcPts val="0"/>
              </a:spcAft>
              <a:buSzPts val="1400"/>
              <a:buNone/>
              <a:defRPr sz="1800">
                <a:solidFill>
                  <a:schemeClr val="lt1"/>
                </a:solidFill>
                <a:latin typeface="Calibri"/>
                <a:ea typeface="Calibri"/>
                <a:cs typeface="Calibri"/>
              </a:defRPr>
            </a:lvl2pPr>
            <a:lvl3pPr lvl="2">
              <a:spcBef>
                <a:spcPts val="0"/>
              </a:spcBef>
              <a:spcAft>
                <a:spcPts val="0"/>
              </a:spcAft>
              <a:buSzPts val="1400"/>
              <a:buNone/>
              <a:defRPr sz="1800">
                <a:solidFill>
                  <a:schemeClr val="lt1"/>
                </a:solidFill>
                <a:latin typeface="Calibri"/>
                <a:ea typeface="Calibri"/>
                <a:cs typeface="Calibri"/>
              </a:defRPr>
            </a:lvl3pPr>
            <a:lvl4pPr lvl="3">
              <a:spcBef>
                <a:spcPts val="0"/>
              </a:spcBef>
              <a:spcAft>
                <a:spcPts val="0"/>
              </a:spcAft>
              <a:buSzPts val="1400"/>
              <a:buNone/>
              <a:defRPr sz="1800">
                <a:solidFill>
                  <a:schemeClr val="lt1"/>
                </a:solidFill>
                <a:latin typeface="Calibri"/>
                <a:ea typeface="Calibri"/>
                <a:cs typeface="Calibri"/>
              </a:defRPr>
            </a:lvl4pPr>
            <a:lvl5pPr lvl="4">
              <a:spcBef>
                <a:spcPts val="0"/>
              </a:spcBef>
              <a:spcAft>
                <a:spcPts val="0"/>
              </a:spcAft>
              <a:buSzPts val="1400"/>
              <a:buNone/>
              <a:defRPr sz="1800">
                <a:solidFill>
                  <a:schemeClr val="lt1"/>
                </a:solidFill>
                <a:latin typeface="Calibri"/>
                <a:ea typeface="Calibri"/>
                <a:cs typeface="Calibri"/>
              </a:defRPr>
            </a:lvl5pPr>
            <a:lvl6pPr lvl="5">
              <a:spcBef>
                <a:spcPts val="0"/>
              </a:spcBef>
              <a:spcAft>
                <a:spcPts val="0"/>
              </a:spcAft>
              <a:buSzPts val="1400"/>
              <a:buNone/>
              <a:defRPr sz="1800">
                <a:solidFill>
                  <a:schemeClr val="lt1"/>
                </a:solidFill>
                <a:latin typeface="Calibri"/>
                <a:ea typeface="Calibri"/>
                <a:cs typeface="Calibri"/>
              </a:defRPr>
            </a:lvl6pPr>
            <a:lvl7pPr lvl="6">
              <a:spcBef>
                <a:spcPts val="0"/>
              </a:spcBef>
              <a:spcAft>
                <a:spcPts val="0"/>
              </a:spcAft>
              <a:buSzPts val="1400"/>
              <a:buNone/>
              <a:defRPr sz="1800">
                <a:solidFill>
                  <a:schemeClr val="lt1"/>
                </a:solidFill>
                <a:latin typeface="Calibri"/>
                <a:ea typeface="Calibri"/>
                <a:cs typeface="Calibri"/>
              </a:defRPr>
            </a:lvl7pPr>
            <a:lvl8pPr lvl="7">
              <a:spcBef>
                <a:spcPts val="0"/>
              </a:spcBef>
              <a:spcAft>
                <a:spcPts val="0"/>
              </a:spcAft>
              <a:buSzPts val="1400"/>
              <a:buNone/>
              <a:defRPr sz="1800">
                <a:solidFill>
                  <a:schemeClr val="lt1"/>
                </a:solidFill>
                <a:latin typeface="Calibri"/>
                <a:ea typeface="Calibri"/>
                <a:cs typeface="Calibri"/>
              </a:defRPr>
            </a:lvl8pPr>
            <a:lvl9pPr lvl="8">
              <a:spcBef>
                <a:spcPts val="0"/>
              </a:spcBef>
              <a:spcAft>
                <a:spcPts val="0"/>
              </a:spcAft>
              <a:buSzPts val="1400"/>
              <a:buNone/>
              <a:defRPr sz="1800">
                <a:solidFill>
                  <a:schemeClr val="lt1"/>
                </a:solidFill>
                <a:latin typeface="Calibri"/>
                <a:ea typeface="Calibri"/>
                <a:cs typeface="Calibri"/>
              </a:defRPr>
            </a:lvl9pPr>
          </a:lstStyle>
          <a:p>
            <a:pPr>
              <a:defRPr/>
            </a:pPr>
            <a:endParaRPr/>
          </a:p>
        </p:txBody>
      </p:sp>
      <p:sp>
        <p:nvSpPr>
          <p:cNvPr id="40" name="Google Shape;40;p10"/>
          <p:cNvSpPr txBox="1">
            <a:spLocks noGrp="1"/>
          </p:cNvSpPr>
          <p:nvPr>
            <p:ph type="body" idx="1"/>
          </p:nvPr>
        </p:nvSpPr>
        <p:spPr bwMode="auto">
          <a:xfrm>
            <a:off x="449468" y="450000"/>
            <a:ext cx="323896" cy="277200"/>
          </a:xfrm>
          <a:prstGeom prst="rect">
            <a:avLst/>
          </a:prstGeom>
          <a:noFill/>
          <a:ln>
            <a:noFill/>
          </a:ln>
        </p:spPr>
        <p:txBody>
          <a:bodyPr spcFirstLastPara="1" wrap="square" lIns="0" tIns="0" rIns="0" bIns="0" anchor="t" anchorCtr="0">
            <a:spAutoFit/>
          </a:bodyPr>
          <a:lstStyle>
            <a:lvl1pPr marL="457200" marR="0" lvl="0" indent="-228600" algn="l">
              <a:lnSpc>
                <a:spcPct val="100000"/>
              </a:lnSpc>
              <a:spcBef>
                <a:spcPts val="0"/>
              </a:spcBef>
              <a:spcAft>
                <a:spcPts val="0"/>
              </a:spcAft>
              <a:buClr>
                <a:schemeClr val="lt1"/>
              </a:buClr>
              <a:buSzPts val="1799"/>
              <a:buFont typeface="Arial"/>
              <a:buNone/>
              <a:defRPr sz="1800" b="0" i="0" u="none" strike="noStrike" cap="none">
                <a:solidFill>
                  <a:schemeClr val="lt1"/>
                </a:solidFill>
                <a:latin typeface="Arial"/>
                <a:ea typeface="Arial"/>
                <a:cs typeface="Arial"/>
              </a:defRPr>
            </a:lvl1pPr>
            <a:lvl2pPr marL="914400" marR="0" lvl="1" indent="-381000" algn="l">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defRPr>
            </a:lvl2pPr>
            <a:lvl3pPr marL="1371600" marR="0" lvl="2" indent="-355600" algn="l">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defRPr>
            </a:lvl3pPr>
            <a:lvl4pPr marL="1828800" marR="0" lvl="3"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defRPr>
            </a:lvl4pPr>
            <a:lvl5pPr marL="2286000" marR="0" lvl="4"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defRPr>
            </a:lvl5pPr>
            <a:lvl6pPr marL="2743200" marR="0" lvl="5"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defRPr>
            </a:lvl6pPr>
            <a:lvl7pPr marL="3200400" marR="0" lvl="6"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defRPr>
            </a:lvl7pPr>
            <a:lvl8pPr marL="3657600" marR="0" lvl="7"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defRPr>
            </a:lvl8pPr>
            <a:lvl9pPr marL="4114800" marR="0" lvl="8"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defRPr>
            </a:lvl9pPr>
          </a:lstStyle>
          <a:p>
            <a:pPr>
              <a:defRPr/>
            </a:pPr>
            <a:endParaRPr/>
          </a:p>
        </p:txBody>
      </p:sp>
      <p:sp>
        <p:nvSpPr>
          <p:cNvPr id="41" name="Google Shape;41;p10"/>
          <p:cNvSpPr txBox="1">
            <a:spLocks noGrp="1"/>
          </p:cNvSpPr>
          <p:nvPr>
            <p:ph type="body" idx="2"/>
          </p:nvPr>
        </p:nvSpPr>
        <p:spPr bwMode="auto">
          <a:xfrm>
            <a:off x="790000" y="450001"/>
            <a:ext cx="6837808" cy="276999"/>
          </a:xfrm>
          <a:prstGeom prst="rect">
            <a:avLst/>
          </a:prstGeom>
          <a:noFill/>
          <a:ln>
            <a:noFill/>
          </a:ln>
        </p:spPr>
        <p:txBody>
          <a:bodyPr spcFirstLastPara="1" wrap="square" lIns="0" tIns="0" rIns="0" bIns="0" anchor="t" anchorCtr="0">
            <a:spAutoFit/>
          </a:bodyPr>
          <a:lstStyle>
            <a:lvl1pPr marL="457200" marR="0" lvl="0" indent="-228600" algn="l">
              <a:lnSpc>
                <a:spcPct val="100000"/>
              </a:lnSpc>
              <a:spcBef>
                <a:spcPts val="0"/>
              </a:spcBef>
              <a:spcAft>
                <a:spcPts val="0"/>
              </a:spcAft>
              <a:buClr>
                <a:schemeClr val="lt1"/>
              </a:buClr>
              <a:buSzPts val="1799"/>
              <a:buFont typeface="Arial"/>
              <a:buNone/>
              <a:defRPr sz="1800" b="0" i="0" u="none" strike="noStrike" cap="none">
                <a:solidFill>
                  <a:schemeClr val="lt1"/>
                </a:solidFill>
                <a:latin typeface="Arial"/>
                <a:ea typeface="Arial"/>
                <a:cs typeface="Arial"/>
              </a:defRPr>
            </a:lvl1pPr>
            <a:lvl2pPr marL="914400" marR="0" lvl="1" indent="-381000" algn="l">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defRPr>
            </a:lvl2pPr>
            <a:lvl3pPr marL="1371600" marR="0" lvl="2" indent="-355600" algn="l">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defRPr>
            </a:lvl3pPr>
            <a:lvl4pPr marL="1828800" marR="0" lvl="3"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defRPr>
            </a:lvl4pPr>
            <a:lvl5pPr marL="2286000" marR="0" lvl="4"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defRPr>
            </a:lvl5pPr>
            <a:lvl6pPr marL="2743200" marR="0" lvl="5"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defRPr>
            </a:lvl6pPr>
            <a:lvl7pPr marL="3200400" marR="0" lvl="6"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defRPr>
            </a:lvl7pPr>
            <a:lvl8pPr marL="3657600" marR="0" lvl="7"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defRPr>
            </a:lvl8pPr>
            <a:lvl9pPr marL="4114800" marR="0" lvl="8"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defRPr>
            </a:lvl9pPr>
          </a:lstStyle>
          <a:p>
            <a:pPr>
              <a:defRPr/>
            </a:pPr>
            <a:endParaRPr/>
          </a:p>
        </p:txBody>
      </p:sp>
      <p:sp>
        <p:nvSpPr>
          <p:cNvPr id="42" name="Google Shape;42;p10"/>
          <p:cNvSpPr txBox="1">
            <a:spLocks noGrp="1"/>
          </p:cNvSpPr>
          <p:nvPr>
            <p:ph type="body" idx="3"/>
          </p:nvPr>
        </p:nvSpPr>
        <p:spPr bwMode="auto">
          <a:xfrm>
            <a:off x="9112825" y="480779"/>
            <a:ext cx="340625" cy="246221"/>
          </a:xfrm>
          <a:prstGeom prst="rect">
            <a:avLst/>
          </a:prstGeom>
          <a:noFill/>
          <a:ln>
            <a:noFill/>
          </a:ln>
        </p:spPr>
        <p:txBody>
          <a:bodyPr spcFirstLastPara="1" wrap="square" lIns="0" tIns="0" rIns="0" bIns="0" anchor="t" anchorCtr="0">
            <a:spAutoFit/>
          </a:bodyPr>
          <a:lstStyle>
            <a:lvl1pPr marL="457200" marR="0" lvl="0" indent="-228600" algn="r">
              <a:lnSpc>
                <a:spcPct val="100000"/>
              </a:lnSpc>
              <a:spcBef>
                <a:spcPts val="0"/>
              </a:spcBef>
              <a:spcAft>
                <a:spcPts val="0"/>
              </a:spcAft>
              <a:buClr>
                <a:srgbClr val="D8D8D8"/>
              </a:buClr>
              <a:buSzPts val="1600"/>
              <a:buFont typeface="Arial"/>
              <a:buNone/>
              <a:defRPr sz="1600" b="0" i="0" u="none" strike="noStrike" cap="none">
                <a:solidFill>
                  <a:srgbClr val="D8D8D8"/>
                </a:solidFill>
                <a:latin typeface="Arial"/>
                <a:ea typeface="Arial"/>
                <a:cs typeface="Arial"/>
              </a:defRPr>
            </a:lvl1pPr>
            <a:lvl2pPr marL="914400" marR="0" lvl="1" indent="-381000" algn="l">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defRPr>
            </a:lvl2pPr>
            <a:lvl3pPr marL="1371600" marR="0" lvl="2" indent="-355600" algn="l">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defRPr>
            </a:lvl3pPr>
            <a:lvl4pPr marL="1828800" marR="0" lvl="3"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defRPr>
            </a:lvl4pPr>
            <a:lvl5pPr marL="2286000" marR="0" lvl="4"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defRPr>
            </a:lvl5pPr>
            <a:lvl6pPr marL="2743200" marR="0" lvl="5"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defRPr>
            </a:lvl6pPr>
            <a:lvl7pPr marL="3200400" marR="0" lvl="6"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defRPr>
            </a:lvl7pPr>
            <a:lvl8pPr marL="3657600" marR="0" lvl="7"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defRPr>
            </a:lvl8pPr>
            <a:lvl9pPr marL="4114800" marR="0" lvl="8"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defRPr>
            </a:lvl9pPr>
          </a:lstStyle>
          <a:p>
            <a:pPr>
              <a:defRPr/>
            </a:pPr>
            <a:endParaRPr/>
          </a:p>
        </p:txBody>
      </p:sp>
      <p:sp>
        <p:nvSpPr>
          <p:cNvPr id="43" name="Google Shape;43;p10"/>
          <p:cNvSpPr txBox="1">
            <a:spLocks noGrp="1"/>
          </p:cNvSpPr>
          <p:nvPr>
            <p:ph type="body" idx="4"/>
          </p:nvPr>
        </p:nvSpPr>
        <p:spPr bwMode="auto">
          <a:xfrm>
            <a:off x="8740667" y="480779"/>
            <a:ext cx="467850" cy="246221"/>
          </a:xfrm>
          <a:prstGeom prst="rect">
            <a:avLst/>
          </a:prstGeom>
          <a:noFill/>
          <a:ln>
            <a:noFill/>
          </a:ln>
        </p:spPr>
        <p:txBody>
          <a:bodyPr spcFirstLastPara="1" wrap="square" lIns="0" tIns="0" rIns="0" bIns="0" anchor="t" anchorCtr="0">
            <a:spAutoFit/>
          </a:bodyPr>
          <a:lstStyle>
            <a:lvl1pPr marL="457200" marR="0" lvl="0" indent="-228600" algn="l">
              <a:lnSpc>
                <a:spcPct val="100000"/>
              </a:lnSpc>
              <a:spcBef>
                <a:spcPts val="0"/>
              </a:spcBef>
              <a:spcAft>
                <a:spcPts val="0"/>
              </a:spcAft>
              <a:buClr>
                <a:srgbClr val="D8D8D8"/>
              </a:buClr>
              <a:buSzPts val="1600"/>
              <a:buFont typeface="Arial"/>
              <a:buNone/>
              <a:defRPr sz="1600" b="0" i="0" u="none" strike="noStrike" cap="none">
                <a:solidFill>
                  <a:srgbClr val="D8D8D8"/>
                </a:solidFill>
                <a:latin typeface="Arial"/>
                <a:ea typeface="Arial"/>
                <a:cs typeface="Arial"/>
              </a:defRPr>
            </a:lvl1pPr>
            <a:lvl2pPr marL="914400" marR="0" lvl="1" indent="-381000" algn="l">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defRPr>
            </a:lvl2pPr>
            <a:lvl3pPr marL="1371600" marR="0" lvl="2" indent="-355600" algn="l">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defRPr>
            </a:lvl3pPr>
            <a:lvl4pPr marL="1828800" marR="0" lvl="3"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defRPr>
            </a:lvl4pPr>
            <a:lvl5pPr marL="2286000" marR="0" lvl="4"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defRPr>
            </a:lvl5pPr>
            <a:lvl6pPr marL="2743200" marR="0" lvl="5"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defRPr>
            </a:lvl6pPr>
            <a:lvl7pPr marL="3200400" marR="0" lvl="6"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defRPr>
            </a:lvl7pPr>
            <a:lvl8pPr marL="3657600" marR="0" lvl="7"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defRPr>
            </a:lvl8pPr>
            <a:lvl9pPr marL="4114800" marR="0" lvl="8"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defRPr>
            </a:lvl9pPr>
          </a:lstStyle>
          <a:p>
            <a:pPr>
              <a:defRPr/>
            </a:pPr>
            <a:endParaRPr/>
          </a:p>
        </p:txBody>
      </p:sp>
      <p:sp>
        <p:nvSpPr>
          <p:cNvPr id="44" name="Google Shape;44;p10"/>
          <p:cNvSpPr txBox="1">
            <a:spLocks noGrp="1"/>
          </p:cNvSpPr>
          <p:nvPr>
            <p:ph type="body" idx="5"/>
          </p:nvPr>
        </p:nvSpPr>
        <p:spPr bwMode="auto">
          <a:xfrm>
            <a:off x="522287" y="2221661"/>
            <a:ext cx="8055439" cy="914400"/>
          </a:xfrm>
          <a:prstGeom prst="rect">
            <a:avLst/>
          </a:prstGeom>
          <a:noFill/>
          <a:ln>
            <a:noFill/>
          </a:ln>
        </p:spPr>
        <p:txBody>
          <a:bodyPr spcFirstLastPara="1" wrap="square" lIns="0" tIns="0" rIns="0" bIns="0" anchor="t" anchorCtr="0">
            <a:noAutofit/>
          </a:bodyPr>
          <a:lstStyle>
            <a:lvl1pPr marL="457200" marR="0" lvl="0" indent="-321945" algn="l">
              <a:lnSpc>
                <a:spcPct val="128570"/>
              </a:lnSpc>
              <a:spcBef>
                <a:spcPts val="1000"/>
              </a:spcBef>
              <a:spcAft>
                <a:spcPts val="0"/>
              </a:spcAft>
              <a:buClr>
                <a:srgbClr val="262626"/>
              </a:buClr>
              <a:buSzPts val="1470"/>
              <a:buFont typeface="Arial"/>
              <a:buChar char="•"/>
              <a:defRPr sz="1400" b="0" i="0" u="none" strike="noStrike" cap="none">
                <a:solidFill>
                  <a:srgbClr val="262626"/>
                </a:solidFill>
                <a:latin typeface="Arial"/>
                <a:ea typeface="Arial"/>
                <a:cs typeface="Arial"/>
              </a:defRPr>
            </a:lvl1pPr>
            <a:lvl2pPr marL="914400" marR="0" lvl="1" indent="-294640" algn="l">
              <a:lnSpc>
                <a:spcPct val="138461"/>
              </a:lnSpc>
              <a:spcBef>
                <a:spcPts val="500"/>
              </a:spcBef>
              <a:spcAft>
                <a:spcPts val="0"/>
              </a:spcAft>
              <a:buClr>
                <a:srgbClr val="262626"/>
              </a:buClr>
              <a:buSzPts val="1040"/>
              <a:buFont typeface="Arial"/>
              <a:buChar char="•"/>
              <a:defRPr sz="1300" b="0" i="0" u="none" strike="noStrike" cap="none">
                <a:solidFill>
                  <a:srgbClr val="262626"/>
                </a:solidFill>
                <a:latin typeface="Arial"/>
                <a:ea typeface="Arial"/>
                <a:cs typeface="Arial"/>
              </a:defRPr>
            </a:lvl2pPr>
            <a:lvl3pPr marL="1371600" marR="0" lvl="2" indent="-355600" algn="l">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defRPr>
            </a:lvl3pPr>
            <a:lvl4pPr marL="1828800" marR="0" lvl="3"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defRPr>
            </a:lvl4pPr>
            <a:lvl5pPr marL="2286000" marR="0" lvl="4"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defRPr>
            </a:lvl5pPr>
            <a:lvl6pPr marL="2743200" marR="0" lvl="5"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defRPr>
            </a:lvl6pPr>
            <a:lvl7pPr marL="3200400" marR="0" lvl="6"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defRPr>
            </a:lvl7pPr>
            <a:lvl8pPr marL="3657600" marR="0" lvl="7"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defRPr>
            </a:lvl8pPr>
            <a:lvl9pPr marL="4114800" marR="0" lvl="8"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defRPr>
            </a:lvl9pPr>
          </a:lstStyle>
          <a:p>
            <a:pPr>
              <a:defRPr/>
            </a:pPr>
            <a:endParaRPr/>
          </a:p>
        </p:txBody>
      </p:sp>
      <p:sp>
        <p:nvSpPr>
          <p:cNvPr id="45" name="Google Shape;45;p10"/>
          <p:cNvSpPr txBox="1"/>
          <p:nvPr/>
        </p:nvSpPr>
        <p:spPr bwMode="auto">
          <a:xfrm>
            <a:off x="6846857" y="6498001"/>
            <a:ext cx="2349500" cy="138499"/>
          </a:xfrm>
          <a:prstGeom prst="rect">
            <a:avLst/>
          </a:prstGeom>
          <a:noFill/>
          <a:ln>
            <a:noFill/>
          </a:ln>
        </p:spPr>
        <p:txBody>
          <a:bodyPr spcFirstLastPara="1" wrap="square" lIns="0" tIns="0" rIns="0" bIns="0" anchor="ctr" anchorCtr="0">
            <a:spAutoFit/>
          </a:bodyPr>
          <a:lstStyle/>
          <a:p>
            <a:pPr marL="0" marR="0" lvl="0" indent="0" algn="r">
              <a:spcBef>
                <a:spcPts val="0"/>
              </a:spcBef>
              <a:spcAft>
                <a:spcPts val="0"/>
              </a:spcAft>
              <a:buNone/>
              <a:defRPr/>
            </a:pPr>
            <a:r>
              <a:rPr lang="en-US" sz="900">
                <a:solidFill>
                  <a:srgbClr val="7F7F7F"/>
                </a:solidFill>
                <a:latin typeface="Arial"/>
                <a:ea typeface="Arial"/>
                <a:cs typeface="Arial"/>
              </a:rPr>
              <a:t>Project Name</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PhAnim="0" matchingName="last" type="blank" userDrawn="1">
  <p:cSld name="BLANK">
    <p:spTree>
      <p:nvGrpSpPr>
        <p:cNvPr id="1" name=""/>
        <p:cNvGrpSpPr/>
        <p:nvPr/>
      </p:nvGrpSpPr>
      <p:grpSpPr bwMode="auto">
        <a:xfrm>
          <a:off x="0" y="0"/>
          <a:ext cx="0" cy="0"/>
          <a:chOff x="0" y="0"/>
          <a:chExt cx="0" cy="0"/>
        </a:xfrm>
      </p:grpSpPr>
      <p:pic>
        <p:nvPicPr>
          <p:cNvPr id="47" name="Google Shape;47;p11"/>
          <p:cNvPicPr/>
          <p:nvPr/>
        </p:nvPicPr>
        <p:blipFill>
          <a:blip r:embed="rId2">
            <a:alphaModFix/>
          </a:blip>
          <a:stretch/>
        </p:blipFill>
        <p:spPr bwMode="auto">
          <a:xfrm>
            <a:off x="2" y="4395"/>
            <a:ext cx="9899651" cy="6853605"/>
          </a:xfrm>
          <a:prstGeom prst="rect">
            <a:avLst/>
          </a:prstGeom>
          <a:noFill/>
          <a:ln>
            <a:noFill/>
          </a:ln>
        </p:spPr>
      </p:pic>
      <p:sp>
        <p:nvSpPr>
          <p:cNvPr id="48" name="Google Shape;48;p11"/>
          <p:cNvSpPr/>
          <p:nvPr/>
        </p:nvSpPr>
        <p:spPr bwMode="auto">
          <a:xfrm>
            <a:off x="2" y="0"/>
            <a:ext cx="9899651" cy="6858000"/>
          </a:xfrm>
          <a:prstGeom prst="rect">
            <a:avLst/>
          </a:prstGeom>
          <a:solidFill>
            <a:srgbClr val="1428A0">
              <a:alpha val="89803"/>
            </a:srgbClr>
          </a:solidFill>
          <a:ln>
            <a:noFill/>
          </a:ln>
        </p:spPr>
        <p:txBody>
          <a:bodyPr spcFirstLastPara="1" wrap="square" lIns="91425" tIns="45700" rIns="91425" bIns="45700" anchor="ctr" anchorCtr="0">
            <a:noAutofit/>
          </a:bodyPr>
          <a:lstStyle/>
          <a:p>
            <a:pPr marL="0" marR="0" lvl="0" indent="0" algn="ctr">
              <a:spcBef>
                <a:spcPts val="0"/>
              </a:spcBef>
              <a:spcAft>
                <a:spcPts val="0"/>
              </a:spcAft>
              <a:buNone/>
              <a:defRPr/>
            </a:pPr>
            <a:endParaRPr sz="1950">
              <a:solidFill>
                <a:schemeClr val="lt1"/>
              </a:solidFill>
              <a:latin typeface="Calibri"/>
              <a:ea typeface="Calibri"/>
              <a:cs typeface="Calibri"/>
            </a:endParaRPr>
          </a:p>
        </p:txBody>
      </p:sp>
      <p:sp>
        <p:nvSpPr>
          <p:cNvPr id="49" name="Google Shape;49;p11"/>
          <p:cNvSpPr/>
          <p:nvPr/>
        </p:nvSpPr>
        <p:spPr bwMode="auto">
          <a:xfrm>
            <a:off x="449468" y="5677032"/>
            <a:ext cx="9000714" cy="730969"/>
          </a:xfrm>
          <a:prstGeom prst="rect">
            <a:avLst/>
          </a:prstGeom>
          <a:noFill/>
          <a:ln>
            <a:noFill/>
          </a:ln>
        </p:spPr>
        <p:txBody>
          <a:bodyPr spcFirstLastPara="1" wrap="square" lIns="0" tIns="0" rIns="0" bIns="0" anchor="t" anchorCtr="0">
            <a:spAutoFit/>
          </a:bodyPr>
          <a:lstStyle/>
          <a:p>
            <a:pPr marL="0" marR="0" lvl="0" indent="0" algn="l">
              <a:lnSpc>
                <a:spcPct val="100000"/>
              </a:lnSpc>
              <a:spcBef>
                <a:spcPts val="0"/>
              </a:spcBef>
              <a:spcAft>
                <a:spcPts val="0"/>
              </a:spcAft>
              <a:buClr>
                <a:srgbClr val="FFFFFF"/>
              </a:buClr>
              <a:buSzPts val="1000"/>
              <a:buFont typeface="Arial"/>
              <a:buNone/>
              <a:defRPr/>
            </a:pPr>
            <a:r>
              <a:rPr lang="en-US" sz="1000" b="0" i="0" u="none" strike="noStrike" cap="none">
                <a:solidFill>
                  <a:srgbClr val="FFFFFF"/>
                </a:solidFill>
                <a:latin typeface="Arial"/>
                <a:ea typeface="Arial"/>
                <a:cs typeface="Arial"/>
              </a:rPr>
              <a:t>ⓒ2021 SAMSUNG. All rights reserved.</a:t>
            </a:r>
            <a:endParaRPr/>
          </a:p>
          <a:p>
            <a:pPr marL="0" marR="0" lvl="0" indent="0" algn="l">
              <a:lnSpc>
                <a:spcPct val="100000"/>
              </a:lnSpc>
              <a:spcBef>
                <a:spcPts val="600"/>
              </a:spcBef>
              <a:spcAft>
                <a:spcPts val="0"/>
              </a:spcAft>
              <a:buClr>
                <a:srgbClr val="FFFFFF"/>
              </a:buClr>
              <a:buSzPts val="1000"/>
              <a:buFont typeface="Arial"/>
              <a:buNone/>
              <a:defRPr/>
            </a:pPr>
            <a:r>
              <a:rPr lang="en-US" sz="1000" b="0" i="0" u="none" strike="noStrike" cap="none">
                <a:solidFill>
                  <a:srgbClr val="FFFFFF"/>
                </a:solidFill>
                <a:latin typeface="Arial"/>
                <a:ea typeface="Arial"/>
                <a:cs typeface="Arial"/>
              </a:rPr>
              <a:t>Samsung Electronics Corporate Citizenship Office holds the copyright of book.</a:t>
            </a:r>
            <a:endParaRPr/>
          </a:p>
          <a:p>
            <a:pPr marL="0" marR="0" lvl="0" indent="0" algn="l">
              <a:lnSpc>
                <a:spcPct val="100000"/>
              </a:lnSpc>
              <a:spcBef>
                <a:spcPts val="300"/>
              </a:spcBef>
              <a:spcAft>
                <a:spcPts val="0"/>
              </a:spcAft>
              <a:buClr>
                <a:srgbClr val="FFFFFF"/>
              </a:buClr>
              <a:buSzPts val="1000"/>
              <a:buFont typeface="Arial"/>
              <a:buNone/>
              <a:defRPr/>
            </a:pPr>
            <a:r>
              <a:rPr lang="en-US" sz="1000" b="0" i="0" u="none" strike="noStrike" cap="none">
                <a:solidFill>
                  <a:srgbClr val="FFFFFF"/>
                </a:solidFill>
                <a:latin typeface="Arial"/>
                <a:ea typeface="Arial"/>
                <a:cs typeface="Arial"/>
              </a:rPr>
              <a:t>This book is a literary property protected by copyright law so reprint and reproduction without permission are prohibited. </a:t>
            </a:r>
            <a:endParaRPr/>
          </a:p>
          <a:p>
            <a:pPr marL="0" marR="0" lvl="0" indent="0" algn="l">
              <a:lnSpc>
                <a:spcPct val="100000"/>
              </a:lnSpc>
              <a:spcBef>
                <a:spcPts val="0"/>
              </a:spcBef>
              <a:spcAft>
                <a:spcPts val="0"/>
              </a:spcAft>
              <a:buClr>
                <a:srgbClr val="FFFFFF"/>
              </a:buClr>
              <a:buSzPts val="1000"/>
              <a:buFont typeface="Arial"/>
              <a:buNone/>
              <a:defRPr/>
            </a:pPr>
            <a:r>
              <a:rPr lang="en-US" sz="1000" b="0" i="0" u="none" strike="noStrike" cap="none">
                <a:solidFill>
                  <a:srgbClr val="FFFFFF"/>
                </a:solidFill>
                <a:latin typeface="Arial"/>
                <a:ea typeface="Arial"/>
                <a:cs typeface="Arial"/>
              </a:rPr>
              <a:t>To use this book other than the curriculum of Samsung innovation Campus or to use the entire or part of this book, you must receive written consent from copyright holder.</a:t>
            </a:r>
            <a:endParaRPr/>
          </a:p>
        </p:txBody>
      </p:sp>
      <p:pic>
        <p:nvPicPr>
          <p:cNvPr id="50" name="Google Shape;50;p11"/>
          <p:cNvPicPr/>
          <p:nvPr/>
        </p:nvPicPr>
        <p:blipFill>
          <a:blip r:embed="rId3">
            <a:alphaModFix/>
          </a:blip>
          <a:stretch/>
        </p:blipFill>
        <p:spPr bwMode="auto">
          <a:xfrm>
            <a:off x="3711822" y="3022951"/>
            <a:ext cx="2476006" cy="812098"/>
          </a:xfrm>
          <a:prstGeom prst="rect">
            <a:avLst/>
          </a:prstGeom>
          <a:noFill/>
          <a:ln>
            <a:noFill/>
          </a:ln>
        </p:spPr>
      </p:pic>
      <p:sp>
        <p:nvSpPr>
          <p:cNvPr id="51" name="Google Shape;51;p11"/>
          <p:cNvSpPr/>
          <p:nvPr/>
        </p:nvSpPr>
        <p:spPr bwMode="auto">
          <a:xfrm>
            <a:off x="449468" y="450000"/>
            <a:ext cx="1290568" cy="198000"/>
          </a:xfrm>
          <a:custGeom>
            <a:avLst/>
            <a:gdLst/>
            <a:ahLst/>
            <a:cxnLst/>
            <a:rect l="l" t="t" r="r" b="b"/>
            <a:pathLst>
              <a:path w="2179" h="334" extrusionOk="0">
                <a:moveTo>
                  <a:pt x="83" y="91"/>
                </a:moveTo>
                <a:cubicBezTo>
                  <a:pt x="81" y="84"/>
                  <a:pt x="82" y="78"/>
                  <a:pt x="82" y="74"/>
                </a:cubicBezTo>
                <a:cubicBezTo>
                  <a:pt x="84" y="64"/>
                  <a:pt x="91" y="53"/>
                  <a:pt x="111" y="53"/>
                </a:cubicBezTo>
                <a:cubicBezTo>
                  <a:pt x="129" y="53"/>
                  <a:pt x="140" y="65"/>
                  <a:pt x="140" y="82"/>
                </a:cubicBezTo>
                <a:cubicBezTo>
                  <a:pt x="140" y="101"/>
                  <a:pt x="140" y="101"/>
                  <a:pt x="140" y="101"/>
                </a:cubicBezTo>
                <a:cubicBezTo>
                  <a:pt x="218" y="101"/>
                  <a:pt x="218" y="101"/>
                  <a:pt x="218" y="101"/>
                </a:cubicBezTo>
                <a:cubicBezTo>
                  <a:pt x="218" y="79"/>
                  <a:pt x="218" y="79"/>
                  <a:pt x="218" y="79"/>
                </a:cubicBezTo>
                <a:cubicBezTo>
                  <a:pt x="218" y="11"/>
                  <a:pt x="156" y="0"/>
                  <a:pt x="112" y="0"/>
                </a:cubicBezTo>
                <a:cubicBezTo>
                  <a:pt x="57" y="0"/>
                  <a:pt x="12" y="19"/>
                  <a:pt x="4" y="70"/>
                </a:cubicBezTo>
                <a:cubicBezTo>
                  <a:pt x="1" y="84"/>
                  <a:pt x="1" y="96"/>
                  <a:pt x="4" y="112"/>
                </a:cubicBezTo>
                <a:cubicBezTo>
                  <a:pt x="18" y="175"/>
                  <a:pt x="128" y="194"/>
                  <a:pt x="145" y="234"/>
                </a:cubicBezTo>
                <a:cubicBezTo>
                  <a:pt x="148" y="241"/>
                  <a:pt x="147" y="251"/>
                  <a:pt x="145" y="257"/>
                </a:cubicBezTo>
                <a:cubicBezTo>
                  <a:pt x="143" y="267"/>
                  <a:pt x="136" y="278"/>
                  <a:pt x="115" y="278"/>
                </a:cubicBezTo>
                <a:cubicBezTo>
                  <a:pt x="95" y="278"/>
                  <a:pt x="84" y="267"/>
                  <a:pt x="84" y="250"/>
                </a:cubicBezTo>
                <a:cubicBezTo>
                  <a:pt x="83" y="220"/>
                  <a:pt x="83" y="220"/>
                  <a:pt x="83" y="220"/>
                </a:cubicBezTo>
                <a:cubicBezTo>
                  <a:pt x="0" y="220"/>
                  <a:pt x="0" y="220"/>
                  <a:pt x="0" y="220"/>
                </a:cubicBezTo>
                <a:cubicBezTo>
                  <a:pt x="0" y="244"/>
                  <a:pt x="0" y="244"/>
                  <a:pt x="0" y="244"/>
                </a:cubicBezTo>
                <a:cubicBezTo>
                  <a:pt x="0" y="313"/>
                  <a:pt x="55" y="334"/>
                  <a:pt x="113" y="334"/>
                </a:cubicBezTo>
                <a:cubicBezTo>
                  <a:pt x="169" y="334"/>
                  <a:pt x="216" y="315"/>
                  <a:pt x="223" y="263"/>
                </a:cubicBezTo>
                <a:cubicBezTo>
                  <a:pt x="227" y="236"/>
                  <a:pt x="224" y="218"/>
                  <a:pt x="223" y="212"/>
                </a:cubicBezTo>
                <a:cubicBezTo>
                  <a:pt x="210" y="146"/>
                  <a:pt x="92" y="127"/>
                  <a:pt x="83" y="91"/>
                </a:cubicBezTo>
                <a:moveTo>
                  <a:pt x="1096" y="91"/>
                </a:moveTo>
                <a:cubicBezTo>
                  <a:pt x="1094" y="85"/>
                  <a:pt x="1095" y="79"/>
                  <a:pt x="1096" y="75"/>
                </a:cubicBezTo>
                <a:cubicBezTo>
                  <a:pt x="1098" y="65"/>
                  <a:pt x="1104" y="54"/>
                  <a:pt x="1124" y="54"/>
                </a:cubicBezTo>
                <a:cubicBezTo>
                  <a:pt x="1142" y="54"/>
                  <a:pt x="1152" y="66"/>
                  <a:pt x="1152" y="82"/>
                </a:cubicBezTo>
                <a:cubicBezTo>
                  <a:pt x="1152" y="102"/>
                  <a:pt x="1152" y="102"/>
                  <a:pt x="1152" y="102"/>
                </a:cubicBezTo>
                <a:cubicBezTo>
                  <a:pt x="1229" y="102"/>
                  <a:pt x="1229" y="102"/>
                  <a:pt x="1229" y="102"/>
                </a:cubicBezTo>
                <a:cubicBezTo>
                  <a:pt x="1229" y="80"/>
                  <a:pt x="1229" y="80"/>
                  <a:pt x="1229" y="80"/>
                </a:cubicBezTo>
                <a:cubicBezTo>
                  <a:pt x="1229" y="13"/>
                  <a:pt x="1169" y="2"/>
                  <a:pt x="1125" y="2"/>
                </a:cubicBezTo>
                <a:cubicBezTo>
                  <a:pt x="1070" y="2"/>
                  <a:pt x="1026" y="20"/>
                  <a:pt x="1017" y="71"/>
                </a:cubicBezTo>
                <a:cubicBezTo>
                  <a:pt x="1015" y="84"/>
                  <a:pt x="1015" y="97"/>
                  <a:pt x="1018" y="112"/>
                </a:cubicBezTo>
                <a:cubicBezTo>
                  <a:pt x="1032" y="175"/>
                  <a:pt x="1141" y="193"/>
                  <a:pt x="1157" y="233"/>
                </a:cubicBezTo>
                <a:cubicBezTo>
                  <a:pt x="1160" y="241"/>
                  <a:pt x="1159" y="250"/>
                  <a:pt x="1158" y="256"/>
                </a:cubicBezTo>
                <a:cubicBezTo>
                  <a:pt x="1155" y="267"/>
                  <a:pt x="1148" y="277"/>
                  <a:pt x="1128" y="277"/>
                </a:cubicBezTo>
                <a:cubicBezTo>
                  <a:pt x="1108" y="277"/>
                  <a:pt x="1097" y="266"/>
                  <a:pt x="1097" y="249"/>
                </a:cubicBezTo>
                <a:cubicBezTo>
                  <a:pt x="1097" y="219"/>
                  <a:pt x="1097" y="219"/>
                  <a:pt x="1097" y="219"/>
                </a:cubicBezTo>
                <a:cubicBezTo>
                  <a:pt x="1014" y="219"/>
                  <a:pt x="1014" y="219"/>
                  <a:pt x="1014" y="219"/>
                </a:cubicBezTo>
                <a:cubicBezTo>
                  <a:pt x="1014" y="243"/>
                  <a:pt x="1014" y="243"/>
                  <a:pt x="1014" y="243"/>
                </a:cubicBezTo>
                <a:cubicBezTo>
                  <a:pt x="1014" y="312"/>
                  <a:pt x="1068" y="332"/>
                  <a:pt x="1126" y="332"/>
                </a:cubicBezTo>
                <a:cubicBezTo>
                  <a:pt x="1182" y="332"/>
                  <a:pt x="1228" y="313"/>
                  <a:pt x="1235" y="262"/>
                </a:cubicBezTo>
                <a:cubicBezTo>
                  <a:pt x="1238" y="235"/>
                  <a:pt x="1236" y="218"/>
                  <a:pt x="1234" y="211"/>
                </a:cubicBezTo>
                <a:cubicBezTo>
                  <a:pt x="1221" y="147"/>
                  <a:pt x="1105" y="127"/>
                  <a:pt x="1096" y="91"/>
                </a:cubicBezTo>
                <a:moveTo>
                  <a:pt x="1803" y="261"/>
                </a:moveTo>
                <a:cubicBezTo>
                  <a:pt x="1730" y="10"/>
                  <a:pt x="1730" y="10"/>
                  <a:pt x="1730" y="10"/>
                </a:cubicBezTo>
                <a:cubicBezTo>
                  <a:pt x="1614" y="10"/>
                  <a:pt x="1614" y="10"/>
                  <a:pt x="1614" y="10"/>
                </a:cubicBezTo>
                <a:cubicBezTo>
                  <a:pt x="1614" y="319"/>
                  <a:pt x="1614" y="319"/>
                  <a:pt x="1614" y="319"/>
                </a:cubicBezTo>
                <a:cubicBezTo>
                  <a:pt x="1691" y="319"/>
                  <a:pt x="1691" y="319"/>
                  <a:pt x="1691" y="319"/>
                </a:cubicBezTo>
                <a:cubicBezTo>
                  <a:pt x="1686" y="60"/>
                  <a:pt x="1686" y="60"/>
                  <a:pt x="1686" y="60"/>
                </a:cubicBezTo>
                <a:cubicBezTo>
                  <a:pt x="1765" y="319"/>
                  <a:pt x="1765" y="319"/>
                  <a:pt x="1765" y="319"/>
                </a:cubicBezTo>
                <a:cubicBezTo>
                  <a:pt x="1876" y="319"/>
                  <a:pt x="1876" y="319"/>
                  <a:pt x="1876" y="319"/>
                </a:cubicBezTo>
                <a:cubicBezTo>
                  <a:pt x="1876" y="10"/>
                  <a:pt x="1876" y="10"/>
                  <a:pt x="1876" y="10"/>
                </a:cubicBezTo>
                <a:cubicBezTo>
                  <a:pt x="1799" y="10"/>
                  <a:pt x="1799" y="10"/>
                  <a:pt x="1799" y="10"/>
                </a:cubicBezTo>
                <a:lnTo>
                  <a:pt x="1803" y="261"/>
                </a:lnTo>
                <a:close/>
                <a:moveTo>
                  <a:pt x="333" y="10"/>
                </a:moveTo>
                <a:cubicBezTo>
                  <a:pt x="276" y="322"/>
                  <a:pt x="276" y="322"/>
                  <a:pt x="276" y="322"/>
                </a:cubicBezTo>
                <a:cubicBezTo>
                  <a:pt x="360" y="322"/>
                  <a:pt x="360" y="322"/>
                  <a:pt x="360" y="322"/>
                </a:cubicBezTo>
                <a:cubicBezTo>
                  <a:pt x="403" y="33"/>
                  <a:pt x="403" y="33"/>
                  <a:pt x="403" y="33"/>
                </a:cubicBezTo>
                <a:cubicBezTo>
                  <a:pt x="446" y="322"/>
                  <a:pt x="446" y="322"/>
                  <a:pt x="446" y="322"/>
                </a:cubicBezTo>
                <a:cubicBezTo>
                  <a:pt x="529" y="322"/>
                  <a:pt x="529" y="322"/>
                  <a:pt x="529" y="322"/>
                </a:cubicBezTo>
                <a:cubicBezTo>
                  <a:pt x="472" y="10"/>
                  <a:pt x="472" y="10"/>
                  <a:pt x="472" y="10"/>
                </a:cubicBezTo>
                <a:lnTo>
                  <a:pt x="333" y="10"/>
                </a:lnTo>
                <a:close/>
                <a:moveTo>
                  <a:pt x="804" y="10"/>
                </a:moveTo>
                <a:cubicBezTo>
                  <a:pt x="765" y="254"/>
                  <a:pt x="765" y="254"/>
                  <a:pt x="765" y="254"/>
                </a:cubicBezTo>
                <a:cubicBezTo>
                  <a:pt x="725" y="10"/>
                  <a:pt x="725" y="10"/>
                  <a:pt x="725" y="10"/>
                </a:cubicBezTo>
                <a:cubicBezTo>
                  <a:pt x="598" y="10"/>
                  <a:pt x="598" y="10"/>
                  <a:pt x="598" y="10"/>
                </a:cubicBezTo>
                <a:cubicBezTo>
                  <a:pt x="592" y="322"/>
                  <a:pt x="592" y="322"/>
                  <a:pt x="592" y="322"/>
                </a:cubicBezTo>
                <a:cubicBezTo>
                  <a:pt x="669" y="322"/>
                  <a:pt x="669" y="322"/>
                  <a:pt x="669" y="322"/>
                </a:cubicBezTo>
                <a:cubicBezTo>
                  <a:pt x="671" y="33"/>
                  <a:pt x="671" y="33"/>
                  <a:pt x="671" y="33"/>
                </a:cubicBezTo>
                <a:cubicBezTo>
                  <a:pt x="725" y="322"/>
                  <a:pt x="725" y="322"/>
                  <a:pt x="725" y="322"/>
                </a:cubicBezTo>
                <a:cubicBezTo>
                  <a:pt x="804" y="322"/>
                  <a:pt x="804" y="322"/>
                  <a:pt x="804" y="322"/>
                </a:cubicBezTo>
                <a:cubicBezTo>
                  <a:pt x="858" y="33"/>
                  <a:pt x="858" y="33"/>
                  <a:pt x="858" y="33"/>
                </a:cubicBezTo>
                <a:cubicBezTo>
                  <a:pt x="860" y="322"/>
                  <a:pt x="860" y="322"/>
                  <a:pt x="860" y="322"/>
                </a:cubicBezTo>
                <a:cubicBezTo>
                  <a:pt x="938" y="322"/>
                  <a:pt x="938" y="322"/>
                  <a:pt x="938" y="322"/>
                </a:cubicBezTo>
                <a:cubicBezTo>
                  <a:pt x="931" y="10"/>
                  <a:pt x="931" y="10"/>
                  <a:pt x="931" y="10"/>
                </a:cubicBezTo>
                <a:lnTo>
                  <a:pt x="804" y="10"/>
                </a:lnTo>
                <a:close/>
                <a:moveTo>
                  <a:pt x="1528" y="10"/>
                </a:moveTo>
                <a:cubicBezTo>
                  <a:pt x="1449" y="10"/>
                  <a:pt x="1449" y="10"/>
                  <a:pt x="1449" y="10"/>
                </a:cubicBezTo>
                <a:cubicBezTo>
                  <a:pt x="1449" y="241"/>
                  <a:pt x="1449" y="241"/>
                  <a:pt x="1449" y="241"/>
                </a:cubicBezTo>
                <a:cubicBezTo>
                  <a:pt x="1449" y="245"/>
                  <a:pt x="1449" y="249"/>
                  <a:pt x="1448" y="253"/>
                </a:cubicBezTo>
                <a:cubicBezTo>
                  <a:pt x="1447" y="260"/>
                  <a:pt x="1440" y="275"/>
                  <a:pt x="1418" y="275"/>
                </a:cubicBezTo>
                <a:cubicBezTo>
                  <a:pt x="1397" y="275"/>
                  <a:pt x="1390" y="260"/>
                  <a:pt x="1389" y="253"/>
                </a:cubicBezTo>
                <a:cubicBezTo>
                  <a:pt x="1388" y="249"/>
                  <a:pt x="1388" y="245"/>
                  <a:pt x="1388" y="241"/>
                </a:cubicBezTo>
                <a:cubicBezTo>
                  <a:pt x="1388" y="10"/>
                  <a:pt x="1388" y="10"/>
                  <a:pt x="1388" y="10"/>
                </a:cubicBezTo>
                <a:cubicBezTo>
                  <a:pt x="1309" y="10"/>
                  <a:pt x="1309" y="10"/>
                  <a:pt x="1309" y="10"/>
                </a:cubicBezTo>
                <a:cubicBezTo>
                  <a:pt x="1309" y="234"/>
                  <a:pt x="1309" y="234"/>
                  <a:pt x="1309" y="234"/>
                </a:cubicBezTo>
                <a:cubicBezTo>
                  <a:pt x="1309" y="239"/>
                  <a:pt x="1309" y="251"/>
                  <a:pt x="1310" y="254"/>
                </a:cubicBezTo>
                <a:cubicBezTo>
                  <a:pt x="1315" y="312"/>
                  <a:pt x="1361" y="331"/>
                  <a:pt x="1418" y="331"/>
                </a:cubicBezTo>
                <a:cubicBezTo>
                  <a:pt x="1476" y="331"/>
                  <a:pt x="1522" y="312"/>
                  <a:pt x="1527" y="254"/>
                </a:cubicBezTo>
                <a:cubicBezTo>
                  <a:pt x="1528" y="251"/>
                  <a:pt x="1528" y="239"/>
                  <a:pt x="1528" y="234"/>
                </a:cubicBezTo>
                <a:lnTo>
                  <a:pt x="1528" y="10"/>
                </a:lnTo>
                <a:close/>
                <a:moveTo>
                  <a:pt x="2069" y="147"/>
                </a:moveTo>
                <a:cubicBezTo>
                  <a:pt x="2069" y="192"/>
                  <a:pt x="2069" y="192"/>
                  <a:pt x="2069" y="192"/>
                </a:cubicBezTo>
                <a:cubicBezTo>
                  <a:pt x="2101" y="192"/>
                  <a:pt x="2101" y="192"/>
                  <a:pt x="2101" y="192"/>
                </a:cubicBezTo>
                <a:cubicBezTo>
                  <a:pt x="2101" y="237"/>
                  <a:pt x="2101" y="237"/>
                  <a:pt x="2101" y="237"/>
                </a:cubicBezTo>
                <a:cubicBezTo>
                  <a:pt x="2101" y="241"/>
                  <a:pt x="2101" y="246"/>
                  <a:pt x="2100" y="249"/>
                </a:cubicBezTo>
                <a:cubicBezTo>
                  <a:pt x="2099" y="258"/>
                  <a:pt x="2091" y="272"/>
                  <a:pt x="2068" y="272"/>
                </a:cubicBezTo>
                <a:cubicBezTo>
                  <a:pt x="2045" y="272"/>
                  <a:pt x="2038" y="258"/>
                  <a:pt x="2036" y="249"/>
                </a:cubicBezTo>
                <a:cubicBezTo>
                  <a:pt x="2036" y="246"/>
                  <a:pt x="2035" y="241"/>
                  <a:pt x="2035" y="237"/>
                </a:cubicBezTo>
                <a:cubicBezTo>
                  <a:pt x="2035" y="95"/>
                  <a:pt x="2035" y="95"/>
                  <a:pt x="2035" y="95"/>
                </a:cubicBezTo>
                <a:cubicBezTo>
                  <a:pt x="2035" y="90"/>
                  <a:pt x="2036" y="85"/>
                  <a:pt x="2037" y="80"/>
                </a:cubicBezTo>
                <a:cubicBezTo>
                  <a:pt x="2038" y="73"/>
                  <a:pt x="2045" y="58"/>
                  <a:pt x="2068" y="58"/>
                </a:cubicBezTo>
                <a:cubicBezTo>
                  <a:pt x="2092" y="58"/>
                  <a:pt x="2098" y="74"/>
                  <a:pt x="2099" y="80"/>
                </a:cubicBezTo>
                <a:cubicBezTo>
                  <a:pt x="2100" y="85"/>
                  <a:pt x="2100" y="92"/>
                  <a:pt x="2100" y="92"/>
                </a:cubicBezTo>
                <a:cubicBezTo>
                  <a:pt x="2100" y="110"/>
                  <a:pt x="2100" y="110"/>
                  <a:pt x="2100" y="110"/>
                </a:cubicBezTo>
                <a:cubicBezTo>
                  <a:pt x="2178" y="110"/>
                  <a:pt x="2178" y="110"/>
                  <a:pt x="2178" y="110"/>
                </a:cubicBezTo>
                <a:cubicBezTo>
                  <a:pt x="2178" y="99"/>
                  <a:pt x="2178" y="99"/>
                  <a:pt x="2178" y="99"/>
                </a:cubicBezTo>
                <a:cubicBezTo>
                  <a:pt x="2178" y="99"/>
                  <a:pt x="2179" y="89"/>
                  <a:pt x="2178" y="79"/>
                </a:cubicBezTo>
                <a:cubicBezTo>
                  <a:pt x="2172" y="20"/>
                  <a:pt x="2124" y="2"/>
                  <a:pt x="2068" y="2"/>
                </a:cubicBezTo>
                <a:cubicBezTo>
                  <a:pt x="2013" y="2"/>
                  <a:pt x="1966" y="21"/>
                  <a:pt x="1959" y="79"/>
                </a:cubicBezTo>
                <a:cubicBezTo>
                  <a:pt x="1958" y="84"/>
                  <a:pt x="1958" y="94"/>
                  <a:pt x="1958" y="99"/>
                </a:cubicBezTo>
                <a:cubicBezTo>
                  <a:pt x="1958" y="230"/>
                  <a:pt x="1958" y="230"/>
                  <a:pt x="1958" y="230"/>
                </a:cubicBezTo>
                <a:cubicBezTo>
                  <a:pt x="1958" y="236"/>
                  <a:pt x="1958" y="241"/>
                  <a:pt x="1959" y="251"/>
                </a:cubicBezTo>
                <a:cubicBezTo>
                  <a:pt x="1964" y="308"/>
                  <a:pt x="2013" y="328"/>
                  <a:pt x="2068" y="328"/>
                </a:cubicBezTo>
                <a:cubicBezTo>
                  <a:pt x="2124" y="328"/>
                  <a:pt x="2173" y="308"/>
                  <a:pt x="2178" y="251"/>
                </a:cubicBezTo>
                <a:cubicBezTo>
                  <a:pt x="2179" y="241"/>
                  <a:pt x="2179" y="236"/>
                  <a:pt x="2179" y="230"/>
                </a:cubicBezTo>
                <a:cubicBezTo>
                  <a:pt x="2179" y="147"/>
                  <a:pt x="2179" y="147"/>
                  <a:pt x="2179" y="147"/>
                </a:cubicBezTo>
                <a:lnTo>
                  <a:pt x="2069" y="147"/>
                </a:lnTo>
                <a:close/>
              </a:path>
            </a:pathLst>
          </a:custGeom>
          <a:solidFill>
            <a:schemeClr val="lt1"/>
          </a:solidFill>
          <a:ln>
            <a:noFill/>
          </a:ln>
        </p:spPr>
        <p:txBody>
          <a:bodyPr spcFirstLastPara="1" wrap="square" lIns="91400" tIns="45700" rIns="91400" bIns="45700" anchor="t" anchorCtr="0">
            <a:noAutofit/>
          </a:bodyPr>
          <a:lstStyle/>
          <a:p>
            <a:pPr marL="0" marR="0" lvl="0" indent="0" algn="l">
              <a:lnSpc>
                <a:spcPct val="100000"/>
              </a:lnSpc>
              <a:spcBef>
                <a:spcPts val="0"/>
              </a:spcBef>
              <a:spcAft>
                <a:spcPts val="0"/>
              </a:spcAft>
              <a:buClr>
                <a:schemeClr val="dk1"/>
              </a:buClr>
              <a:buSzPts val="1959"/>
              <a:buFont typeface="Calibri"/>
              <a:buNone/>
              <a:defRPr/>
            </a:pPr>
            <a:endParaRPr sz="1950">
              <a:solidFill>
                <a:schemeClr val="dk1"/>
              </a:solidFill>
              <a:latin typeface="Calibri"/>
              <a:ea typeface="Calibri"/>
              <a:cs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bwMode="auto">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hdr="0" ftr="0" dt="0"/>
  <p:txStyles>
    <p:title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titleStyle>
    <p:body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bodyStyle>
    <p:other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21.png"/><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24.png"/><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56" name="Google Shape;56;p1"/>
          <p:cNvSpPr txBox="1">
            <a:spLocks noGrp="1"/>
          </p:cNvSpPr>
          <p:nvPr>
            <p:ph type="title"/>
          </p:nvPr>
        </p:nvSpPr>
        <p:spPr bwMode="auto">
          <a:xfrm>
            <a:off x="720000" y="2532123"/>
            <a:ext cx="6419031" cy="1719000"/>
          </a:xfrm>
          <a:prstGeom prst="rect">
            <a:avLst/>
          </a:prstGeom>
          <a:noFill/>
          <a:ln>
            <a:noFill/>
          </a:ln>
        </p:spPr>
        <p:txBody>
          <a:bodyPr spcFirstLastPara="1" wrap="square" lIns="0" tIns="0" rIns="0" bIns="0" anchor="t" anchorCtr="0">
            <a:spAutoFit/>
          </a:bodyPr>
          <a:lstStyle/>
          <a:p>
            <a:pPr marL="0" lvl="0" indent="0" algn="l">
              <a:lnSpc>
                <a:spcPct val="100000"/>
              </a:lnSpc>
              <a:spcBef>
                <a:spcPts val="0"/>
              </a:spcBef>
              <a:spcAft>
                <a:spcPts val="0"/>
              </a:spcAft>
              <a:buClr>
                <a:schemeClr val="dk1"/>
              </a:buClr>
              <a:buSzPts val="4800"/>
              <a:buFont typeface="Arial"/>
              <a:buNone/>
              <a:defRPr/>
            </a:pPr>
            <a:r>
              <a:rPr lang="en-US"/>
              <a:t>Samsung Innovation Campus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62" name="Google Shape;62;p2"/>
          <p:cNvSpPr/>
          <p:nvPr/>
        </p:nvSpPr>
        <p:spPr bwMode="auto">
          <a:xfrm>
            <a:off x="1076727" y="3462595"/>
            <a:ext cx="3006642" cy="430887"/>
          </a:xfrm>
          <a:prstGeom prst="rect">
            <a:avLst/>
          </a:prstGeom>
          <a:noFill/>
          <a:ln>
            <a:noFill/>
          </a:ln>
        </p:spPr>
        <p:txBody>
          <a:bodyPr spcFirstLastPara="1" wrap="square" lIns="0" tIns="0" rIns="0" bIns="0" anchor="ctr" anchorCtr="0">
            <a:spAutoFit/>
          </a:bodyPr>
          <a:lstStyle/>
          <a:p>
            <a:pPr marL="0" marR="0" lvl="0" indent="0" algn="l">
              <a:spcBef>
                <a:spcPts val="0"/>
              </a:spcBef>
              <a:spcAft>
                <a:spcPts val="0"/>
              </a:spcAft>
              <a:buNone/>
              <a:defRPr/>
            </a:pPr>
            <a:r>
              <a:rPr lang="es-PA" sz="2800" dirty="0">
                <a:solidFill>
                  <a:schemeClr val="bg1">
                    <a:lumMod val="50000"/>
                  </a:schemeClr>
                </a:solidFill>
                <a:latin typeface="Arial"/>
                <a:ea typeface="Arial"/>
                <a:cs typeface="Arial"/>
              </a:rPr>
              <a:t>Data Wizard Gang</a:t>
            </a:r>
            <a:endParaRPr sz="2800" dirty="0">
              <a:solidFill>
                <a:schemeClr val="bg1">
                  <a:lumMod val="50000"/>
                </a:schemeClr>
              </a:solidFill>
              <a:latin typeface="Arial"/>
              <a:ea typeface="Arial"/>
              <a:cs typeface="Arial"/>
            </a:endParaRPr>
          </a:p>
        </p:txBody>
      </p:sp>
      <p:pic>
        <p:nvPicPr>
          <p:cNvPr id="15" name="Imagen 14" descr="Texto&#10;&#10;Descripción generada automáticamente">
            <a:extLst>
              <a:ext uri="{FF2B5EF4-FFF2-40B4-BE49-F238E27FC236}">
                <a16:creationId xmlns:a16="http://schemas.microsoft.com/office/drawing/2014/main" id="{E910E791-395C-F2D7-0E66-85D2FBDD0B15}"/>
              </a:ext>
            </a:extLst>
          </p:cNvPr>
          <p:cNvPicPr>
            <a:picLocks noChangeAspect="1"/>
          </p:cNvPicPr>
          <p:nvPr/>
        </p:nvPicPr>
        <p:blipFill>
          <a:blip r:embed="rId3"/>
          <a:stretch>
            <a:fillRect/>
          </a:stretch>
        </p:blipFill>
        <p:spPr>
          <a:xfrm>
            <a:off x="934168" y="1818968"/>
            <a:ext cx="7708388" cy="1462547"/>
          </a:xfrm>
          <a:prstGeom prst="rect">
            <a:avLst/>
          </a:prstGeom>
        </p:spPr>
      </p:pic>
      <p:sp>
        <p:nvSpPr>
          <p:cNvPr id="16" name="CuadroTexto 15">
            <a:extLst>
              <a:ext uri="{FF2B5EF4-FFF2-40B4-BE49-F238E27FC236}">
                <a16:creationId xmlns:a16="http://schemas.microsoft.com/office/drawing/2014/main" id="{437F2266-B5DC-763E-89DE-C8DB426A82CE}"/>
              </a:ext>
            </a:extLst>
          </p:cNvPr>
          <p:cNvSpPr txBox="1"/>
          <p:nvPr/>
        </p:nvSpPr>
        <p:spPr bwMode="auto">
          <a:xfrm>
            <a:off x="8445911" y="6467848"/>
            <a:ext cx="895054" cy="246221"/>
          </a:xfrm>
          <a:prstGeom prst="rect">
            <a:avLst/>
          </a:prstGeom>
          <a:solidFill>
            <a:schemeClr val="bg1"/>
          </a:solidFill>
        </p:spPr>
        <p:txBody>
          <a:bodyPr wrap="square" rtlCol="0">
            <a:spAutoFit/>
          </a:bodyPr>
          <a:lstStyle/>
          <a:p>
            <a:pPr algn="ctr"/>
            <a:r>
              <a:rPr lang="en-US" sz="1000" dirty="0">
                <a:solidFill>
                  <a:schemeClr val="bg1">
                    <a:lumMod val="50000"/>
                  </a:schemeClr>
                </a:solidFill>
              </a:rPr>
              <a:t>AgroInsigh</a:t>
            </a:r>
            <a:r>
              <a:rPr lang="es-PA" sz="1000" dirty="0">
                <a:solidFill>
                  <a:schemeClr val="bg1">
                    <a:lumMod val="50000"/>
                  </a:schemeClr>
                </a:solidFill>
              </a:rPr>
              <a:t>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18679249" name="Google Shape;68;p3"/>
          <p:cNvSpPr/>
          <p:nvPr/>
        </p:nvSpPr>
        <p:spPr bwMode="auto">
          <a:xfrm>
            <a:off x="295115" y="199287"/>
            <a:ext cx="5485925" cy="553998"/>
          </a:xfrm>
          <a:prstGeom prst="rect">
            <a:avLst/>
          </a:prstGeom>
          <a:noFill/>
          <a:ln>
            <a:noFill/>
          </a:ln>
        </p:spPr>
        <p:txBody>
          <a:bodyPr spcFirstLastPara="1" wrap="square" lIns="0" tIns="0" rIns="0" bIns="0" anchor="t" anchorCtr="0">
            <a:spAutoFit/>
          </a:bodyPr>
          <a:lstStyle/>
          <a:p>
            <a:pPr marL="0" marR="0" lvl="0" indent="0" algn="l">
              <a:spcBef>
                <a:spcPts val="0"/>
              </a:spcBef>
              <a:spcAft>
                <a:spcPts val="0"/>
              </a:spcAft>
              <a:buNone/>
              <a:defRPr/>
            </a:pPr>
            <a:r>
              <a:rPr lang="en-US" sz="3600" dirty="0">
                <a:solidFill>
                  <a:schemeClr val="lt1"/>
                </a:solidFill>
                <a:latin typeface="Arial"/>
                <a:ea typeface="Arial"/>
                <a:cs typeface="Arial"/>
              </a:rPr>
              <a:t>Team – Data Wizard Gang</a:t>
            </a:r>
            <a:endParaRPr sz="1800" dirty="0"/>
          </a:p>
        </p:txBody>
      </p:sp>
      <p:pic>
        <p:nvPicPr>
          <p:cNvPr id="2" name="Imagen 1">
            <a:extLst>
              <a:ext uri="{FF2B5EF4-FFF2-40B4-BE49-F238E27FC236}">
                <a16:creationId xmlns:a16="http://schemas.microsoft.com/office/drawing/2014/main" id="{01B0870C-81F9-A04C-4BCD-C1AF2136DA05}"/>
              </a:ext>
            </a:extLst>
          </p:cNvPr>
          <p:cNvPicPr>
            <a:picLocks noChangeAspect="1"/>
          </p:cNvPicPr>
          <p:nvPr/>
        </p:nvPicPr>
        <p:blipFill>
          <a:blip r:embed="rId3"/>
          <a:stretch>
            <a:fillRect/>
          </a:stretch>
        </p:blipFill>
        <p:spPr>
          <a:xfrm>
            <a:off x="5202349" y="3720734"/>
            <a:ext cx="2627148" cy="2531819"/>
          </a:xfrm>
          <a:prstGeom prst="rect">
            <a:avLst/>
          </a:prstGeom>
        </p:spPr>
      </p:pic>
      <p:pic>
        <p:nvPicPr>
          <p:cNvPr id="3" name="Imagen 2">
            <a:extLst>
              <a:ext uri="{FF2B5EF4-FFF2-40B4-BE49-F238E27FC236}">
                <a16:creationId xmlns:a16="http://schemas.microsoft.com/office/drawing/2014/main" id="{AA246049-04D0-2268-CE60-6429246C2AA7}"/>
              </a:ext>
            </a:extLst>
          </p:cNvPr>
          <p:cNvPicPr>
            <a:picLocks noChangeAspect="1"/>
          </p:cNvPicPr>
          <p:nvPr/>
        </p:nvPicPr>
        <p:blipFill>
          <a:blip r:embed="rId4"/>
          <a:stretch>
            <a:fillRect/>
          </a:stretch>
        </p:blipFill>
        <p:spPr>
          <a:xfrm>
            <a:off x="6899258" y="1202125"/>
            <a:ext cx="2357953" cy="2380410"/>
          </a:xfrm>
          <a:prstGeom prst="rect">
            <a:avLst/>
          </a:prstGeom>
        </p:spPr>
      </p:pic>
      <p:pic>
        <p:nvPicPr>
          <p:cNvPr id="4" name="Imagen 3">
            <a:extLst>
              <a:ext uri="{FF2B5EF4-FFF2-40B4-BE49-F238E27FC236}">
                <a16:creationId xmlns:a16="http://schemas.microsoft.com/office/drawing/2014/main" id="{10F87E4F-E8BB-5333-6BB5-2E50FD21CEBA}"/>
              </a:ext>
            </a:extLst>
          </p:cNvPr>
          <p:cNvPicPr>
            <a:picLocks noChangeAspect="1"/>
          </p:cNvPicPr>
          <p:nvPr/>
        </p:nvPicPr>
        <p:blipFill>
          <a:blip r:embed="rId5"/>
          <a:stretch>
            <a:fillRect/>
          </a:stretch>
        </p:blipFill>
        <p:spPr>
          <a:xfrm>
            <a:off x="680126" y="1202127"/>
            <a:ext cx="2357951" cy="2380408"/>
          </a:xfrm>
          <a:prstGeom prst="rect">
            <a:avLst/>
          </a:prstGeom>
        </p:spPr>
      </p:pic>
      <p:pic>
        <p:nvPicPr>
          <p:cNvPr id="5" name="Imagen 4">
            <a:extLst>
              <a:ext uri="{FF2B5EF4-FFF2-40B4-BE49-F238E27FC236}">
                <a16:creationId xmlns:a16="http://schemas.microsoft.com/office/drawing/2014/main" id="{81BCA1BF-C906-013D-4E5D-40469AFD2B20}"/>
              </a:ext>
            </a:extLst>
          </p:cNvPr>
          <p:cNvPicPr>
            <a:picLocks noChangeAspect="1"/>
          </p:cNvPicPr>
          <p:nvPr/>
        </p:nvPicPr>
        <p:blipFill>
          <a:blip r:embed="rId6"/>
          <a:stretch>
            <a:fillRect/>
          </a:stretch>
        </p:blipFill>
        <p:spPr>
          <a:xfrm>
            <a:off x="3806826" y="1202127"/>
            <a:ext cx="2357951" cy="2380409"/>
          </a:xfrm>
          <a:prstGeom prst="rect">
            <a:avLst/>
          </a:prstGeom>
        </p:spPr>
      </p:pic>
      <p:pic>
        <p:nvPicPr>
          <p:cNvPr id="6" name="Imagen 5">
            <a:extLst>
              <a:ext uri="{FF2B5EF4-FFF2-40B4-BE49-F238E27FC236}">
                <a16:creationId xmlns:a16="http://schemas.microsoft.com/office/drawing/2014/main" id="{55CB0DB9-3143-B3BB-E1CC-11B8DB2D1E98}"/>
              </a:ext>
            </a:extLst>
          </p:cNvPr>
          <p:cNvPicPr>
            <a:picLocks noChangeAspect="1"/>
          </p:cNvPicPr>
          <p:nvPr/>
        </p:nvPicPr>
        <p:blipFill>
          <a:blip r:embed="rId7"/>
          <a:stretch>
            <a:fillRect/>
          </a:stretch>
        </p:blipFill>
        <p:spPr>
          <a:xfrm>
            <a:off x="2194284" y="3720733"/>
            <a:ext cx="2507934" cy="2531819"/>
          </a:xfrm>
          <a:prstGeom prst="rect">
            <a:avLst/>
          </a:prstGeom>
        </p:spPr>
      </p:pic>
      <p:sp>
        <p:nvSpPr>
          <p:cNvPr id="8" name="CuadroTexto 7">
            <a:extLst>
              <a:ext uri="{FF2B5EF4-FFF2-40B4-BE49-F238E27FC236}">
                <a16:creationId xmlns:a16="http://schemas.microsoft.com/office/drawing/2014/main" id="{C953AC35-EE6E-185F-DBB0-AD341467B66C}"/>
              </a:ext>
            </a:extLst>
          </p:cNvPr>
          <p:cNvSpPr txBox="1"/>
          <p:nvPr/>
        </p:nvSpPr>
        <p:spPr>
          <a:xfrm>
            <a:off x="680126" y="2967334"/>
            <a:ext cx="1946971" cy="461665"/>
          </a:xfrm>
          <a:prstGeom prst="rect">
            <a:avLst/>
          </a:prstGeom>
          <a:solidFill>
            <a:schemeClr val="bg1">
              <a:lumMod val="85000"/>
              <a:alpha val="51000"/>
            </a:schemeClr>
          </a:solidFill>
          <a:ln>
            <a:noFill/>
          </a:ln>
        </p:spPr>
        <p:txBody>
          <a:bodyPr wrap="square" rtlCol="0">
            <a:spAutoFit/>
          </a:bodyPr>
          <a:lstStyle/>
          <a:p>
            <a:pPr algn="ctr"/>
            <a:r>
              <a:rPr lang="es-PA" b="1" dirty="0">
                <a:solidFill>
                  <a:schemeClr val="bg1">
                    <a:lumMod val="95000"/>
                  </a:schemeClr>
                </a:solidFill>
              </a:rPr>
              <a:t>Justin Williams</a:t>
            </a:r>
          </a:p>
          <a:p>
            <a:pPr algn="ctr"/>
            <a:r>
              <a:rPr lang="es-PA" sz="1000" b="1" dirty="0">
                <a:solidFill>
                  <a:schemeClr val="bg1">
                    <a:lumMod val="95000"/>
                  </a:schemeClr>
                </a:solidFill>
              </a:rPr>
              <a:t>Project Manager</a:t>
            </a:r>
          </a:p>
        </p:txBody>
      </p:sp>
      <p:sp>
        <p:nvSpPr>
          <p:cNvPr id="11" name="CuadroTexto 10">
            <a:extLst>
              <a:ext uri="{FF2B5EF4-FFF2-40B4-BE49-F238E27FC236}">
                <a16:creationId xmlns:a16="http://schemas.microsoft.com/office/drawing/2014/main" id="{D835A7C9-B672-E253-692B-EBCAB0337011}"/>
              </a:ext>
            </a:extLst>
          </p:cNvPr>
          <p:cNvSpPr txBox="1"/>
          <p:nvPr/>
        </p:nvSpPr>
        <p:spPr bwMode="auto">
          <a:xfrm>
            <a:off x="6899258" y="2959137"/>
            <a:ext cx="2092577" cy="461665"/>
          </a:xfrm>
          <a:prstGeom prst="rect">
            <a:avLst/>
          </a:prstGeom>
          <a:solidFill>
            <a:schemeClr val="bg1">
              <a:lumMod val="85000"/>
              <a:alpha val="51000"/>
            </a:schemeClr>
          </a:solidFill>
          <a:ln>
            <a:noFill/>
          </a:ln>
        </p:spPr>
        <p:txBody>
          <a:bodyPr wrap="square" rtlCol="0">
            <a:spAutoFit/>
          </a:bodyPr>
          <a:lstStyle/>
          <a:p>
            <a:pPr algn="ctr"/>
            <a:r>
              <a:rPr lang="es-PA" b="1" dirty="0">
                <a:solidFill>
                  <a:schemeClr val="bg1">
                    <a:lumMod val="95000"/>
                  </a:schemeClr>
                </a:solidFill>
              </a:rPr>
              <a:t>Alejandro Cardona</a:t>
            </a:r>
          </a:p>
          <a:p>
            <a:pPr algn="ctr"/>
            <a:r>
              <a:rPr lang="es-ES" sz="1000" b="1" dirty="0">
                <a:solidFill>
                  <a:schemeClr val="bg1">
                    <a:lumMod val="95000"/>
                  </a:schemeClr>
                </a:solidFill>
              </a:rPr>
              <a:t>Senior </a:t>
            </a:r>
            <a:r>
              <a:rPr lang="en-US" sz="1000" b="1" dirty="0">
                <a:solidFill>
                  <a:schemeClr val="bg1">
                    <a:lumMod val="95000"/>
                  </a:schemeClr>
                </a:solidFill>
              </a:rPr>
              <a:t>Developer</a:t>
            </a:r>
          </a:p>
        </p:txBody>
      </p:sp>
      <p:sp>
        <p:nvSpPr>
          <p:cNvPr id="12" name="CuadroTexto 11">
            <a:extLst>
              <a:ext uri="{FF2B5EF4-FFF2-40B4-BE49-F238E27FC236}">
                <a16:creationId xmlns:a16="http://schemas.microsoft.com/office/drawing/2014/main" id="{2D62E1D0-C2FE-BEFE-58B3-B8BD2DBC6844}"/>
              </a:ext>
            </a:extLst>
          </p:cNvPr>
          <p:cNvSpPr txBox="1"/>
          <p:nvPr/>
        </p:nvSpPr>
        <p:spPr bwMode="auto">
          <a:xfrm>
            <a:off x="3806826" y="2967335"/>
            <a:ext cx="2092578" cy="461665"/>
          </a:xfrm>
          <a:prstGeom prst="rect">
            <a:avLst/>
          </a:prstGeom>
          <a:solidFill>
            <a:schemeClr val="bg1">
              <a:lumMod val="85000"/>
              <a:alpha val="51000"/>
            </a:schemeClr>
          </a:solidFill>
          <a:ln>
            <a:noFill/>
          </a:ln>
        </p:spPr>
        <p:txBody>
          <a:bodyPr wrap="square" rtlCol="0">
            <a:spAutoFit/>
          </a:bodyPr>
          <a:lstStyle/>
          <a:p>
            <a:pPr algn="ctr"/>
            <a:r>
              <a:rPr lang="es-PA" b="1" dirty="0">
                <a:solidFill>
                  <a:schemeClr val="bg1">
                    <a:lumMod val="95000"/>
                  </a:schemeClr>
                </a:solidFill>
              </a:rPr>
              <a:t>José L. Camarena</a:t>
            </a:r>
          </a:p>
          <a:p>
            <a:pPr algn="ctr"/>
            <a:r>
              <a:rPr lang="en-US" sz="1000" b="1" dirty="0">
                <a:solidFill>
                  <a:schemeClr val="bg1">
                    <a:lumMod val="95000"/>
                  </a:schemeClr>
                </a:solidFill>
              </a:rPr>
              <a:t>UI Designer </a:t>
            </a:r>
          </a:p>
        </p:txBody>
      </p:sp>
      <p:sp>
        <p:nvSpPr>
          <p:cNvPr id="13" name="CuadroTexto 12">
            <a:extLst>
              <a:ext uri="{FF2B5EF4-FFF2-40B4-BE49-F238E27FC236}">
                <a16:creationId xmlns:a16="http://schemas.microsoft.com/office/drawing/2014/main" id="{5EF8F59E-F3B4-A437-768C-8A3C7E4F9366}"/>
              </a:ext>
            </a:extLst>
          </p:cNvPr>
          <p:cNvSpPr txBox="1"/>
          <p:nvPr/>
        </p:nvSpPr>
        <p:spPr bwMode="auto">
          <a:xfrm>
            <a:off x="2194284" y="5655873"/>
            <a:ext cx="2191722" cy="476618"/>
          </a:xfrm>
          <a:prstGeom prst="rect">
            <a:avLst/>
          </a:prstGeom>
          <a:solidFill>
            <a:schemeClr val="bg1">
              <a:lumMod val="85000"/>
              <a:alpha val="51000"/>
            </a:schemeClr>
          </a:solidFill>
          <a:ln>
            <a:noFill/>
          </a:ln>
        </p:spPr>
        <p:txBody>
          <a:bodyPr wrap="square" rtlCol="0">
            <a:spAutoFit/>
          </a:bodyPr>
          <a:lstStyle/>
          <a:p>
            <a:pPr algn="ctr"/>
            <a:r>
              <a:rPr lang="es-PA" b="1" dirty="0">
                <a:solidFill>
                  <a:schemeClr val="bg1">
                    <a:lumMod val="95000"/>
                  </a:schemeClr>
                </a:solidFill>
              </a:rPr>
              <a:t>Carlos Rodríguez Ch.</a:t>
            </a:r>
          </a:p>
          <a:p>
            <a:pPr algn="ctr"/>
            <a:r>
              <a:rPr lang="en-US" sz="1000" b="1" dirty="0">
                <a:solidFill>
                  <a:schemeClr val="bg1">
                    <a:lumMod val="95000"/>
                  </a:schemeClr>
                </a:solidFill>
              </a:rPr>
              <a:t>Software Developer</a:t>
            </a:r>
          </a:p>
        </p:txBody>
      </p:sp>
      <p:sp>
        <p:nvSpPr>
          <p:cNvPr id="14" name="CuadroTexto 13">
            <a:extLst>
              <a:ext uri="{FF2B5EF4-FFF2-40B4-BE49-F238E27FC236}">
                <a16:creationId xmlns:a16="http://schemas.microsoft.com/office/drawing/2014/main" id="{70334CFD-1270-AC73-5D51-9EFE06C66025}"/>
              </a:ext>
            </a:extLst>
          </p:cNvPr>
          <p:cNvSpPr txBox="1"/>
          <p:nvPr/>
        </p:nvSpPr>
        <p:spPr bwMode="auto">
          <a:xfrm>
            <a:off x="5200608" y="5655873"/>
            <a:ext cx="2295905" cy="476618"/>
          </a:xfrm>
          <a:prstGeom prst="rect">
            <a:avLst/>
          </a:prstGeom>
          <a:solidFill>
            <a:schemeClr val="bg1">
              <a:lumMod val="85000"/>
              <a:alpha val="51000"/>
            </a:schemeClr>
          </a:solidFill>
          <a:ln>
            <a:noFill/>
          </a:ln>
        </p:spPr>
        <p:txBody>
          <a:bodyPr wrap="square" rtlCol="0">
            <a:spAutoFit/>
          </a:bodyPr>
          <a:lstStyle/>
          <a:p>
            <a:pPr algn="ctr"/>
            <a:r>
              <a:rPr lang="es-PA" b="1" dirty="0">
                <a:solidFill>
                  <a:schemeClr val="bg1">
                    <a:lumMod val="95000"/>
                  </a:schemeClr>
                </a:solidFill>
              </a:rPr>
              <a:t>Oscar Pérez</a:t>
            </a:r>
          </a:p>
          <a:p>
            <a:pPr algn="ctr"/>
            <a:r>
              <a:rPr lang="en-US" sz="1000" b="1" dirty="0">
                <a:solidFill>
                  <a:schemeClr val="bg1">
                    <a:lumMod val="95000"/>
                  </a:schemeClr>
                </a:solidFill>
              </a:rPr>
              <a:t>Web Designer</a:t>
            </a:r>
          </a:p>
        </p:txBody>
      </p:sp>
      <p:sp>
        <p:nvSpPr>
          <p:cNvPr id="18" name="CuadroTexto 17">
            <a:extLst>
              <a:ext uri="{FF2B5EF4-FFF2-40B4-BE49-F238E27FC236}">
                <a16:creationId xmlns:a16="http://schemas.microsoft.com/office/drawing/2014/main" id="{27B459BC-3451-0CD0-E5E5-1906B49B3A90}"/>
              </a:ext>
            </a:extLst>
          </p:cNvPr>
          <p:cNvSpPr txBox="1"/>
          <p:nvPr/>
        </p:nvSpPr>
        <p:spPr bwMode="auto">
          <a:xfrm>
            <a:off x="8445911" y="6467848"/>
            <a:ext cx="895054" cy="246221"/>
          </a:xfrm>
          <a:prstGeom prst="rect">
            <a:avLst/>
          </a:prstGeom>
          <a:solidFill>
            <a:schemeClr val="bg1"/>
          </a:solidFill>
        </p:spPr>
        <p:txBody>
          <a:bodyPr wrap="square" rtlCol="0">
            <a:spAutoFit/>
          </a:bodyPr>
          <a:lstStyle/>
          <a:p>
            <a:pPr algn="ctr"/>
            <a:r>
              <a:rPr lang="en-US" sz="1000" dirty="0">
                <a:solidFill>
                  <a:schemeClr val="bg1">
                    <a:lumMod val="50000"/>
                  </a:schemeClr>
                </a:solidFill>
              </a:rPr>
              <a:t>AgroInsigh</a:t>
            </a:r>
            <a:r>
              <a:rPr lang="es-PA" sz="1000" dirty="0">
                <a:solidFill>
                  <a:schemeClr val="bg1">
                    <a:lumMod val="50000"/>
                  </a:schemeClr>
                </a:solidFill>
              </a:rPr>
              <a:t>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18679249" name="Google Shape;68;p3"/>
          <p:cNvSpPr/>
          <p:nvPr/>
        </p:nvSpPr>
        <p:spPr bwMode="auto">
          <a:xfrm>
            <a:off x="521498" y="209447"/>
            <a:ext cx="3064103" cy="553998"/>
          </a:xfrm>
          <a:prstGeom prst="rect">
            <a:avLst/>
          </a:prstGeom>
          <a:noFill/>
          <a:ln>
            <a:noFill/>
          </a:ln>
        </p:spPr>
        <p:txBody>
          <a:bodyPr spcFirstLastPara="1" wrap="square" lIns="0" tIns="0" rIns="0" bIns="0" anchor="t" anchorCtr="0">
            <a:spAutoFit/>
          </a:bodyPr>
          <a:lstStyle/>
          <a:p>
            <a:pPr marL="0" marR="0" lvl="0" indent="0" algn="l">
              <a:spcBef>
                <a:spcPts val="0"/>
              </a:spcBef>
              <a:spcAft>
                <a:spcPts val="0"/>
              </a:spcAft>
              <a:buNone/>
              <a:defRPr/>
            </a:pPr>
            <a:r>
              <a:rPr lang="es-PA" sz="3600" dirty="0">
                <a:solidFill>
                  <a:schemeClr val="lt1"/>
                </a:solidFill>
                <a:latin typeface="Arial"/>
                <a:ea typeface="Arial"/>
                <a:cs typeface="Arial"/>
              </a:rPr>
              <a:t>Planteamiento</a:t>
            </a:r>
            <a:endParaRPr lang="es-PA" sz="1800" dirty="0"/>
          </a:p>
        </p:txBody>
      </p:sp>
      <p:sp>
        <p:nvSpPr>
          <p:cNvPr id="1906883859" name="Google Shape;71;p3"/>
          <p:cNvSpPr/>
          <p:nvPr/>
        </p:nvSpPr>
        <p:spPr bwMode="auto">
          <a:xfrm>
            <a:off x="227801" y="5947510"/>
            <a:ext cx="36000" cy="252000"/>
          </a:xfrm>
          <a:prstGeom prst="rect">
            <a:avLst/>
          </a:prstGeom>
          <a:solidFill>
            <a:srgbClr val="193EB0"/>
          </a:solidFill>
          <a:ln>
            <a:noFill/>
          </a:ln>
        </p:spPr>
        <p:txBody>
          <a:bodyPr spcFirstLastPara="1" wrap="square" lIns="91424" tIns="45699" rIns="91424" bIns="45699" anchor="ctr" anchorCtr="0">
            <a:noAutofit/>
          </a:bodyPr>
          <a:lstStyle/>
          <a:p>
            <a:pPr marL="0" marR="0" lvl="0" indent="0" algn="ctr">
              <a:spcBef>
                <a:spcPts val="0"/>
              </a:spcBef>
              <a:spcAft>
                <a:spcPts val="0"/>
              </a:spcAft>
              <a:buNone/>
              <a:defRPr/>
            </a:pPr>
            <a:endParaRPr sz="2800">
              <a:solidFill>
                <a:schemeClr val="lt1"/>
              </a:solidFill>
              <a:latin typeface="Calibri"/>
              <a:ea typeface="Calibri"/>
              <a:cs typeface="Calibri"/>
            </a:endParaRPr>
          </a:p>
        </p:txBody>
      </p:sp>
      <p:pic>
        <p:nvPicPr>
          <p:cNvPr id="3" name="Imagen 2">
            <a:extLst>
              <a:ext uri="{FF2B5EF4-FFF2-40B4-BE49-F238E27FC236}">
                <a16:creationId xmlns:a16="http://schemas.microsoft.com/office/drawing/2014/main" id="{D08A1746-7490-1A5F-C03D-54AC6A4EFB9E}"/>
              </a:ext>
            </a:extLst>
          </p:cNvPr>
          <p:cNvPicPr>
            <a:picLocks noChangeAspect="1"/>
          </p:cNvPicPr>
          <p:nvPr/>
        </p:nvPicPr>
        <p:blipFill>
          <a:blip r:embed="rId3"/>
          <a:stretch>
            <a:fillRect/>
          </a:stretch>
        </p:blipFill>
        <p:spPr>
          <a:xfrm>
            <a:off x="6621665" y="2867782"/>
            <a:ext cx="2841882" cy="2841882"/>
          </a:xfrm>
          <a:prstGeom prst="rect">
            <a:avLst/>
          </a:prstGeom>
        </p:spPr>
      </p:pic>
      <p:sp>
        <p:nvSpPr>
          <p:cNvPr id="4" name="CuadroTexto 3">
            <a:extLst>
              <a:ext uri="{FF2B5EF4-FFF2-40B4-BE49-F238E27FC236}">
                <a16:creationId xmlns:a16="http://schemas.microsoft.com/office/drawing/2014/main" id="{6788BD00-49E4-55D9-6434-3F8DF21EFC56}"/>
              </a:ext>
            </a:extLst>
          </p:cNvPr>
          <p:cNvSpPr txBox="1"/>
          <p:nvPr/>
        </p:nvSpPr>
        <p:spPr>
          <a:xfrm>
            <a:off x="6892053" y="5709664"/>
            <a:ext cx="2340438" cy="415498"/>
          </a:xfrm>
          <a:prstGeom prst="rect">
            <a:avLst/>
          </a:prstGeom>
          <a:noFill/>
        </p:spPr>
        <p:txBody>
          <a:bodyPr wrap="square" rtlCol="0">
            <a:spAutoFit/>
          </a:bodyPr>
          <a:lstStyle/>
          <a:p>
            <a:r>
              <a:rPr lang="es-PA" sz="1050" dirty="0"/>
              <a:t>Fuente: Naciones Unida - Objetivos de Desarrollo Sostenibles</a:t>
            </a:r>
          </a:p>
        </p:txBody>
      </p:sp>
      <p:sp>
        <p:nvSpPr>
          <p:cNvPr id="8" name="CuadroTexto 7">
            <a:extLst>
              <a:ext uri="{FF2B5EF4-FFF2-40B4-BE49-F238E27FC236}">
                <a16:creationId xmlns:a16="http://schemas.microsoft.com/office/drawing/2014/main" id="{18B3F6A4-EFCD-0446-A7EC-9C416BB8790D}"/>
              </a:ext>
            </a:extLst>
          </p:cNvPr>
          <p:cNvSpPr txBox="1"/>
          <p:nvPr/>
        </p:nvSpPr>
        <p:spPr>
          <a:xfrm>
            <a:off x="299918" y="3836362"/>
            <a:ext cx="5804206" cy="1938992"/>
          </a:xfrm>
          <a:prstGeom prst="rect">
            <a:avLst/>
          </a:prstGeom>
          <a:noFill/>
        </p:spPr>
        <p:txBody>
          <a:bodyPr wrap="square">
            <a:spAutoFit/>
          </a:bodyPr>
          <a:lstStyle/>
          <a:p>
            <a:pPr algn="just"/>
            <a:r>
              <a:rPr lang="es-ES" sz="2000" b="1" dirty="0"/>
              <a:t>Problema global de hambre e inseguridad alimentaria:</a:t>
            </a:r>
          </a:p>
          <a:p>
            <a:pPr algn="just"/>
            <a:r>
              <a:rPr lang="es-ES" sz="2000" dirty="0"/>
              <a:t>Se prevé que más de 600 millones de personas en todo el mundo se enfrentarán al hambre en 2030, lo que pone de relieve el inmenso desafío de alcanzar el objetivo de hambre cero.</a:t>
            </a:r>
            <a:endParaRPr lang="es-PA" sz="2000" dirty="0"/>
          </a:p>
        </p:txBody>
      </p:sp>
      <p:sp>
        <p:nvSpPr>
          <p:cNvPr id="10" name="CuadroTexto 9">
            <a:extLst>
              <a:ext uri="{FF2B5EF4-FFF2-40B4-BE49-F238E27FC236}">
                <a16:creationId xmlns:a16="http://schemas.microsoft.com/office/drawing/2014/main" id="{63F8CE43-ED2B-3EE8-40DE-BFB30F4F19AB}"/>
              </a:ext>
            </a:extLst>
          </p:cNvPr>
          <p:cNvSpPr txBox="1"/>
          <p:nvPr/>
        </p:nvSpPr>
        <p:spPr>
          <a:xfrm>
            <a:off x="299918" y="1318605"/>
            <a:ext cx="9302987" cy="2246769"/>
          </a:xfrm>
          <a:prstGeom prst="rect">
            <a:avLst/>
          </a:prstGeom>
          <a:noFill/>
        </p:spPr>
        <p:txBody>
          <a:bodyPr wrap="square">
            <a:spAutoFit/>
          </a:bodyPr>
          <a:lstStyle/>
          <a:p>
            <a:r>
              <a:rPr lang="es-ES" sz="2000" b="1" dirty="0"/>
              <a:t>El sector agrícola en Panamá representa el 3% del PBI, este se ha caracterizado por tener:</a:t>
            </a:r>
          </a:p>
          <a:p>
            <a:endParaRPr lang="es-ES" sz="1800" b="1" dirty="0"/>
          </a:p>
          <a:p>
            <a:pPr marL="342900" indent="-342900">
              <a:buFont typeface="Arial" panose="020B0604020202020204" pitchFamily="34" charset="0"/>
              <a:buChar char="•"/>
            </a:pPr>
            <a:r>
              <a:rPr lang="es-ES" sz="2000" dirty="0"/>
              <a:t>Baja productividad</a:t>
            </a:r>
          </a:p>
          <a:p>
            <a:pPr marL="342900" indent="-342900" algn="just">
              <a:buFont typeface="Arial" panose="020B0604020202020204" pitchFamily="34" charset="0"/>
              <a:buChar char="•"/>
            </a:pPr>
            <a:r>
              <a:rPr lang="es-ES" sz="2000" dirty="0"/>
              <a:t>Reducido acceso a mercados</a:t>
            </a:r>
          </a:p>
          <a:p>
            <a:pPr marL="342900" indent="-342900" algn="just">
              <a:buFont typeface="Arial" panose="020B0604020202020204" pitchFamily="34" charset="0"/>
              <a:buChar char="•"/>
            </a:pPr>
            <a:r>
              <a:rPr lang="es-ES" sz="2000" dirty="0"/>
              <a:t>Poca tecnificación</a:t>
            </a:r>
          </a:p>
          <a:p>
            <a:pPr marL="342900" indent="-342900" algn="just">
              <a:buFont typeface="Arial" panose="020B0604020202020204" pitchFamily="34" charset="0"/>
              <a:buChar char="•"/>
            </a:pPr>
            <a:r>
              <a:rPr lang="es-ES" sz="2000" dirty="0"/>
              <a:t>Alto nivel de fragmentación de la tierra</a:t>
            </a:r>
          </a:p>
        </p:txBody>
      </p:sp>
      <p:sp>
        <p:nvSpPr>
          <p:cNvPr id="13" name="CuadroTexto 12">
            <a:extLst>
              <a:ext uri="{FF2B5EF4-FFF2-40B4-BE49-F238E27FC236}">
                <a16:creationId xmlns:a16="http://schemas.microsoft.com/office/drawing/2014/main" id="{DE30DDDD-0AEE-580F-D047-8EBE86555605}"/>
              </a:ext>
            </a:extLst>
          </p:cNvPr>
          <p:cNvSpPr txBox="1"/>
          <p:nvPr/>
        </p:nvSpPr>
        <p:spPr bwMode="auto">
          <a:xfrm>
            <a:off x="8445911" y="6467848"/>
            <a:ext cx="895054" cy="246221"/>
          </a:xfrm>
          <a:prstGeom prst="rect">
            <a:avLst/>
          </a:prstGeom>
          <a:solidFill>
            <a:schemeClr val="bg1"/>
          </a:solidFill>
        </p:spPr>
        <p:txBody>
          <a:bodyPr wrap="square" rtlCol="0">
            <a:spAutoFit/>
          </a:bodyPr>
          <a:lstStyle/>
          <a:p>
            <a:pPr algn="ctr"/>
            <a:r>
              <a:rPr lang="en-US" sz="1000" dirty="0">
                <a:solidFill>
                  <a:schemeClr val="bg1">
                    <a:lumMod val="50000"/>
                  </a:schemeClr>
                </a:solidFill>
              </a:rPr>
              <a:t>AgroInsigh</a:t>
            </a:r>
            <a:r>
              <a:rPr lang="es-PA" sz="1000" dirty="0">
                <a:solidFill>
                  <a:schemeClr val="bg1">
                    <a:lumMod val="50000"/>
                  </a:schemeClr>
                </a:solidFill>
              </a:rPr>
              <a:t>t</a:t>
            </a:r>
          </a:p>
        </p:txBody>
      </p:sp>
    </p:spTree>
    <p:extLst>
      <p:ext uri="{BB962C8B-B14F-4D97-AF65-F5344CB8AC3E}">
        <p14:creationId xmlns:p14="http://schemas.microsoft.com/office/powerpoint/2010/main" val="40827988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18679249" name="Google Shape;68;p3"/>
          <p:cNvSpPr/>
          <p:nvPr/>
        </p:nvSpPr>
        <p:spPr bwMode="auto">
          <a:xfrm>
            <a:off x="464715" y="164489"/>
            <a:ext cx="4655039" cy="615553"/>
          </a:xfrm>
          <a:prstGeom prst="rect">
            <a:avLst/>
          </a:prstGeom>
          <a:noFill/>
          <a:ln>
            <a:noFill/>
          </a:ln>
        </p:spPr>
        <p:txBody>
          <a:bodyPr spcFirstLastPara="1" wrap="square" lIns="0" tIns="0" rIns="0" bIns="0" anchor="t" anchorCtr="0">
            <a:spAutoFit/>
          </a:bodyPr>
          <a:lstStyle/>
          <a:p>
            <a:pPr marL="0" marR="0" lvl="0" indent="0" algn="l">
              <a:spcBef>
                <a:spcPts val="0"/>
              </a:spcBef>
              <a:spcAft>
                <a:spcPts val="0"/>
              </a:spcAft>
              <a:buNone/>
              <a:defRPr/>
            </a:pPr>
            <a:r>
              <a:rPr lang="es-PA" sz="4000" dirty="0">
                <a:solidFill>
                  <a:schemeClr val="lt1"/>
                </a:solidFill>
                <a:latin typeface="Arial"/>
                <a:ea typeface="Arial"/>
                <a:cs typeface="Arial"/>
              </a:rPr>
              <a:t>Objetivos</a:t>
            </a:r>
            <a:endParaRPr lang="es-PA" sz="2000" dirty="0"/>
          </a:p>
        </p:txBody>
      </p:sp>
      <p:sp>
        <p:nvSpPr>
          <p:cNvPr id="9" name="CuadroTexto 8">
            <a:extLst>
              <a:ext uri="{FF2B5EF4-FFF2-40B4-BE49-F238E27FC236}">
                <a16:creationId xmlns:a16="http://schemas.microsoft.com/office/drawing/2014/main" id="{F8B276E2-E3A6-C89D-CE5C-7E5426E3C0A1}"/>
              </a:ext>
            </a:extLst>
          </p:cNvPr>
          <p:cNvSpPr txBox="1"/>
          <p:nvPr/>
        </p:nvSpPr>
        <p:spPr bwMode="auto">
          <a:xfrm>
            <a:off x="464714" y="1712595"/>
            <a:ext cx="8993917" cy="1323439"/>
          </a:xfrm>
          <a:prstGeom prst="rect">
            <a:avLst/>
          </a:prstGeom>
          <a:noFill/>
        </p:spPr>
        <p:txBody>
          <a:bodyPr wrap="square">
            <a:spAutoFit/>
          </a:bodyPr>
          <a:lstStyle/>
          <a:p>
            <a:pPr algn="just"/>
            <a:r>
              <a:rPr lang="es-ES" sz="2000" b="1" dirty="0"/>
              <a:t>Objetivo General: </a:t>
            </a:r>
          </a:p>
          <a:p>
            <a:pPr algn="just"/>
            <a:r>
              <a:rPr lang="es-PA" sz="2000" dirty="0"/>
              <a:t>Crear una herramienta con el uso de tecnologías emergentes como la Inteligencia Artificial que facilite información precisa y detallada a los agricultores para ayudarlos en en su labor diaria.</a:t>
            </a:r>
          </a:p>
        </p:txBody>
      </p:sp>
      <p:sp>
        <p:nvSpPr>
          <p:cNvPr id="10" name="CuadroTexto 9">
            <a:extLst>
              <a:ext uri="{FF2B5EF4-FFF2-40B4-BE49-F238E27FC236}">
                <a16:creationId xmlns:a16="http://schemas.microsoft.com/office/drawing/2014/main" id="{ED2B0378-BA96-3BF7-AAF5-05783457D359}"/>
              </a:ext>
            </a:extLst>
          </p:cNvPr>
          <p:cNvSpPr txBox="1"/>
          <p:nvPr/>
        </p:nvSpPr>
        <p:spPr bwMode="auto">
          <a:xfrm>
            <a:off x="464714" y="3429000"/>
            <a:ext cx="8993917" cy="1938992"/>
          </a:xfrm>
          <a:prstGeom prst="rect">
            <a:avLst/>
          </a:prstGeom>
          <a:noFill/>
        </p:spPr>
        <p:txBody>
          <a:bodyPr wrap="square">
            <a:spAutoFit/>
          </a:bodyPr>
          <a:lstStyle/>
          <a:p>
            <a:pPr algn="just"/>
            <a:r>
              <a:rPr lang="es-ES" sz="2000" b="1" dirty="0"/>
              <a:t>Objetivos Específicos:</a:t>
            </a:r>
          </a:p>
          <a:p>
            <a:pPr marL="342900" indent="-342900" algn="just">
              <a:buFont typeface="Arial" panose="020B0604020202020204" pitchFamily="34" charset="0"/>
              <a:buChar char="•"/>
            </a:pPr>
            <a:r>
              <a:rPr lang="es-ES" sz="2000" dirty="0"/>
              <a:t>Implementar un </a:t>
            </a:r>
            <a:r>
              <a:rPr lang="es-ES" sz="2000" dirty="0" err="1"/>
              <a:t>ChatBot</a:t>
            </a:r>
            <a:r>
              <a:rPr lang="es-ES" sz="2000" dirty="0"/>
              <a:t> que permita resolver consultas a los agricultores sobre técnicas para controlar y eliminar plagas.</a:t>
            </a:r>
          </a:p>
          <a:p>
            <a:pPr marL="342900" indent="-342900" algn="just">
              <a:buFont typeface="Arial" panose="020B0604020202020204" pitchFamily="34" charset="0"/>
              <a:buChar char="•"/>
            </a:pPr>
            <a:r>
              <a:rPr lang="es-ES" sz="2000" dirty="0"/>
              <a:t>Implementar sistemas de reconocimiento de imagen para detectar plagas y enfermedades en cultivos de manera temprana.</a:t>
            </a:r>
          </a:p>
          <a:p>
            <a:pPr algn="just"/>
            <a:endParaRPr lang="es-PA" sz="2000" dirty="0"/>
          </a:p>
        </p:txBody>
      </p:sp>
      <p:sp>
        <p:nvSpPr>
          <p:cNvPr id="13" name="CuadroTexto 12">
            <a:extLst>
              <a:ext uri="{FF2B5EF4-FFF2-40B4-BE49-F238E27FC236}">
                <a16:creationId xmlns:a16="http://schemas.microsoft.com/office/drawing/2014/main" id="{A864B9D8-8ECE-F4AC-C335-3BE1CAEC41B0}"/>
              </a:ext>
            </a:extLst>
          </p:cNvPr>
          <p:cNvSpPr txBox="1"/>
          <p:nvPr/>
        </p:nvSpPr>
        <p:spPr bwMode="auto">
          <a:xfrm>
            <a:off x="8445911" y="6467848"/>
            <a:ext cx="895054" cy="246221"/>
          </a:xfrm>
          <a:prstGeom prst="rect">
            <a:avLst/>
          </a:prstGeom>
          <a:solidFill>
            <a:schemeClr val="bg1"/>
          </a:solidFill>
        </p:spPr>
        <p:txBody>
          <a:bodyPr wrap="square" rtlCol="0">
            <a:spAutoFit/>
          </a:bodyPr>
          <a:lstStyle/>
          <a:p>
            <a:pPr algn="ctr"/>
            <a:r>
              <a:rPr lang="en-US" sz="1000" dirty="0">
                <a:solidFill>
                  <a:schemeClr val="bg1">
                    <a:lumMod val="50000"/>
                  </a:schemeClr>
                </a:solidFill>
              </a:rPr>
              <a:t>AgroInsigh</a:t>
            </a:r>
            <a:r>
              <a:rPr lang="es-PA" sz="1000" dirty="0">
                <a:solidFill>
                  <a:schemeClr val="bg1">
                    <a:lumMod val="50000"/>
                  </a:schemeClr>
                </a:solidFill>
              </a:rPr>
              <a:t>t</a:t>
            </a:r>
          </a:p>
        </p:txBody>
      </p:sp>
    </p:spTree>
    <p:extLst>
      <p:ext uri="{BB962C8B-B14F-4D97-AF65-F5344CB8AC3E}">
        <p14:creationId xmlns:p14="http://schemas.microsoft.com/office/powerpoint/2010/main" val="25831483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18679249" name="Google Shape;68;p3"/>
          <p:cNvSpPr/>
          <p:nvPr/>
        </p:nvSpPr>
        <p:spPr bwMode="auto">
          <a:xfrm>
            <a:off x="464715" y="164489"/>
            <a:ext cx="4655039" cy="615553"/>
          </a:xfrm>
          <a:prstGeom prst="rect">
            <a:avLst/>
          </a:prstGeom>
          <a:noFill/>
          <a:ln>
            <a:noFill/>
          </a:ln>
        </p:spPr>
        <p:txBody>
          <a:bodyPr spcFirstLastPara="1" wrap="square" lIns="0" tIns="0" rIns="0" bIns="0" anchor="t" anchorCtr="0">
            <a:spAutoFit/>
          </a:bodyPr>
          <a:lstStyle/>
          <a:p>
            <a:pPr marL="0" marR="0" lvl="0" indent="0" algn="l">
              <a:spcBef>
                <a:spcPts val="0"/>
              </a:spcBef>
              <a:spcAft>
                <a:spcPts val="0"/>
              </a:spcAft>
              <a:buNone/>
              <a:defRPr/>
            </a:pPr>
            <a:r>
              <a:rPr lang="es-PA" sz="4000" dirty="0">
                <a:solidFill>
                  <a:schemeClr val="lt1"/>
                </a:solidFill>
                <a:latin typeface="Arial"/>
                <a:ea typeface="Arial"/>
                <a:cs typeface="Arial"/>
              </a:rPr>
              <a:t>Herramientas</a:t>
            </a:r>
            <a:endParaRPr lang="es-PA" sz="2000" dirty="0"/>
          </a:p>
        </p:txBody>
      </p:sp>
      <p:sp>
        <p:nvSpPr>
          <p:cNvPr id="2" name="CuadroTexto 1">
            <a:extLst>
              <a:ext uri="{FF2B5EF4-FFF2-40B4-BE49-F238E27FC236}">
                <a16:creationId xmlns:a16="http://schemas.microsoft.com/office/drawing/2014/main" id="{B0D62C69-8B3A-D239-307B-3AAC1AC51C82}"/>
              </a:ext>
            </a:extLst>
          </p:cNvPr>
          <p:cNvSpPr txBox="1"/>
          <p:nvPr/>
        </p:nvSpPr>
        <p:spPr bwMode="auto">
          <a:xfrm>
            <a:off x="336467" y="1310669"/>
            <a:ext cx="5523560" cy="430887"/>
          </a:xfrm>
          <a:prstGeom prst="rect">
            <a:avLst/>
          </a:prstGeom>
          <a:noFill/>
        </p:spPr>
        <p:txBody>
          <a:bodyPr wrap="square">
            <a:spAutoFit/>
          </a:bodyPr>
          <a:lstStyle/>
          <a:p>
            <a:pPr algn="just"/>
            <a:r>
              <a:rPr lang="es-PA" sz="2200" b="1" dirty="0"/>
              <a:t>Herramientas utilizadas en el proyecto:</a:t>
            </a:r>
            <a:endParaRPr lang="es-PA" sz="2200" dirty="0"/>
          </a:p>
        </p:txBody>
      </p:sp>
      <p:sp>
        <p:nvSpPr>
          <p:cNvPr id="8" name="CuadroTexto 7">
            <a:extLst>
              <a:ext uri="{FF2B5EF4-FFF2-40B4-BE49-F238E27FC236}">
                <a16:creationId xmlns:a16="http://schemas.microsoft.com/office/drawing/2014/main" id="{49039C02-7063-A4F0-9F5C-CE1CABC81E00}"/>
              </a:ext>
            </a:extLst>
          </p:cNvPr>
          <p:cNvSpPr txBox="1"/>
          <p:nvPr/>
        </p:nvSpPr>
        <p:spPr>
          <a:xfrm>
            <a:off x="316963" y="1741556"/>
            <a:ext cx="3311140" cy="4001095"/>
          </a:xfrm>
          <a:prstGeom prst="rect">
            <a:avLst/>
          </a:prstGeom>
          <a:noFill/>
        </p:spPr>
        <p:txBody>
          <a:bodyPr wrap="square">
            <a:spAutoFit/>
          </a:bodyPr>
          <a:lstStyle/>
          <a:p>
            <a:pPr marL="285750" indent="-285750">
              <a:buFont typeface="Arial" panose="020B0604020202020204" pitchFamily="34" charset="0"/>
              <a:buChar char="•"/>
            </a:pPr>
            <a:r>
              <a:rPr lang="es-PA" sz="2000" dirty="0"/>
              <a:t>Python</a:t>
            </a:r>
          </a:p>
          <a:p>
            <a:pPr marL="285750" indent="-285750">
              <a:buFont typeface="Arial" panose="020B0604020202020204" pitchFamily="34" charset="0"/>
              <a:buChar char="•"/>
            </a:pPr>
            <a:r>
              <a:rPr lang="es-PA" sz="2000" dirty="0" err="1"/>
              <a:t>Tensorflow</a:t>
            </a:r>
            <a:endParaRPr lang="es-PA" sz="2000" dirty="0"/>
          </a:p>
          <a:p>
            <a:pPr marL="285750" indent="-285750">
              <a:buFont typeface="Arial" panose="020B0604020202020204" pitchFamily="34" charset="0"/>
              <a:buChar char="•"/>
            </a:pPr>
            <a:r>
              <a:rPr lang="es-PA" sz="2000" dirty="0" err="1"/>
              <a:t>Tflearn</a:t>
            </a:r>
            <a:endParaRPr lang="es-PA" sz="2000" dirty="0"/>
          </a:p>
          <a:p>
            <a:pPr marL="285750" indent="-285750">
              <a:buFont typeface="Arial" panose="020B0604020202020204" pitchFamily="34" charset="0"/>
              <a:buChar char="•"/>
            </a:pPr>
            <a:r>
              <a:rPr lang="es-PA" sz="2000" dirty="0"/>
              <a:t>NLTK</a:t>
            </a:r>
          </a:p>
          <a:p>
            <a:pPr marL="285750" indent="-285750">
              <a:buFont typeface="Arial" panose="020B0604020202020204" pitchFamily="34" charset="0"/>
              <a:buChar char="•"/>
            </a:pPr>
            <a:r>
              <a:rPr lang="es-PA" sz="2000" dirty="0" err="1"/>
              <a:t>Spacy</a:t>
            </a:r>
            <a:endParaRPr lang="es-PA" sz="2000" dirty="0"/>
          </a:p>
          <a:p>
            <a:pPr marL="285750" indent="-285750">
              <a:buFont typeface="Arial" panose="020B0604020202020204" pitchFamily="34" charset="0"/>
              <a:buChar char="•"/>
            </a:pPr>
            <a:r>
              <a:rPr lang="es-PA" sz="2000" dirty="0"/>
              <a:t>Docker</a:t>
            </a:r>
          </a:p>
          <a:p>
            <a:pPr marL="285750" indent="-285750">
              <a:buFont typeface="Arial" panose="020B0604020202020204" pitchFamily="34" charset="0"/>
              <a:buChar char="•"/>
            </a:pPr>
            <a:r>
              <a:rPr lang="es-PA" sz="2000" dirty="0"/>
              <a:t>Visual Studio </a:t>
            </a:r>
            <a:r>
              <a:rPr lang="es-PA" sz="2000" dirty="0" err="1"/>
              <a:t>Code</a:t>
            </a:r>
            <a:endParaRPr lang="es-PA" sz="2000" dirty="0"/>
          </a:p>
          <a:p>
            <a:pPr marL="285750" indent="-285750">
              <a:buFont typeface="Arial" panose="020B0604020202020204" pitchFamily="34" charset="0"/>
              <a:buChar char="•"/>
            </a:pPr>
            <a:r>
              <a:rPr lang="es-PA" sz="2000" dirty="0" err="1"/>
              <a:t>Jupyter</a:t>
            </a:r>
            <a:endParaRPr lang="es-PA" sz="2000" dirty="0"/>
          </a:p>
          <a:p>
            <a:pPr marL="285750" indent="-285750">
              <a:buFont typeface="Arial" panose="020B0604020202020204" pitchFamily="34" charset="0"/>
              <a:buChar char="•"/>
            </a:pPr>
            <a:r>
              <a:rPr lang="es-PA" sz="2000" dirty="0"/>
              <a:t>JSON file</a:t>
            </a:r>
          </a:p>
          <a:p>
            <a:pPr marL="285750" indent="-285750">
              <a:buFont typeface="Arial" panose="020B0604020202020204" pitchFamily="34" charset="0"/>
              <a:buChar char="•"/>
            </a:pPr>
            <a:r>
              <a:rPr lang="es-PA" sz="2000" dirty="0"/>
              <a:t>Android Studio </a:t>
            </a:r>
            <a:r>
              <a:rPr lang="es-PA" sz="2000" dirty="0" err="1"/>
              <a:t>Code</a:t>
            </a:r>
            <a:endParaRPr lang="es-PA" sz="2000" dirty="0"/>
          </a:p>
          <a:p>
            <a:pPr marL="285750" indent="-285750">
              <a:buFont typeface="Arial" panose="020B0604020202020204" pitchFamily="34" charset="0"/>
              <a:buChar char="•"/>
            </a:pPr>
            <a:r>
              <a:rPr lang="es-PA" sz="2000" dirty="0"/>
              <a:t>Java</a:t>
            </a:r>
          </a:p>
          <a:p>
            <a:pPr marL="285750" indent="-285750">
              <a:buFont typeface="Arial" panose="020B0604020202020204" pitchFamily="34" charset="0"/>
              <a:buChar char="•"/>
            </a:pPr>
            <a:r>
              <a:rPr lang="es-PA" sz="2000" dirty="0" err="1"/>
              <a:t>Medibang</a:t>
            </a:r>
            <a:r>
              <a:rPr lang="es-PA" sz="2000" dirty="0"/>
              <a:t> Paint Pro</a:t>
            </a:r>
          </a:p>
          <a:p>
            <a:endParaRPr lang="es-PA" dirty="0"/>
          </a:p>
        </p:txBody>
      </p:sp>
      <p:pic>
        <p:nvPicPr>
          <p:cNvPr id="11" name="Imagen 10">
            <a:extLst>
              <a:ext uri="{FF2B5EF4-FFF2-40B4-BE49-F238E27FC236}">
                <a16:creationId xmlns:a16="http://schemas.microsoft.com/office/drawing/2014/main" id="{6C6389BD-D785-A786-E75F-29E941213178}"/>
              </a:ext>
            </a:extLst>
          </p:cNvPr>
          <p:cNvPicPr>
            <a:picLocks noChangeAspect="1"/>
          </p:cNvPicPr>
          <p:nvPr/>
        </p:nvPicPr>
        <p:blipFill>
          <a:blip r:embed="rId3"/>
          <a:stretch>
            <a:fillRect/>
          </a:stretch>
        </p:blipFill>
        <p:spPr>
          <a:xfrm>
            <a:off x="5975484" y="1741556"/>
            <a:ext cx="1855579" cy="1835646"/>
          </a:xfrm>
          <a:prstGeom prst="rect">
            <a:avLst/>
          </a:prstGeom>
        </p:spPr>
      </p:pic>
      <p:pic>
        <p:nvPicPr>
          <p:cNvPr id="12" name="Imagen 11">
            <a:extLst>
              <a:ext uri="{FF2B5EF4-FFF2-40B4-BE49-F238E27FC236}">
                <a16:creationId xmlns:a16="http://schemas.microsoft.com/office/drawing/2014/main" id="{E421E1CE-38E5-2D11-A6D8-19CC43ADA15C}"/>
              </a:ext>
            </a:extLst>
          </p:cNvPr>
          <p:cNvPicPr>
            <a:picLocks noChangeAspect="1"/>
          </p:cNvPicPr>
          <p:nvPr/>
        </p:nvPicPr>
        <p:blipFill>
          <a:blip r:embed="rId4"/>
          <a:stretch>
            <a:fillRect/>
          </a:stretch>
        </p:blipFill>
        <p:spPr>
          <a:xfrm>
            <a:off x="7887339" y="3235149"/>
            <a:ext cx="1698523" cy="1698523"/>
          </a:xfrm>
          <a:prstGeom prst="rect">
            <a:avLst/>
          </a:prstGeom>
        </p:spPr>
      </p:pic>
      <p:pic>
        <p:nvPicPr>
          <p:cNvPr id="13" name="Imagen 12">
            <a:extLst>
              <a:ext uri="{FF2B5EF4-FFF2-40B4-BE49-F238E27FC236}">
                <a16:creationId xmlns:a16="http://schemas.microsoft.com/office/drawing/2014/main" id="{CF76C1E7-5B25-E2BD-8686-55509306A58E}"/>
              </a:ext>
            </a:extLst>
          </p:cNvPr>
          <p:cNvPicPr>
            <a:picLocks noChangeAspect="1"/>
          </p:cNvPicPr>
          <p:nvPr/>
        </p:nvPicPr>
        <p:blipFill>
          <a:blip r:embed="rId5"/>
          <a:stretch>
            <a:fillRect/>
          </a:stretch>
        </p:blipFill>
        <p:spPr>
          <a:xfrm>
            <a:off x="4951412" y="5004665"/>
            <a:ext cx="4132723" cy="1475972"/>
          </a:xfrm>
          <a:prstGeom prst="rect">
            <a:avLst/>
          </a:prstGeom>
        </p:spPr>
      </p:pic>
      <p:pic>
        <p:nvPicPr>
          <p:cNvPr id="14" name="Imagen 13">
            <a:extLst>
              <a:ext uri="{FF2B5EF4-FFF2-40B4-BE49-F238E27FC236}">
                <a16:creationId xmlns:a16="http://schemas.microsoft.com/office/drawing/2014/main" id="{3C5CFEC6-02D8-E8BB-4CB7-E5D72D251F56}"/>
              </a:ext>
            </a:extLst>
          </p:cNvPr>
          <p:cNvPicPr>
            <a:picLocks noChangeAspect="1"/>
          </p:cNvPicPr>
          <p:nvPr/>
        </p:nvPicPr>
        <p:blipFill>
          <a:blip r:embed="rId6"/>
          <a:stretch>
            <a:fillRect/>
          </a:stretch>
        </p:blipFill>
        <p:spPr>
          <a:xfrm>
            <a:off x="4269917" y="3597951"/>
            <a:ext cx="3382297" cy="1775706"/>
          </a:xfrm>
          <a:prstGeom prst="rect">
            <a:avLst/>
          </a:prstGeom>
        </p:spPr>
      </p:pic>
      <p:pic>
        <p:nvPicPr>
          <p:cNvPr id="15" name="Imagen 14">
            <a:extLst>
              <a:ext uri="{FF2B5EF4-FFF2-40B4-BE49-F238E27FC236}">
                <a16:creationId xmlns:a16="http://schemas.microsoft.com/office/drawing/2014/main" id="{ECBC47C6-BCF5-CB51-336E-1679AE457FC2}"/>
              </a:ext>
            </a:extLst>
          </p:cNvPr>
          <p:cNvPicPr>
            <a:picLocks noChangeAspect="1"/>
          </p:cNvPicPr>
          <p:nvPr/>
        </p:nvPicPr>
        <p:blipFill>
          <a:blip r:embed="rId7"/>
          <a:stretch>
            <a:fillRect/>
          </a:stretch>
        </p:blipFill>
        <p:spPr>
          <a:xfrm>
            <a:off x="3872989" y="2659379"/>
            <a:ext cx="2657475" cy="1247775"/>
          </a:xfrm>
          <a:prstGeom prst="rect">
            <a:avLst/>
          </a:prstGeom>
        </p:spPr>
      </p:pic>
      <p:sp>
        <p:nvSpPr>
          <p:cNvPr id="19" name="CuadroTexto 18">
            <a:extLst>
              <a:ext uri="{FF2B5EF4-FFF2-40B4-BE49-F238E27FC236}">
                <a16:creationId xmlns:a16="http://schemas.microsoft.com/office/drawing/2014/main" id="{30406052-888D-FF07-2D31-B27A2659379A}"/>
              </a:ext>
            </a:extLst>
          </p:cNvPr>
          <p:cNvSpPr txBox="1"/>
          <p:nvPr/>
        </p:nvSpPr>
        <p:spPr bwMode="auto">
          <a:xfrm>
            <a:off x="8445911" y="6467848"/>
            <a:ext cx="895054" cy="246221"/>
          </a:xfrm>
          <a:prstGeom prst="rect">
            <a:avLst/>
          </a:prstGeom>
          <a:solidFill>
            <a:schemeClr val="bg1"/>
          </a:solidFill>
        </p:spPr>
        <p:txBody>
          <a:bodyPr wrap="square" rtlCol="0">
            <a:spAutoFit/>
          </a:bodyPr>
          <a:lstStyle/>
          <a:p>
            <a:pPr algn="ctr"/>
            <a:r>
              <a:rPr lang="en-US" sz="1000" dirty="0">
                <a:solidFill>
                  <a:schemeClr val="bg1">
                    <a:lumMod val="50000"/>
                  </a:schemeClr>
                </a:solidFill>
              </a:rPr>
              <a:t>AgroInsigh</a:t>
            </a:r>
            <a:r>
              <a:rPr lang="es-PA" sz="1000" dirty="0">
                <a:solidFill>
                  <a:schemeClr val="bg1">
                    <a:lumMod val="50000"/>
                  </a:schemeClr>
                </a:solidFill>
              </a:rPr>
              <a:t>t</a:t>
            </a:r>
          </a:p>
        </p:txBody>
      </p:sp>
    </p:spTree>
    <p:extLst>
      <p:ext uri="{BB962C8B-B14F-4D97-AF65-F5344CB8AC3E}">
        <p14:creationId xmlns:p14="http://schemas.microsoft.com/office/powerpoint/2010/main" val="13263016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18679249" name="Google Shape;68;p3"/>
          <p:cNvSpPr/>
          <p:nvPr/>
        </p:nvSpPr>
        <p:spPr bwMode="auto">
          <a:xfrm>
            <a:off x="464715" y="164489"/>
            <a:ext cx="4655039" cy="615553"/>
          </a:xfrm>
          <a:prstGeom prst="rect">
            <a:avLst/>
          </a:prstGeom>
          <a:noFill/>
          <a:ln>
            <a:noFill/>
          </a:ln>
        </p:spPr>
        <p:txBody>
          <a:bodyPr spcFirstLastPara="1" wrap="square" lIns="0" tIns="0" rIns="0" bIns="0" anchor="t" anchorCtr="0">
            <a:spAutoFit/>
          </a:bodyPr>
          <a:lstStyle/>
          <a:p>
            <a:pPr lvl="1">
              <a:defRPr/>
            </a:pPr>
            <a:r>
              <a:rPr lang="es-PA" sz="4000" dirty="0">
                <a:solidFill>
                  <a:schemeClr val="lt1"/>
                </a:solidFill>
              </a:rPr>
              <a:t>Demostración</a:t>
            </a:r>
            <a:endParaRPr lang="es-PA" sz="2000" dirty="0"/>
          </a:p>
        </p:txBody>
      </p:sp>
      <p:pic>
        <p:nvPicPr>
          <p:cNvPr id="7" name="Imagen 6">
            <a:extLst>
              <a:ext uri="{FF2B5EF4-FFF2-40B4-BE49-F238E27FC236}">
                <a16:creationId xmlns:a16="http://schemas.microsoft.com/office/drawing/2014/main" id="{CD6A6CC0-9C1E-9F37-3486-1F98C92EA384}"/>
              </a:ext>
            </a:extLst>
          </p:cNvPr>
          <p:cNvPicPr>
            <a:picLocks noChangeAspect="1"/>
          </p:cNvPicPr>
          <p:nvPr/>
        </p:nvPicPr>
        <p:blipFill>
          <a:blip r:embed="rId3"/>
          <a:stretch>
            <a:fillRect/>
          </a:stretch>
        </p:blipFill>
        <p:spPr>
          <a:xfrm>
            <a:off x="316455" y="1632153"/>
            <a:ext cx="2073607" cy="3888751"/>
          </a:xfrm>
          <a:prstGeom prst="rect">
            <a:avLst/>
          </a:prstGeom>
          <a:ln w="12700">
            <a:solidFill>
              <a:schemeClr val="tx1"/>
            </a:solidFill>
          </a:ln>
        </p:spPr>
      </p:pic>
      <p:pic>
        <p:nvPicPr>
          <p:cNvPr id="8" name="Imagen 7">
            <a:extLst>
              <a:ext uri="{FF2B5EF4-FFF2-40B4-BE49-F238E27FC236}">
                <a16:creationId xmlns:a16="http://schemas.microsoft.com/office/drawing/2014/main" id="{D2C99A9C-0FF2-F4BC-F98D-70CFB12412B4}"/>
              </a:ext>
            </a:extLst>
          </p:cNvPr>
          <p:cNvPicPr>
            <a:picLocks noChangeAspect="1"/>
          </p:cNvPicPr>
          <p:nvPr/>
        </p:nvPicPr>
        <p:blipFill>
          <a:blip r:embed="rId4"/>
          <a:stretch>
            <a:fillRect/>
          </a:stretch>
        </p:blipFill>
        <p:spPr>
          <a:xfrm>
            <a:off x="7575221" y="1632153"/>
            <a:ext cx="2011149" cy="3888751"/>
          </a:xfrm>
          <a:prstGeom prst="rect">
            <a:avLst/>
          </a:prstGeom>
          <a:ln w="19050">
            <a:solidFill>
              <a:schemeClr val="tx1"/>
            </a:solidFill>
          </a:ln>
        </p:spPr>
      </p:pic>
      <p:pic>
        <p:nvPicPr>
          <p:cNvPr id="9" name="Imagen 8">
            <a:extLst>
              <a:ext uri="{FF2B5EF4-FFF2-40B4-BE49-F238E27FC236}">
                <a16:creationId xmlns:a16="http://schemas.microsoft.com/office/drawing/2014/main" id="{AAAED8B7-91A6-FC62-9382-DF7596377E6E}"/>
              </a:ext>
            </a:extLst>
          </p:cNvPr>
          <p:cNvPicPr>
            <a:picLocks noChangeAspect="1"/>
          </p:cNvPicPr>
          <p:nvPr/>
        </p:nvPicPr>
        <p:blipFill>
          <a:blip r:embed="rId5"/>
          <a:stretch>
            <a:fillRect/>
          </a:stretch>
        </p:blipFill>
        <p:spPr>
          <a:xfrm>
            <a:off x="2691029" y="2250967"/>
            <a:ext cx="4583225" cy="2763485"/>
          </a:xfrm>
          <a:prstGeom prst="rect">
            <a:avLst/>
          </a:prstGeom>
          <a:ln w="19050">
            <a:solidFill>
              <a:schemeClr val="tx1"/>
            </a:solidFill>
          </a:ln>
        </p:spPr>
      </p:pic>
      <p:sp>
        <p:nvSpPr>
          <p:cNvPr id="10" name="CuadroTexto 9">
            <a:extLst>
              <a:ext uri="{FF2B5EF4-FFF2-40B4-BE49-F238E27FC236}">
                <a16:creationId xmlns:a16="http://schemas.microsoft.com/office/drawing/2014/main" id="{F92C1D07-D8B4-0D8C-B687-16746DE73E6D}"/>
              </a:ext>
            </a:extLst>
          </p:cNvPr>
          <p:cNvSpPr txBox="1"/>
          <p:nvPr/>
        </p:nvSpPr>
        <p:spPr bwMode="auto">
          <a:xfrm>
            <a:off x="4185509" y="5024285"/>
            <a:ext cx="1868490" cy="253916"/>
          </a:xfrm>
          <a:prstGeom prst="rect">
            <a:avLst/>
          </a:prstGeom>
          <a:noFill/>
        </p:spPr>
        <p:txBody>
          <a:bodyPr wrap="square" rtlCol="0">
            <a:spAutoFit/>
          </a:bodyPr>
          <a:lstStyle/>
          <a:p>
            <a:pPr algn="ctr"/>
            <a:r>
              <a:rPr lang="es-PA" sz="1050" dirty="0"/>
              <a:t>Fuente: Elaboración Propia</a:t>
            </a:r>
          </a:p>
        </p:txBody>
      </p:sp>
      <p:sp>
        <p:nvSpPr>
          <p:cNvPr id="11" name="CuadroTexto 10">
            <a:extLst>
              <a:ext uri="{FF2B5EF4-FFF2-40B4-BE49-F238E27FC236}">
                <a16:creationId xmlns:a16="http://schemas.microsoft.com/office/drawing/2014/main" id="{04CB829F-3093-A88A-85D5-FEB0E50DCF86}"/>
              </a:ext>
            </a:extLst>
          </p:cNvPr>
          <p:cNvSpPr txBox="1"/>
          <p:nvPr/>
        </p:nvSpPr>
        <p:spPr bwMode="auto">
          <a:xfrm>
            <a:off x="419013" y="5520904"/>
            <a:ext cx="1868490" cy="253916"/>
          </a:xfrm>
          <a:prstGeom prst="rect">
            <a:avLst/>
          </a:prstGeom>
          <a:noFill/>
        </p:spPr>
        <p:txBody>
          <a:bodyPr wrap="square" rtlCol="0">
            <a:spAutoFit/>
          </a:bodyPr>
          <a:lstStyle/>
          <a:p>
            <a:pPr algn="ctr"/>
            <a:r>
              <a:rPr lang="es-PA" sz="1050" dirty="0"/>
              <a:t>Fuente: Elaboración Propia</a:t>
            </a:r>
          </a:p>
        </p:txBody>
      </p:sp>
      <p:sp>
        <p:nvSpPr>
          <p:cNvPr id="12" name="CuadroTexto 11">
            <a:extLst>
              <a:ext uri="{FF2B5EF4-FFF2-40B4-BE49-F238E27FC236}">
                <a16:creationId xmlns:a16="http://schemas.microsoft.com/office/drawing/2014/main" id="{3AA3E85F-6C50-B84B-A253-B17550E0BEF2}"/>
              </a:ext>
            </a:extLst>
          </p:cNvPr>
          <p:cNvSpPr txBox="1"/>
          <p:nvPr/>
        </p:nvSpPr>
        <p:spPr bwMode="auto">
          <a:xfrm>
            <a:off x="7646550" y="5520904"/>
            <a:ext cx="1868490" cy="253916"/>
          </a:xfrm>
          <a:prstGeom prst="rect">
            <a:avLst/>
          </a:prstGeom>
          <a:noFill/>
        </p:spPr>
        <p:txBody>
          <a:bodyPr wrap="square" rtlCol="0">
            <a:spAutoFit/>
          </a:bodyPr>
          <a:lstStyle/>
          <a:p>
            <a:pPr algn="ctr"/>
            <a:r>
              <a:rPr lang="es-PA" sz="1050" dirty="0"/>
              <a:t>Fuente: Elaboración Propia</a:t>
            </a:r>
          </a:p>
        </p:txBody>
      </p:sp>
      <p:sp>
        <p:nvSpPr>
          <p:cNvPr id="16" name="CuadroTexto 15">
            <a:extLst>
              <a:ext uri="{FF2B5EF4-FFF2-40B4-BE49-F238E27FC236}">
                <a16:creationId xmlns:a16="http://schemas.microsoft.com/office/drawing/2014/main" id="{9F95D370-B698-0A4F-244C-384DAFB1A3B3}"/>
              </a:ext>
            </a:extLst>
          </p:cNvPr>
          <p:cNvSpPr txBox="1"/>
          <p:nvPr/>
        </p:nvSpPr>
        <p:spPr bwMode="auto">
          <a:xfrm>
            <a:off x="8445911" y="6467848"/>
            <a:ext cx="895054" cy="246221"/>
          </a:xfrm>
          <a:prstGeom prst="rect">
            <a:avLst/>
          </a:prstGeom>
          <a:solidFill>
            <a:schemeClr val="bg1"/>
          </a:solidFill>
        </p:spPr>
        <p:txBody>
          <a:bodyPr wrap="square" rtlCol="0">
            <a:spAutoFit/>
          </a:bodyPr>
          <a:lstStyle/>
          <a:p>
            <a:pPr algn="ctr"/>
            <a:r>
              <a:rPr lang="en-US" sz="1000" dirty="0">
                <a:solidFill>
                  <a:schemeClr val="bg1">
                    <a:lumMod val="50000"/>
                  </a:schemeClr>
                </a:solidFill>
              </a:rPr>
              <a:t>AgroInsigh</a:t>
            </a:r>
            <a:r>
              <a:rPr lang="es-PA" sz="1000" dirty="0">
                <a:solidFill>
                  <a:schemeClr val="bg1">
                    <a:lumMod val="50000"/>
                  </a:schemeClr>
                </a:solidFill>
              </a:rPr>
              <a:t>t</a:t>
            </a:r>
          </a:p>
        </p:txBody>
      </p:sp>
    </p:spTree>
    <p:extLst>
      <p:ext uri="{BB962C8B-B14F-4D97-AF65-F5344CB8AC3E}">
        <p14:creationId xmlns:p14="http://schemas.microsoft.com/office/powerpoint/2010/main" val="37611723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18679249" name="Google Shape;68;p3"/>
          <p:cNvSpPr/>
          <p:nvPr/>
        </p:nvSpPr>
        <p:spPr bwMode="auto">
          <a:xfrm>
            <a:off x="464715" y="164489"/>
            <a:ext cx="4655039" cy="615553"/>
          </a:xfrm>
          <a:prstGeom prst="rect">
            <a:avLst/>
          </a:prstGeom>
          <a:noFill/>
          <a:ln>
            <a:noFill/>
          </a:ln>
        </p:spPr>
        <p:txBody>
          <a:bodyPr spcFirstLastPara="1" wrap="square" lIns="0" tIns="0" rIns="0" bIns="0" anchor="t" anchorCtr="0">
            <a:spAutoFit/>
          </a:bodyPr>
          <a:lstStyle/>
          <a:p>
            <a:pPr lvl="1">
              <a:defRPr/>
            </a:pPr>
            <a:r>
              <a:rPr lang="es-PA" sz="4000" dirty="0">
                <a:solidFill>
                  <a:schemeClr val="lt1"/>
                </a:solidFill>
              </a:rPr>
              <a:t>Competencia</a:t>
            </a:r>
            <a:endParaRPr lang="es-PA" sz="2000" dirty="0"/>
          </a:p>
        </p:txBody>
      </p:sp>
      <p:pic>
        <p:nvPicPr>
          <p:cNvPr id="8" name="Imagen 7">
            <a:extLst>
              <a:ext uri="{FF2B5EF4-FFF2-40B4-BE49-F238E27FC236}">
                <a16:creationId xmlns:a16="http://schemas.microsoft.com/office/drawing/2014/main" id="{13B7DFD2-A69E-BBD6-C867-4C67400880F4}"/>
              </a:ext>
            </a:extLst>
          </p:cNvPr>
          <p:cNvPicPr>
            <a:picLocks noChangeAspect="1"/>
          </p:cNvPicPr>
          <p:nvPr/>
        </p:nvPicPr>
        <p:blipFill>
          <a:blip r:embed="rId3"/>
          <a:stretch>
            <a:fillRect/>
          </a:stretch>
        </p:blipFill>
        <p:spPr>
          <a:xfrm>
            <a:off x="1244689" y="1239580"/>
            <a:ext cx="3334068" cy="2521564"/>
          </a:xfrm>
          <a:prstGeom prst="rect">
            <a:avLst/>
          </a:prstGeom>
        </p:spPr>
      </p:pic>
      <p:pic>
        <p:nvPicPr>
          <p:cNvPr id="11" name="Imagen 10">
            <a:extLst>
              <a:ext uri="{FF2B5EF4-FFF2-40B4-BE49-F238E27FC236}">
                <a16:creationId xmlns:a16="http://schemas.microsoft.com/office/drawing/2014/main" id="{9A18657D-DF1E-0215-F3FC-30E876E60D04}"/>
              </a:ext>
            </a:extLst>
          </p:cNvPr>
          <p:cNvPicPr>
            <a:picLocks noChangeAspect="1"/>
          </p:cNvPicPr>
          <p:nvPr/>
        </p:nvPicPr>
        <p:blipFill>
          <a:blip r:embed="rId4"/>
          <a:stretch>
            <a:fillRect/>
          </a:stretch>
        </p:blipFill>
        <p:spPr>
          <a:xfrm>
            <a:off x="4401776" y="2003776"/>
            <a:ext cx="3867036" cy="993172"/>
          </a:xfrm>
          <a:prstGeom prst="rect">
            <a:avLst/>
          </a:prstGeom>
        </p:spPr>
      </p:pic>
      <p:pic>
        <p:nvPicPr>
          <p:cNvPr id="13" name="Imagen 12">
            <a:extLst>
              <a:ext uri="{FF2B5EF4-FFF2-40B4-BE49-F238E27FC236}">
                <a16:creationId xmlns:a16="http://schemas.microsoft.com/office/drawing/2014/main" id="{9E14A78A-323B-617F-45DB-2165E5427DF5}"/>
              </a:ext>
            </a:extLst>
          </p:cNvPr>
          <p:cNvPicPr>
            <a:picLocks noChangeAspect="1"/>
          </p:cNvPicPr>
          <p:nvPr/>
        </p:nvPicPr>
        <p:blipFill>
          <a:blip r:embed="rId5"/>
          <a:stretch>
            <a:fillRect/>
          </a:stretch>
        </p:blipFill>
        <p:spPr>
          <a:xfrm>
            <a:off x="2428941" y="3637220"/>
            <a:ext cx="5381625" cy="1981200"/>
          </a:xfrm>
          <a:prstGeom prst="rect">
            <a:avLst/>
          </a:prstGeom>
        </p:spPr>
      </p:pic>
      <p:sp>
        <p:nvSpPr>
          <p:cNvPr id="15" name="CuadroTexto 14">
            <a:extLst>
              <a:ext uri="{FF2B5EF4-FFF2-40B4-BE49-F238E27FC236}">
                <a16:creationId xmlns:a16="http://schemas.microsoft.com/office/drawing/2014/main" id="{99138B72-A27C-1A5D-5BD2-154BC2C8A669}"/>
              </a:ext>
            </a:extLst>
          </p:cNvPr>
          <p:cNvSpPr txBox="1"/>
          <p:nvPr/>
        </p:nvSpPr>
        <p:spPr bwMode="auto">
          <a:xfrm>
            <a:off x="8445911" y="6467848"/>
            <a:ext cx="895054" cy="246221"/>
          </a:xfrm>
          <a:prstGeom prst="rect">
            <a:avLst/>
          </a:prstGeom>
          <a:solidFill>
            <a:schemeClr val="bg1"/>
          </a:solidFill>
        </p:spPr>
        <p:txBody>
          <a:bodyPr wrap="square" rtlCol="0">
            <a:spAutoFit/>
          </a:bodyPr>
          <a:lstStyle/>
          <a:p>
            <a:pPr algn="ctr"/>
            <a:r>
              <a:rPr lang="en-US" sz="1000" dirty="0">
                <a:solidFill>
                  <a:schemeClr val="bg1">
                    <a:lumMod val="50000"/>
                  </a:schemeClr>
                </a:solidFill>
              </a:rPr>
              <a:t>AgroInsigh</a:t>
            </a:r>
            <a:r>
              <a:rPr lang="es-PA" sz="1000" dirty="0">
                <a:solidFill>
                  <a:schemeClr val="bg1">
                    <a:lumMod val="50000"/>
                  </a:schemeClr>
                </a:solidFill>
              </a:rPr>
              <a:t>t</a:t>
            </a:r>
          </a:p>
        </p:txBody>
      </p:sp>
    </p:spTree>
    <p:extLst>
      <p:ext uri="{BB962C8B-B14F-4D97-AF65-F5344CB8AC3E}">
        <p14:creationId xmlns:p14="http://schemas.microsoft.com/office/powerpoint/2010/main" val="10771715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Tree>
  </p:cSld>
  <p:clrMapOvr>
    <a:masterClrMapping/>
  </p:clrMapOvr>
</p:sld>
</file>

<file path=ppt/theme/theme1.xml><?xml version="1.0" encoding="utf-8"?>
<a:theme xmlns:a="http://schemas.openxmlformats.org/drawingml/2006/main" name="SIC_Template_AI">
  <a:themeElements>
    <a:clrScheme name="Office 테마">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Arial"/>
        <a:cs typeface="Arial"/>
      </a:majorFont>
      <a:minorFont>
        <a:latin typeface="Arial"/>
        <a:ea typeface="Arial"/>
        <a:cs typeface="Arial"/>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extraClrSchemeLst/>
</a:theme>
</file>

<file path=ppt/theme/theme2.xml><?xml version="1.0" encoding="utf-8"?>
<a:theme xmlns:a="http://schemas.openxmlformats.org/drawingml/2006/main" name="Office 테마">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Arial"/>
        <a:cs typeface="Arial"/>
      </a:majorFont>
      <a:minorFont>
        <a:latin typeface="Arial"/>
        <a:ea typeface="Arial"/>
        <a:cs typeface="Arial"/>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202</TotalTime>
  <Words>267</Words>
  <Application>Microsoft Office PowerPoint</Application>
  <DocSecurity>0</DocSecurity>
  <PresentationFormat>Personalizado</PresentationFormat>
  <Paragraphs>67</Paragraphs>
  <Slides>9</Slides>
  <Notes>9</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9</vt:i4>
      </vt:variant>
    </vt:vector>
  </HeadingPairs>
  <TitlesOfParts>
    <vt:vector size="13" baseType="lpstr">
      <vt:lpstr>Malgun Gothic</vt:lpstr>
      <vt:lpstr>Arial</vt:lpstr>
      <vt:lpstr>Calibri</vt:lpstr>
      <vt:lpstr>SIC_Template_AI</vt:lpstr>
      <vt:lpstr>Samsung Innovation Campus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PLANTILLA PARA PRESENTACION DEL PROYECTO</dc:title>
  <dc:subject/>
  <dc:creator>Soon Yong Chang</dc:creator>
  <cp:keywords/>
  <dc:description/>
  <cp:lastModifiedBy>CARLOS RODRIGUEZ</cp:lastModifiedBy>
  <cp:revision>36</cp:revision>
  <dcterms:created xsi:type="dcterms:W3CDTF">2019-07-06T14:12:49Z</dcterms:created>
  <dcterms:modified xsi:type="dcterms:W3CDTF">2024-07-11T22:57:54Z</dcterms:modified>
  <cp:category/>
  <dc:identifier/>
  <cp:contentStatus/>
  <dc:language/>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SCPROP">
    <vt:lpwstr>NSCCustomProperty</vt:lpwstr>
  </property>
</Properties>
</file>