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6181e03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6181e03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6181e034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6181e034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e6add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e6add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cd77d8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1cd77d8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cd77d80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1cd77d8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e6add3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1e6add3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cd77d8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cd77d8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cd77d80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cd77d80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 Internship Application</a:t>
            </a:r>
            <a:endParaRPr sz="3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By: Collin Easley, Justin Rubio, Kevin Kostage, Andrew Bryan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268150"/>
            <a:ext cx="81231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20">
                <a:latin typeface="Courier New"/>
                <a:ea typeface="Courier New"/>
                <a:cs typeface="Courier New"/>
                <a:sym typeface="Courier New"/>
              </a:rPr>
              <a:t>Tech Stack</a:t>
            </a:r>
            <a:endParaRPr sz="4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1827964"/>
            <a:ext cx="81231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GUI - Python using tkinter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DB - SQLite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813875" y="193225"/>
            <a:ext cx="81231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Database Schema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13" y="1226875"/>
            <a:ext cx="6747173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89225" y="0"/>
            <a:ext cx="8123100" cy="10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Tables in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650" y="1011000"/>
            <a:ext cx="3603625" cy="38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12" y="1454525"/>
            <a:ext cx="1942975" cy="22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175" y="2739000"/>
            <a:ext cx="1942975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059" y="337225"/>
            <a:ext cx="1929216" cy="223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endCxn id="87" idx="1"/>
          </p:cNvCxnSpPr>
          <p:nvPr/>
        </p:nvCxnSpPr>
        <p:spPr>
          <a:xfrm>
            <a:off x="4286125" y="1493845"/>
            <a:ext cx="1257000" cy="1077900"/>
          </a:xfrm>
          <a:prstGeom prst="bentConnector3">
            <a:avLst>
              <a:gd fmla="val 457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>
            <a:endCxn id="87" idx="1"/>
          </p:cNvCxnSpPr>
          <p:nvPr/>
        </p:nvCxnSpPr>
        <p:spPr>
          <a:xfrm flipH="1" rot="10800000">
            <a:off x="4184425" y="2571745"/>
            <a:ext cx="1358700" cy="134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5543125" y="2567545"/>
            <a:ext cx="2298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2853475" y="3308600"/>
            <a:ext cx="283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endCxn id="85" idx="1"/>
          </p:cNvCxnSpPr>
          <p:nvPr/>
        </p:nvCxnSpPr>
        <p:spPr>
          <a:xfrm flipH="1" rot="10800000">
            <a:off x="2911159" y="1454450"/>
            <a:ext cx="228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 flipH="1" rot="10800000">
            <a:off x="1875775" y="1459775"/>
            <a:ext cx="1061100" cy="54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842325" y="2311725"/>
            <a:ext cx="1054500" cy="9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200" y="1752800"/>
            <a:ext cx="3395675" cy="21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826" y="143250"/>
            <a:ext cx="2259550" cy="27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988" y="2189450"/>
            <a:ext cx="2126097" cy="2839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 rot="10800000">
            <a:off x="3496800" y="960675"/>
            <a:ext cx="259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5786300" y="4218450"/>
            <a:ext cx="4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25" y="1629050"/>
            <a:ext cx="3395675" cy="211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2210550" y="972550"/>
            <a:ext cx="1286400" cy="118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2196100" y="2398375"/>
            <a:ext cx="3685800" cy="182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52400" y="117100"/>
            <a:ext cx="88392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 of internships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000"/>
            <a:ext cx="8839199" cy="20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08600" y="175050"/>
            <a:ext cx="87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Search for Internship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00" y="1020763"/>
            <a:ext cx="3653275" cy="2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075" y="1020775"/>
            <a:ext cx="5098625" cy="30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2001025" y="2983500"/>
            <a:ext cx="642900" cy="332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658450" y="2073300"/>
            <a:ext cx="6355564" cy="1683220"/>
          </a:xfrm>
          <a:custGeom>
            <a:rect b="b" l="l" r="r" t="t"/>
            <a:pathLst>
              <a:path extrusionOk="0" h="67906" w="258330">
                <a:moveTo>
                  <a:pt x="0" y="41321"/>
                </a:moveTo>
                <a:lnTo>
                  <a:pt x="52301" y="40743"/>
                </a:lnTo>
                <a:lnTo>
                  <a:pt x="52879" y="0"/>
                </a:lnTo>
                <a:lnTo>
                  <a:pt x="256308" y="578"/>
                </a:lnTo>
                <a:lnTo>
                  <a:pt x="258041" y="67906"/>
                </a:lnTo>
                <a:lnTo>
                  <a:pt x="258330" y="6501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90250" y="216725"/>
            <a:ext cx="8308500" cy="44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