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nl-NL" noProof="0" dirty="0"/>
            <a:t>Toekomst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nl-NL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nl-NL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/>
          <a:r>
            <a:rPr lang="nl-NL" noProof="0" dirty="0"/>
            <a:t>Mogelijkheden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nl-NL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nl-NL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/>
          <a:r>
            <a:rPr lang="nl-NL" noProof="0" dirty="0"/>
            <a:t>Gevaren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nl-NL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nl-NL" noProof="0" dirty="0"/>
        </a:p>
      </dgm:t>
    </dgm:pt>
    <dgm:pt modelId="{EE28C035-C79A-4D33-B872-CB7E6B68EBF6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66F2C3C1-D5FF-4E11-BF75-CAE96586F897}" type="pres">
      <dgm:prSet presAssocID="{7E5AA53B-3EEE-4DE4-BB81-9044890C2946}" presName="Name1" presStyleCnt="0"/>
      <dgm:spPr/>
    </dgm:pt>
    <dgm:pt modelId="{3436254B-2C5B-4397-8414-A92B99DD08C6}" type="pres">
      <dgm:prSet presAssocID="{7E5AA53B-3EEE-4DE4-BB81-9044890C2946}" presName="cycle" presStyleCnt="0"/>
      <dgm:spPr/>
    </dgm:pt>
    <dgm:pt modelId="{45DF2E85-3D28-4CDB-8622-A5661A4AB0A4}" type="pres">
      <dgm:prSet presAssocID="{7E5AA53B-3EEE-4DE4-BB81-9044890C2946}" presName="srcNode" presStyleLbl="node1" presStyleIdx="0" presStyleCnt="3"/>
      <dgm:spPr/>
    </dgm:pt>
    <dgm:pt modelId="{7AD429B5-0809-4922-94A2-8B0E195E0903}" type="pres">
      <dgm:prSet presAssocID="{7E5AA53B-3EEE-4DE4-BB81-9044890C2946}" presName="conn" presStyleLbl="parChTrans1D2" presStyleIdx="0" presStyleCnt="1"/>
      <dgm:spPr/>
    </dgm:pt>
    <dgm:pt modelId="{09CAD853-6CCF-4592-BDFB-780EDD7E661C}" type="pres">
      <dgm:prSet presAssocID="{7E5AA53B-3EEE-4DE4-BB81-9044890C2946}" presName="extraNode" presStyleLbl="node1" presStyleIdx="0" presStyleCnt="3"/>
      <dgm:spPr/>
    </dgm:pt>
    <dgm:pt modelId="{DE26415E-CA04-45DA-986A-D2D1CC526446}" type="pres">
      <dgm:prSet presAssocID="{7E5AA53B-3EEE-4DE4-BB81-9044890C2946}" presName="dstNode" presStyleLbl="node1" presStyleIdx="0" presStyleCnt="3"/>
      <dgm:spPr/>
    </dgm:pt>
    <dgm:pt modelId="{E1A11F85-43F1-4EF4-B825-F8A5619AE730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81038327-5381-4782-ADBF-20A03BFF1A3B}" type="pres">
      <dgm:prSet presAssocID="{6750AC01-D39D-4F3A-9DC8-2A211EE986A2}" presName="accent_1" presStyleCnt="0"/>
      <dgm:spPr/>
    </dgm:pt>
    <dgm:pt modelId="{9D2E31A8-EDF6-4300-BC85-62E7F88D80D8}" type="pres">
      <dgm:prSet presAssocID="{6750AC01-D39D-4F3A-9DC8-2A211EE986A2}" presName="accentRepeatNode" presStyleLbl="solidFgAcc1" presStyleIdx="0" presStyleCnt="3"/>
      <dgm:spPr/>
    </dgm:pt>
    <dgm:pt modelId="{640E6C7F-4EB6-462B-A22E-E91FDFA824B3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AA22EC78-9BBD-4B39-9FAA-704B3FBC1498}" type="pres">
      <dgm:prSet presAssocID="{0BEF68B8-1228-47BB-83B5-7B9CD1E3F84E}" presName="accent_2" presStyleCnt="0"/>
      <dgm:spPr/>
    </dgm:pt>
    <dgm:pt modelId="{3C4C5185-49C3-4FA6-96DC-40E2EF392582}" type="pres">
      <dgm:prSet presAssocID="{0BEF68B8-1228-47BB-83B5-7B9CD1E3F84E}" presName="accentRepeatNode" presStyleLbl="solidFgAcc1" presStyleIdx="1" presStyleCnt="3"/>
      <dgm:spPr/>
    </dgm:pt>
    <dgm:pt modelId="{BFFC6440-F676-4862-91F2-A5F96C308A8E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4DD262F2-472E-4529-A129-95A6E87EA1F1}" type="pres">
      <dgm:prSet presAssocID="{5605D28D-2CE6-4513-8566-952984E21E14}" presName="accent_3" presStyleCnt="0"/>
      <dgm:spPr/>
    </dgm:pt>
    <dgm:pt modelId="{BF06E08C-15C3-4E67-8F8C-9D5D11D35F0A}" type="pres">
      <dgm:prSet presAssocID="{5605D28D-2CE6-4513-8566-952984E21E14}" presName="accentRepeatNode" presStyleLbl="solidFgAcc1" presStyleIdx="2" presStyleCnt="3"/>
      <dgm:spPr/>
    </dgm:pt>
  </dgm:ptLst>
  <dgm:cxnLst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F760F4A-BA6F-4F3E-B768-9D37A5B29AA9}" type="presOf" srcId="{0BEF68B8-1228-47BB-83B5-7B9CD1E3F84E}" destId="{640E6C7F-4EB6-462B-A22E-E91FDFA824B3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BABB682-08E6-40AC-B6A8-D045CC3DF82B}" type="presOf" srcId="{7E5AA53B-3EEE-4DE4-BB81-9044890C2946}" destId="{EE28C035-C79A-4D33-B872-CB7E6B68EBF6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5ABEC389-BE9E-4EBC-8ECD-B5DFB6F9E012}" type="presOf" srcId="{6750AC01-D39D-4F3A-9DC8-2A211EE986A2}" destId="{E1A11F85-43F1-4EF4-B825-F8A5619AE730}" srcOrd="0" destOrd="0" presId="urn:microsoft.com/office/officeart/2008/layout/VerticalCurvedList"/>
    <dgm:cxn modelId="{82DF89B3-F6AD-4742-9C75-18D6920DB0E2}" type="presOf" srcId="{5605D28D-2CE6-4513-8566-952984E21E14}" destId="{BFFC6440-F676-4862-91F2-A5F96C308A8E}" srcOrd="0" destOrd="0" presId="urn:microsoft.com/office/officeart/2008/layout/VerticalCurvedList"/>
    <dgm:cxn modelId="{8035FBD9-F981-4766-A3AF-6F3B04FB723C}" type="presOf" srcId="{CA077D98-8478-47EA-B6A9-99ACE60C64D4}" destId="{7AD429B5-0809-4922-94A2-8B0E195E0903}" srcOrd="0" destOrd="0" presId="urn:microsoft.com/office/officeart/2008/layout/VerticalCurvedList"/>
    <dgm:cxn modelId="{169921A0-AA7E-4E69-8FB1-AEE2FD697E0A}" type="presParOf" srcId="{EE28C035-C79A-4D33-B872-CB7E6B68EBF6}" destId="{66F2C3C1-D5FF-4E11-BF75-CAE96586F897}" srcOrd="0" destOrd="0" presId="urn:microsoft.com/office/officeart/2008/layout/VerticalCurvedList"/>
    <dgm:cxn modelId="{7F1AACB2-EF6A-415A-A644-FA27829B584E}" type="presParOf" srcId="{66F2C3C1-D5FF-4E11-BF75-CAE96586F897}" destId="{3436254B-2C5B-4397-8414-A92B99DD08C6}" srcOrd="0" destOrd="0" presId="urn:microsoft.com/office/officeart/2008/layout/VerticalCurvedList"/>
    <dgm:cxn modelId="{B3AFEA8E-B54C-425B-BE95-53F9195E8D50}" type="presParOf" srcId="{3436254B-2C5B-4397-8414-A92B99DD08C6}" destId="{45DF2E85-3D28-4CDB-8622-A5661A4AB0A4}" srcOrd="0" destOrd="0" presId="urn:microsoft.com/office/officeart/2008/layout/VerticalCurvedList"/>
    <dgm:cxn modelId="{0289C108-A122-4170-946E-781A20840F3C}" type="presParOf" srcId="{3436254B-2C5B-4397-8414-A92B99DD08C6}" destId="{7AD429B5-0809-4922-94A2-8B0E195E0903}" srcOrd="1" destOrd="0" presId="urn:microsoft.com/office/officeart/2008/layout/VerticalCurvedList"/>
    <dgm:cxn modelId="{C71266CD-5FCB-4E86-A6CE-82607AB11B5B}" type="presParOf" srcId="{3436254B-2C5B-4397-8414-A92B99DD08C6}" destId="{09CAD853-6CCF-4592-BDFB-780EDD7E661C}" srcOrd="2" destOrd="0" presId="urn:microsoft.com/office/officeart/2008/layout/VerticalCurvedList"/>
    <dgm:cxn modelId="{150351F8-1CC2-4CD4-836F-9E39A5546B95}" type="presParOf" srcId="{3436254B-2C5B-4397-8414-A92B99DD08C6}" destId="{DE26415E-CA04-45DA-986A-D2D1CC526446}" srcOrd="3" destOrd="0" presId="urn:microsoft.com/office/officeart/2008/layout/VerticalCurvedList"/>
    <dgm:cxn modelId="{3959672C-363A-43A6-AC9B-C89DF923C109}" type="presParOf" srcId="{66F2C3C1-D5FF-4E11-BF75-CAE96586F897}" destId="{E1A11F85-43F1-4EF4-B825-F8A5619AE730}" srcOrd="1" destOrd="0" presId="urn:microsoft.com/office/officeart/2008/layout/VerticalCurvedList"/>
    <dgm:cxn modelId="{019105D0-B615-4B01-85E0-67DFBE10A7F9}" type="presParOf" srcId="{66F2C3C1-D5FF-4E11-BF75-CAE96586F897}" destId="{81038327-5381-4782-ADBF-20A03BFF1A3B}" srcOrd="2" destOrd="0" presId="urn:microsoft.com/office/officeart/2008/layout/VerticalCurvedList"/>
    <dgm:cxn modelId="{33885681-C4DC-4C68-A0F0-0E69E5A0E9D6}" type="presParOf" srcId="{81038327-5381-4782-ADBF-20A03BFF1A3B}" destId="{9D2E31A8-EDF6-4300-BC85-62E7F88D80D8}" srcOrd="0" destOrd="0" presId="urn:microsoft.com/office/officeart/2008/layout/VerticalCurvedList"/>
    <dgm:cxn modelId="{04B2DE8D-792D-48B0-9D3D-F83BDB50497C}" type="presParOf" srcId="{66F2C3C1-D5FF-4E11-BF75-CAE96586F897}" destId="{640E6C7F-4EB6-462B-A22E-E91FDFA824B3}" srcOrd="3" destOrd="0" presId="urn:microsoft.com/office/officeart/2008/layout/VerticalCurvedList"/>
    <dgm:cxn modelId="{24EAD398-B773-4802-9332-B3CAA651202C}" type="presParOf" srcId="{66F2C3C1-D5FF-4E11-BF75-CAE96586F897}" destId="{AA22EC78-9BBD-4B39-9FAA-704B3FBC1498}" srcOrd="4" destOrd="0" presId="urn:microsoft.com/office/officeart/2008/layout/VerticalCurvedList"/>
    <dgm:cxn modelId="{6F7620B6-DFB9-4D93-9324-07F5A963BBAD}" type="presParOf" srcId="{AA22EC78-9BBD-4B39-9FAA-704B3FBC1498}" destId="{3C4C5185-49C3-4FA6-96DC-40E2EF392582}" srcOrd="0" destOrd="0" presId="urn:microsoft.com/office/officeart/2008/layout/VerticalCurvedList"/>
    <dgm:cxn modelId="{CDE51477-B702-4889-9DE8-129F098B2397}" type="presParOf" srcId="{66F2C3C1-D5FF-4E11-BF75-CAE96586F897}" destId="{BFFC6440-F676-4862-91F2-A5F96C308A8E}" srcOrd="5" destOrd="0" presId="urn:microsoft.com/office/officeart/2008/layout/VerticalCurvedList"/>
    <dgm:cxn modelId="{9221436D-2E1B-4D8D-A540-EFE8BB8CA56C}" type="presParOf" srcId="{66F2C3C1-D5FF-4E11-BF75-CAE96586F897}" destId="{4DD262F2-472E-4529-A129-95A6E87EA1F1}" srcOrd="6" destOrd="0" presId="urn:microsoft.com/office/officeart/2008/layout/VerticalCurvedList"/>
    <dgm:cxn modelId="{436E8CC1-6202-48E6-AF73-F6BA3C7CF70D}" type="presParOf" srcId="{4DD262F2-472E-4529-A129-95A6E87EA1F1}" destId="{BF06E08C-15C3-4E67-8F8C-9D5D11D35F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noProof="0" dirty="0"/>
            <a:t>Netwerk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nl-NL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nl-NL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noProof="0" dirty="0"/>
            <a:t>Mogelijkheden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nl-NL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nl-NL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Familie / Vrienden</a:t>
          </a:r>
          <a:endParaRPr lang="nl-NL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nl-NL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nl-NL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0B7C0E-83B3-48BC-9194-36170EA821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1A56F7-356D-494C-800F-07A31E0E7936}">
      <dgm:prSet/>
      <dgm:spPr/>
      <dgm:t>
        <a:bodyPr/>
        <a:lstStyle/>
        <a:p>
          <a:r>
            <a:rPr lang="en-US"/>
            <a:t>Voordelen</a:t>
          </a:r>
        </a:p>
      </dgm:t>
    </dgm:pt>
    <dgm:pt modelId="{D1944B96-BB60-48CC-A27B-CD09DF835993}" type="parTrans" cxnId="{75409E48-AF31-422D-9A73-C940FB93E73A}">
      <dgm:prSet/>
      <dgm:spPr/>
      <dgm:t>
        <a:bodyPr/>
        <a:lstStyle/>
        <a:p>
          <a:endParaRPr lang="en-US"/>
        </a:p>
      </dgm:t>
    </dgm:pt>
    <dgm:pt modelId="{E80E5B77-A833-4F04-AC96-BE4018EBCD35}" type="sibTrans" cxnId="{75409E48-AF31-422D-9A73-C940FB93E73A}">
      <dgm:prSet/>
      <dgm:spPr/>
      <dgm:t>
        <a:bodyPr/>
        <a:lstStyle/>
        <a:p>
          <a:endParaRPr lang="en-US"/>
        </a:p>
      </dgm:t>
    </dgm:pt>
    <dgm:pt modelId="{FD876004-031F-49E2-AE1C-C08D563F0648}">
      <dgm:prSet/>
      <dgm:spPr/>
      <dgm:t>
        <a:bodyPr/>
        <a:lstStyle/>
        <a:p>
          <a:r>
            <a:rPr lang="en-US"/>
            <a:t>Nadelen</a:t>
          </a:r>
        </a:p>
      </dgm:t>
    </dgm:pt>
    <dgm:pt modelId="{80C916F0-CDA5-4EDD-84F2-67A41FB1D494}" type="parTrans" cxnId="{2A91E71D-FA8A-48C1-A51E-CDA93311677B}">
      <dgm:prSet/>
      <dgm:spPr/>
      <dgm:t>
        <a:bodyPr/>
        <a:lstStyle/>
        <a:p>
          <a:endParaRPr lang="en-US"/>
        </a:p>
      </dgm:t>
    </dgm:pt>
    <dgm:pt modelId="{904B36DD-5919-4413-9E4F-574A5BC9F3EC}" type="sibTrans" cxnId="{2A91E71D-FA8A-48C1-A51E-CDA93311677B}">
      <dgm:prSet/>
      <dgm:spPr/>
      <dgm:t>
        <a:bodyPr/>
        <a:lstStyle/>
        <a:p>
          <a:endParaRPr lang="en-US"/>
        </a:p>
      </dgm:t>
    </dgm:pt>
    <dgm:pt modelId="{7DE03241-D596-4270-BB40-871F68BF894F}">
      <dgm:prSet/>
      <dgm:spPr/>
      <dgm:t>
        <a:bodyPr/>
        <a:lstStyle/>
        <a:p>
          <a:r>
            <a:rPr lang="en-US"/>
            <a:t>Beveiliging</a:t>
          </a:r>
        </a:p>
      </dgm:t>
    </dgm:pt>
    <dgm:pt modelId="{4201DE61-8107-4F72-B389-70A694DB502E}" type="parTrans" cxnId="{9920AD82-92D5-4E47-91BE-903830A23055}">
      <dgm:prSet/>
      <dgm:spPr/>
      <dgm:t>
        <a:bodyPr/>
        <a:lstStyle/>
        <a:p>
          <a:endParaRPr lang="en-US"/>
        </a:p>
      </dgm:t>
    </dgm:pt>
    <dgm:pt modelId="{6F1E22AA-5C0D-413D-9B0B-86729EB99CC6}" type="sibTrans" cxnId="{9920AD82-92D5-4E47-91BE-903830A23055}">
      <dgm:prSet/>
      <dgm:spPr/>
      <dgm:t>
        <a:bodyPr/>
        <a:lstStyle/>
        <a:p>
          <a:endParaRPr lang="en-US"/>
        </a:p>
      </dgm:t>
    </dgm:pt>
    <dgm:pt modelId="{E2552C6F-0C2C-420F-802A-FE7CC124A06D}" type="pres">
      <dgm:prSet presAssocID="{AF0B7C0E-83B3-48BC-9194-36170EA821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ADE873-2651-4619-AF8F-E6C11571588A}" type="pres">
      <dgm:prSet presAssocID="{6B1A56F7-356D-494C-800F-07A31E0E7936}" presName="hierRoot1" presStyleCnt="0"/>
      <dgm:spPr/>
    </dgm:pt>
    <dgm:pt modelId="{1C1BAC4A-E4B7-41A0-A13A-22D63E2B470D}" type="pres">
      <dgm:prSet presAssocID="{6B1A56F7-356D-494C-800F-07A31E0E7936}" presName="composite" presStyleCnt="0"/>
      <dgm:spPr/>
    </dgm:pt>
    <dgm:pt modelId="{90379B80-9E34-42DB-A3A4-53C78A566DFC}" type="pres">
      <dgm:prSet presAssocID="{6B1A56F7-356D-494C-800F-07A31E0E7936}" presName="background" presStyleLbl="node0" presStyleIdx="0" presStyleCnt="3"/>
      <dgm:spPr/>
    </dgm:pt>
    <dgm:pt modelId="{19D0163C-7C00-4FFC-B4D1-321AED667BBA}" type="pres">
      <dgm:prSet presAssocID="{6B1A56F7-356D-494C-800F-07A31E0E7936}" presName="text" presStyleLbl="fgAcc0" presStyleIdx="0" presStyleCnt="3">
        <dgm:presLayoutVars>
          <dgm:chPref val="3"/>
        </dgm:presLayoutVars>
      </dgm:prSet>
      <dgm:spPr/>
    </dgm:pt>
    <dgm:pt modelId="{F44EC3D1-DB7B-453F-9145-D27FD59E35E6}" type="pres">
      <dgm:prSet presAssocID="{6B1A56F7-356D-494C-800F-07A31E0E7936}" presName="hierChild2" presStyleCnt="0"/>
      <dgm:spPr/>
    </dgm:pt>
    <dgm:pt modelId="{EE7C1639-5C78-4A31-85DD-2C4D149C9495}" type="pres">
      <dgm:prSet presAssocID="{FD876004-031F-49E2-AE1C-C08D563F0648}" presName="hierRoot1" presStyleCnt="0"/>
      <dgm:spPr/>
    </dgm:pt>
    <dgm:pt modelId="{7629F826-CB8F-450D-BBE2-CE5A7C30E0C1}" type="pres">
      <dgm:prSet presAssocID="{FD876004-031F-49E2-AE1C-C08D563F0648}" presName="composite" presStyleCnt="0"/>
      <dgm:spPr/>
    </dgm:pt>
    <dgm:pt modelId="{DBB0F82A-F799-40E6-94A3-18F11F644154}" type="pres">
      <dgm:prSet presAssocID="{FD876004-031F-49E2-AE1C-C08D563F0648}" presName="background" presStyleLbl="node0" presStyleIdx="1" presStyleCnt="3"/>
      <dgm:spPr/>
    </dgm:pt>
    <dgm:pt modelId="{9A09F57B-CEC0-4CE7-9C70-4A10974062BA}" type="pres">
      <dgm:prSet presAssocID="{FD876004-031F-49E2-AE1C-C08D563F0648}" presName="text" presStyleLbl="fgAcc0" presStyleIdx="1" presStyleCnt="3">
        <dgm:presLayoutVars>
          <dgm:chPref val="3"/>
        </dgm:presLayoutVars>
      </dgm:prSet>
      <dgm:spPr/>
    </dgm:pt>
    <dgm:pt modelId="{37111D4A-4755-490B-BB0E-76C38362C699}" type="pres">
      <dgm:prSet presAssocID="{FD876004-031F-49E2-AE1C-C08D563F0648}" presName="hierChild2" presStyleCnt="0"/>
      <dgm:spPr/>
    </dgm:pt>
    <dgm:pt modelId="{964CE695-7596-4753-9CB0-6AFD6FF26AF6}" type="pres">
      <dgm:prSet presAssocID="{7DE03241-D596-4270-BB40-871F68BF894F}" presName="hierRoot1" presStyleCnt="0"/>
      <dgm:spPr/>
    </dgm:pt>
    <dgm:pt modelId="{5A9FC06B-B511-47EC-845F-D5D58673AF53}" type="pres">
      <dgm:prSet presAssocID="{7DE03241-D596-4270-BB40-871F68BF894F}" presName="composite" presStyleCnt="0"/>
      <dgm:spPr/>
    </dgm:pt>
    <dgm:pt modelId="{5A603202-C6E0-404F-93C4-F18D4489925F}" type="pres">
      <dgm:prSet presAssocID="{7DE03241-D596-4270-BB40-871F68BF894F}" presName="background" presStyleLbl="node0" presStyleIdx="2" presStyleCnt="3"/>
      <dgm:spPr/>
    </dgm:pt>
    <dgm:pt modelId="{D20E96F6-D2AF-4152-9644-CD34DC5466D7}" type="pres">
      <dgm:prSet presAssocID="{7DE03241-D596-4270-BB40-871F68BF894F}" presName="text" presStyleLbl="fgAcc0" presStyleIdx="2" presStyleCnt="3">
        <dgm:presLayoutVars>
          <dgm:chPref val="3"/>
        </dgm:presLayoutVars>
      </dgm:prSet>
      <dgm:spPr/>
    </dgm:pt>
    <dgm:pt modelId="{4E93E797-5751-44AF-977A-0BDBED3D3669}" type="pres">
      <dgm:prSet presAssocID="{7DE03241-D596-4270-BB40-871F68BF894F}" presName="hierChild2" presStyleCnt="0"/>
      <dgm:spPr/>
    </dgm:pt>
  </dgm:ptLst>
  <dgm:cxnLst>
    <dgm:cxn modelId="{2070FD00-18AE-4931-A596-36436A3E23C8}" type="presOf" srcId="{7DE03241-D596-4270-BB40-871F68BF894F}" destId="{D20E96F6-D2AF-4152-9644-CD34DC5466D7}" srcOrd="0" destOrd="0" presId="urn:microsoft.com/office/officeart/2005/8/layout/hierarchy1"/>
    <dgm:cxn modelId="{2A91E71D-FA8A-48C1-A51E-CDA93311677B}" srcId="{AF0B7C0E-83B3-48BC-9194-36170EA8216E}" destId="{FD876004-031F-49E2-AE1C-C08D563F0648}" srcOrd="1" destOrd="0" parTransId="{80C916F0-CDA5-4EDD-84F2-67A41FB1D494}" sibTransId="{904B36DD-5919-4413-9E4F-574A5BC9F3EC}"/>
    <dgm:cxn modelId="{AC8B3436-89C0-4BBC-9351-A95632541E07}" type="presOf" srcId="{AF0B7C0E-83B3-48BC-9194-36170EA8216E}" destId="{E2552C6F-0C2C-420F-802A-FE7CC124A06D}" srcOrd="0" destOrd="0" presId="urn:microsoft.com/office/officeart/2005/8/layout/hierarchy1"/>
    <dgm:cxn modelId="{75409E48-AF31-422D-9A73-C940FB93E73A}" srcId="{AF0B7C0E-83B3-48BC-9194-36170EA8216E}" destId="{6B1A56F7-356D-494C-800F-07A31E0E7936}" srcOrd="0" destOrd="0" parTransId="{D1944B96-BB60-48CC-A27B-CD09DF835993}" sibTransId="{E80E5B77-A833-4F04-AC96-BE4018EBCD35}"/>
    <dgm:cxn modelId="{37299869-3C61-4F2A-9A74-19173A05178D}" type="presOf" srcId="{FD876004-031F-49E2-AE1C-C08D563F0648}" destId="{9A09F57B-CEC0-4CE7-9C70-4A10974062BA}" srcOrd="0" destOrd="0" presId="urn:microsoft.com/office/officeart/2005/8/layout/hierarchy1"/>
    <dgm:cxn modelId="{AA265750-A081-4E8A-A33D-1588E5BB228B}" type="presOf" srcId="{6B1A56F7-356D-494C-800F-07A31E0E7936}" destId="{19D0163C-7C00-4FFC-B4D1-321AED667BBA}" srcOrd="0" destOrd="0" presId="urn:microsoft.com/office/officeart/2005/8/layout/hierarchy1"/>
    <dgm:cxn modelId="{9920AD82-92D5-4E47-91BE-903830A23055}" srcId="{AF0B7C0E-83B3-48BC-9194-36170EA8216E}" destId="{7DE03241-D596-4270-BB40-871F68BF894F}" srcOrd="2" destOrd="0" parTransId="{4201DE61-8107-4F72-B389-70A694DB502E}" sibTransId="{6F1E22AA-5C0D-413D-9B0B-86729EB99CC6}"/>
    <dgm:cxn modelId="{265D18A8-9947-4BFA-B565-EAB78380F62D}" type="presParOf" srcId="{E2552C6F-0C2C-420F-802A-FE7CC124A06D}" destId="{27ADE873-2651-4619-AF8F-E6C11571588A}" srcOrd="0" destOrd="0" presId="urn:microsoft.com/office/officeart/2005/8/layout/hierarchy1"/>
    <dgm:cxn modelId="{39928720-6F7E-4834-9971-CACF46BF3012}" type="presParOf" srcId="{27ADE873-2651-4619-AF8F-E6C11571588A}" destId="{1C1BAC4A-E4B7-41A0-A13A-22D63E2B470D}" srcOrd="0" destOrd="0" presId="urn:microsoft.com/office/officeart/2005/8/layout/hierarchy1"/>
    <dgm:cxn modelId="{6A4C6C74-5C3E-4168-91F5-7F0AAF84103A}" type="presParOf" srcId="{1C1BAC4A-E4B7-41A0-A13A-22D63E2B470D}" destId="{90379B80-9E34-42DB-A3A4-53C78A566DFC}" srcOrd="0" destOrd="0" presId="urn:microsoft.com/office/officeart/2005/8/layout/hierarchy1"/>
    <dgm:cxn modelId="{4CC503F9-A92F-44B6-9D2C-3B4CEA9717BA}" type="presParOf" srcId="{1C1BAC4A-E4B7-41A0-A13A-22D63E2B470D}" destId="{19D0163C-7C00-4FFC-B4D1-321AED667BBA}" srcOrd="1" destOrd="0" presId="urn:microsoft.com/office/officeart/2005/8/layout/hierarchy1"/>
    <dgm:cxn modelId="{6BAB614D-22E0-416E-9C26-BAA83C4F0F1B}" type="presParOf" srcId="{27ADE873-2651-4619-AF8F-E6C11571588A}" destId="{F44EC3D1-DB7B-453F-9145-D27FD59E35E6}" srcOrd="1" destOrd="0" presId="urn:microsoft.com/office/officeart/2005/8/layout/hierarchy1"/>
    <dgm:cxn modelId="{79EB9359-4D35-4E9A-9A3A-F3808A98B8BD}" type="presParOf" srcId="{E2552C6F-0C2C-420F-802A-FE7CC124A06D}" destId="{EE7C1639-5C78-4A31-85DD-2C4D149C9495}" srcOrd="1" destOrd="0" presId="urn:microsoft.com/office/officeart/2005/8/layout/hierarchy1"/>
    <dgm:cxn modelId="{EE1CF647-4A3B-4AC2-8408-F71593837F7A}" type="presParOf" srcId="{EE7C1639-5C78-4A31-85DD-2C4D149C9495}" destId="{7629F826-CB8F-450D-BBE2-CE5A7C30E0C1}" srcOrd="0" destOrd="0" presId="urn:microsoft.com/office/officeart/2005/8/layout/hierarchy1"/>
    <dgm:cxn modelId="{D06FEFAA-AA24-4EEE-83AC-C198A91DD088}" type="presParOf" srcId="{7629F826-CB8F-450D-BBE2-CE5A7C30E0C1}" destId="{DBB0F82A-F799-40E6-94A3-18F11F644154}" srcOrd="0" destOrd="0" presId="urn:microsoft.com/office/officeart/2005/8/layout/hierarchy1"/>
    <dgm:cxn modelId="{3698114D-9D31-4A26-9D6D-9D5948FABA5B}" type="presParOf" srcId="{7629F826-CB8F-450D-BBE2-CE5A7C30E0C1}" destId="{9A09F57B-CEC0-4CE7-9C70-4A10974062BA}" srcOrd="1" destOrd="0" presId="urn:microsoft.com/office/officeart/2005/8/layout/hierarchy1"/>
    <dgm:cxn modelId="{DA189A6C-D039-49FE-BB4C-9043B20CD5E0}" type="presParOf" srcId="{EE7C1639-5C78-4A31-85DD-2C4D149C9495}" destId="{37111D4A-4755-490B-BB0E-76C38362C699}" srcOrd="1" destOrd="0" presId="urn:microsoft.com/office/officeart/2005/8/layout/hierarchy1"/>
    <dgm:cxn modelId="{8F00EA7D-7D7C-4F18-8142-8AE7C82CC8B8}" type="presParOf" srcId="{E2552C6F-0C2C-420F-802A-FE7CC124A06D}" destId="{964CE695-7596-4753-9CB0-6AFD6FF26AF6}" srcOrd="2" destOrd="0" presId="urn:microsoft.com/office/officeart/2005/8/layout/hierarchy1"/>
    <dgm:cxn modelId="{8A0312AC-D580-4434-8D2D-633977302791}" type="presParOf" srcId="{964CE695-7596-4753-9CB0-6AFD6FF26AF6}" destId="{5A9FC06B-B511-47EC-845F-D5D58673AF53}" srcOrd="0" destOrd="0" presId="urn:microsoft.com/office/officeart/2005/8/layout/hierarchy1"/>
    <dgm:cxn modelId="{C2D9236A-6285-40D7-9BF2-21A93C596BFB}" type="presParOf" srcId="{5A9FC06B-B511-47EC-845F-D5D58673AF53}" destId="{5A603202-C6E0-404F-93C4-F18D4489925F}" srcOrd="0" destOrd="0" presId="urn:microsoft.com/office/officeart/2005/8/layout/hierarchy1"/>
    <dgm:cxn modelId="{13B3587E-9388-4CFF-BBC7-425A37AF05DC}" type="presParOf" srcId="{5A9FC06B-B511-47EC-845F-D5D58673AF53}" destId="{D20E96F6-D2AF-4152-9644-CD34DC5466D7}" srcOrd="1" destOrd="0" presId="urn:microsoft.com/office/officeart/2005/8/layout/hierarchy1"/>
    <dgm:cxn modelId="{EE963B8E-2815-4ED9-BA99-CFB34A373888}" type="presParOf" srcId="{964CE695-7596-4753-9CB0-6AFD6FF26AF6}" destId="{4E93E797-5751-44AF-977A-0BDBED3D36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429B5-0809-4922-94A2-8B0E195E0903}">
      <dsp:nvSpPr>
        <dsp:cNvPr id="0" name=""/>
        <dsp:cNvSpPr/>
      </dsp:nvSpPr>
      <dsp:spPr>
        <a:xfrm>
          <a:off x="-4479235" y="-686909"/>
          <a:ext cx="5336085" cy="5336085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1F85-43F1-4EF4-B825-F8A5619AE730}">
      <dsp:nvSpPr>
        <dsp:cNvPr id="0" name=""/>
        <dsp:cNvSpPr/>
      </dsp:nvSpPr>
      <dsp:spPr>
        <a:xfrm>
          <a:off x="551062" y="396226"/>
          <a:ext cx="6620432" cy="7924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010" tIns="109220" rIns="109220" bIns="10922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noProof="0" dirty="0"/>
            <a:t>Toekomst	</a:t>
          </a:r>
        </a:p>
      </dsp:txBody>
      <dsp:txXfrm>
        <a:off x="551062" y="396226"/>
        <a:ext cx="6620432" cy="792453"/>
      </dsp:txXfrm>
    </dsp:sp>
    <dsp:sp modelId="{9D2E31A8-EDF6-4300-BC85-62E7F88D80D8}">
      <dsp:nvSpPr>
        <dsp:cNvPr id="0" name=""/>
        <dsp:cNvSpPr/>
      </dsp:nvSpPr>
      <dsp:spPr>
        <a:xfrm>
          <a:off x="55778" y="297169"/>
          <a:ext cx="990566" cy="990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E6C7F-4EB6-462B-A22E-E91FDFA824B3}">
      <dsp:nvSpPr>
        <dsp:cNvPr id="0" name=""/>
        <dsp:cNvSpPr/>
      </dsp:nvSpPr>
      <dsp:spPr>
        <a:xfrm>
          <a:off x="839118" y="1584906"/>
          <a:ext cx="6332375" cy="792453"/>
        </a:xfrm>
        <a:prstGeom prst="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010" tIns="109220" rIns="109220" bIns="10922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noProof="0" dirty="0"/>
            <a:t>Mogelijkheden</a:t>
          </a:r>
        </a:p>
      </dsp:txBody>
      <dsp:txXfrm>
        <a:off x="839118" y="1584906"/>
        <a:ext cx="6332375" cy="792453"/>
      </dsp:txXfrm>
    </dsp:sp>
    <dsp:sp modelId="{3C4C5185-49C3-4FA6-96DC-40E2EF392582}">
      <dsp:nvSpPr>
        <dsp:cNvPr id="0" name=""/>
        <dsp:cNvSpPr/>
      </dsp:nvSpPr>
      <dsp:spPr>
        <a:xfrm>
          <a:off x="343835" y="1485849"/>
          <a:ext cx="990566" cy="990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C6440-F676-4862-91F2-A5F96C308A8E}">
      <dsp:nvSpPr>
        <dsp:cNvPr id="0" name=""/>
        <dsp:cNvSpPr/>
      </dsp:nvSpPr>
      <dsp:spPr>
        <a:xfrm>
          <a:off x="551062" y="2773586"/>
          <a:ext cx="6620432" cy="792453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9010" tIns="109220" rIns="109220" bIns="109220" numCol="1" spcCol="1270" rtlCol="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noProof="0" dirty="0"/>
            <a:t>Gevaren</a:t>
          </a:r>
        </a:p>
      </dsp:txBody>
      <dsp:txXfrm>
        <a:off x="551062" y="2773586"/>
        <a:ext cx="6620432" cy="792453"/>
      </dsp:txXfrm>
    </dsp:sp>
    <dsp:sp modelId="{BF06E08C-15C3-4E67-8F8C-9D5D11D35F0A}">
      <dsp:nvSpPr>
        <dsp:cNvPr id="0" name=""/>
        <dsp:cNvSpPr/>
      </dsp:nvSpPr>
      <dsp:spPr>
        <a:xfrm>
          <a:off x="55778" y="2674529"/>
          <a:ext cx="990566" cy="9905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noProof="0" dirty="0"/>
            <a:t>Netwerk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noProof="0" dirty="0"/>
            <a:t>Mogelijkheden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Familie / Vrienden</a:t>
          </a:r>
          <a:endParaRPr lang="nl-NL" sz="3500" kern="1200" noProof="0" dirty="0"/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79B80-9E34-42DB-A3A4-53C78A566DFC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0163C-7C00-4FFC-B4D1-321AED667BBA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Voordelen</a:t>
          </a:r>
        </a:p>
      </dsp:txBody>
      <dsp:txXfrm>
        <a:off x="402381" y="1075600"/>
        <a:ext cx="2986781" cy="1854488"/>
      </dsp:txXfrm>
    </dsp:sp>
    <dsp:sp modelId="{DBB0F82A-F799-40E6-94A3-18F11F644154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9F57B-CEC0-4CE7-9C70-4A10974062BA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Nadelen</a:t>
          </a:r>
        </a:p>
      </dsp:txBody>
      <dsp:txXfrm>
        <a:off x="4193927" y="1075600"/>
        <a:ext cx="2986781" cy="1854488"/>
      </dsp:txXfrm>
    </dsp:sp>
    <dsp:sp modelId="{5A603202-C6E0-404F-93C4-F18D4489925F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96F6-D2AF-4152-9644-CD34DC5466D7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Beveiliging</a:t>
          </a:r>
        </a:p>
      </dsp:txBody>
      <dsp:txXfrm>
        <a:off x="7985472" y="1075600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3E6BE6-B879-4D92-AE32-99899D2C4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A559EB-17F3-4D5A-BFCB-259D94AFC7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52C27-C56D-4881-B585-6921D87327EA}" type="datetimeFigureOut">
              <a:rPr lang="nl-NL" smtClean="0"/>
              <a:t>28-1-2021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ADE07C-3120-4025-9F63-C220E9370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666533-510B-44FB-A269-E20A4315C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0F89-DC2C-4AC0-AB05-2EBFD583E71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03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6D7F-AE0A-4E7F-8371-562F729EBA85}" type="datetimeFigureOut">
              <a:rPr lang="nl-NL" noProof="0" smtClean="0"/>
              <a:t>28-1-2021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C8EA-B694-4905-8D30-242D4AF1848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722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49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86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09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84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39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22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4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4394EA0-90D4-44D6-BF19-333922797F51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2E243B-9328-47C1-9E11-81FCBBF40202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DDE1B9B-7FFA-4CE9-B357-58F1ECB8B213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867D1F-6FDD-4053-8266-A6C040063AFA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1E78C4C-D1B6-4DEC-89DC-0DD8B9A287CA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0924-0240-47B2-9E12-53F871587725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A3F27-424F-4F5A-936B-200BDCB909BC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1F91C7-65EF-4B41-832D-90C5CFA3BC5F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7CA0CB-F9A5-4CE5-A1E5-73274C4A7FA5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4905B6-9A17-4367-B4A6-4892FDD8B08F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55222-4AC2-40DC-A1FB-C107AF6C0E5A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9E1BA8E-ACA1-4BD9-92B3-6F553C7D0F4B}" type="datetime1">
              <a:rPr lang="nl-NL" noProof="0" smtClean="0"/>
              <a:t>28-1-2021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en.wikipedia.org/wiki/Timeline_of_LinkedIn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ndroid4ar.com/twitch-%D9%85%D8%AA%D9%88%D9%81%D8%B1-%D8%B1%D8%B3%D9%85%D9%8A%D9%8B%D8%A7-%D8%B9%D9%84%D9%89-%D8%A7%D9%86%D8%AF%D8%B1%D9%88%D9%8A%D8%AF-tv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tekhdecoded.com/7-best-tips-to-boost-your-youtube-subscribers-base-for-202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ashmerethought.blogspot.com/2013/05/maxim-top-100.html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t.wikipedia.org/wiki/Skype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rketingfacts.nl/berichten/social-media-in-nederland-2016-whatsapp-overstijgt-facebook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ep_web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4364268"/>
            <a:ext cx="10993549" cy="1596581"/>
          </a:xfrm>
        </p:spPr>
        <p:txBody>
          <a:bodyPr rtlCol="0">
            <a:noAutofit/>
          </a:bodyPr>
          <a:lstStyle/>
          <a:p>
            <a:pPr algn="ctr" rtl="0"/>
            <a:r>
              <a:rPr lang="en-US" sz="5000" dirty="0">
                <a:solidFill>
                  <a:schemeClr val="bg1"/>
                </a:solidFill>
              </a:rPr>
              <a:t>Social media </a:t>
            </a:r>
            <a:r>
              <a:rPr lang="en-US" sz="5000" dirty="0" err="1">
                <a:solidFill>
                  <a:schemeClr val="bg1"/>
                </a:solidFill>
              </a:rPr>
              <a:t>hebben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een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slechte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invloed</a:t>
            </a:r>
            <a:r>
              <a:rPr lang="en-US" sz="5000" dirty="0">
                <a:solidFill>
                  <a:schemeClr val="bg1"/>
                </a:solidFill>
              </a:rPr>
              <a:t> op </a:t>
            </a:r>
            <a:r>
              <a:rPr lang="en-US" sz="5000" dirty="0" err="1">
                <a:solidFill>
                  <a:schemeClr val="bg1"/>
                </a:solidFill>
              </a:rPr>
              <a:t>jongeren</a:t>
            </a:r>
            <a:endParaRPr lang="nl-NL" sz="5000" dirty="0">
              <a:solidFill>
                <a:schemeClr val="bg1"/>
              </a:solidFill>
            </a:endParaRP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6003730"/>
            <a:ext cx="11226798" cy="343953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solidFill>
                  <a:srgbClr val="7CEBFF"/>
                </a:solidFill>
              </a:rPr>
              <a:t>Justin Schouten</a:t>
            </a:r>
            <a:endParaRPr lang="nl-N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CB481D-E6B5-4DA2-9178-6DE77AB5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5" y="696576"/>
            <a:ext cx="7225075" cy="1013800"/>
          </a:xfrm>
        </p:spPr>
        <p:txBody>
          <a:bodyPr rtlCol="0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Social media hebben een slechte invloed op jongeren</a:t>
            </a:r>
            <a:endParaRPr lang="nl-NL">
              <a:solidFill>
                <a:schemeClr val="accent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77250E-AC94-4AE1-B264-401790964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EEC8A17-C370-4333-8546-E2AEDB9CE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9D8784-71D8-4FB0-887B-FB5192AFF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FF2EEA-3DC8-41E5-8A32-96F59811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Tijdelijke aanduiding voor inhoud 4" descr="Digitale cijf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72" r="33259" b="-2"/>
          <a:stretch/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graphicFrame>
        <p:nvGraphicFramePr>
          <p:cNvPr id="6" name="Tijdelijke aanduiding voor inhoud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874551"/>
              </p:ext>
            </p:extLst>
          </p:nvPr>
        </p:nvGraphicFramePr>
        <p:xfrm>
          <a:off x="4382726" y="1896533"/>
          <a:ext cx="7225074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hoek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solidFill>
                  <a:srgbClr val="FFFEFF"/>
                </a:solidFill>
              </a:rPr>
              <a:t>3 </a:t>
            </a:r>
            <a:r>
              <a:rPr lang="en-US" dirty="0" err="1">
                <a:solidFill>
                  <a:srgbClr val="FFFEFF"/>
                </a:solidFill>
              </a:rPr>
              <a:t>Argumenten</a:t>
            </a:r>
            <a:endParaRPr lang="nl-NL" dirty="0">
              <a:solidFill>
                <a:srgbClr val="FFFEFF"/>
              </a:solidFill>
            </a:endParaRPr>
          </a:p>
        </p:txBody>
      </p:sp>
      <p:graphicFrame>
        <p:nvGraphicFramePr>
          <p:cNvPr id="4" name="Tijdelijke aanduiding voor inhoud 3" descr="pictogram van SmartArt-afbeeldi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932590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7" y="729658"/>
            <a:ext cx="9888541" cy="988332"/>
          </a:xfrm>
        </p:spPr>
        <p:txBody>
          <a:bodyPr rtlCol="0"/>
          <a:lstStyle/>
          <a:p>
            <a:pPr rtl="0"/>
            <a:r>
              <a:rPr lang="nl-NL" dirty="0"/>
              <a:t>Netwerk</a:t>
            </a:r>
          </a:p>
        </p:txBody>
      </p:sp>
      <p:pic>
        <p:nvPicPr>
          <p:cNvPr id="11" name="Tijdelijke aanduiding voor inhoud 4" descr="Grafieken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640830" y="2491438"/>
            <a:ext cx="4558978" cy="3047798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455BD54-E46B-4D14-84A6-7B2A07469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9996" y="2491438"/>
            <a:ext cx="1713097" cy="16685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11CD02E-67F5-4A7A-9DDE-D2D364C57D55}"/>
              </a:ext>
            </a:extLst>
          </p:cNvPr>
          <p:cNvSpPr txBox="1"/>
          <p:nvPr/>
        </p:nvSpPr>
        <p:spPr>
          <a:xfrm>
            <a:off x="11062166" y="7162168"/>
            <a:ext cx="99733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>
                <a:hlinkClick r:id="rId5" tooltip="https://en.wikipedia.org/wiki/Timeline_of_LinkedIn"/>
              </a:rPr>
              <a:t>Deze foto</a:t>
            </a:r>
            <a:r>
              <a:rPr lang="nl-NL" sz="900"/>
              <a:t> van Onbekende auteur is gelicentieerd onder </a:t>
            </a:r>
            <a:r>
              <a:rPr lang="nl-NL" sz="900">
                <a:hlinkClick r:id="rId6" tooltip="https://creativecommons.org/licenses/by-sa/3.0/"/>
              </a:rPr>
              <a:t>CC BY-SA</a:t>
            </a:r>
            <a:endParaRPr lang="nl-NL" sz="9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D71ADB9-A7C7-410B-8D79-DCC043868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544" y="2491438"/>
            <a:ext cx="3885381" cy="1088866"/>
          </a:xfrm>
          <a:prstGeom prst="rect">
            <a:avLst/>
          </a:prstGeom>
        </p:spPr>
      </p:pic>
      <p:sp>
        <p:nvSpPr>
          <p:cNvPr id="13" name="Rechthoek 12" descr="Network">
            <a:extLst>
              <a:ext uri="{FF2B5EF4-FFF2-40B4-BE49-F238E27FC236}">
                <a16:creationId xmlns:a16="http://schemas.microsoft.com/office/drawing/2014/main" id="{873A76B7-FFA3-4545-83B8-16EE7A1D30CA}"/>
              </a:ext>
            </a:extLst>
          </p:cNvPr>
          <p:cNvSpPr/>
          <p:nvPr/>
        </p:nvSpPr>
        <p:spPr>
          <a:xfrm>
            <a:off x="547455" y="638129"/>
            <a:ext cx="1174812" cy="117139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 l="-10117" t="-11174" r="-8935" b="-11008"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0FFB8E7-7BB5-43FE-8EBF-03BC71E601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7544" y="3973321"/>
            <a:ext cx="3885381" cy="96163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694A9DA-0A85-4A41-88BA-1ACAA7EA0C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7545" y="5321677"/>
            <a:ext cx="3885381" cy="10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Mogelijkheden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EFDB0B2-00DF-4E96-A812-63CD05097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799" r="5122" b="14161"/>
          <a:stretch/>
        </p:blipFill>
        <p:spPr>
          <a:xfrm>
            <a:off x="4961196" y="780711"/>
            <a:ext cx="2241127" cy="21674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1B5656-E4E1-4CD8-9824-82E1EA4A3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14006" y="798102"/>
            <a:ext cx="2150084" cy="215008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84CF9EE-639A-4874-AA67-F1CE5B60A50C}"/>
              </a:ext>
            </a:extLst>
          </p:cNvPr>
          <p:cNvSpPr txBox="1"/>
          <p:nvPr/>
        </p:nvSpPr>
        <p:spPr>
          <a:xfrm>
            <a:off x="4561870" y="3425295"/>
            <a:ext cx="6864154" cy="280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Doen wat je leuk vind!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Groeien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Salaris</a:t>
            </a:r>
          </a:p>
        </p:txBody>
      </p:sp>
      <p:sp>
        <p:nvSpPr>
          <p:cNvPr id="38" name="Rechthoek 37" descr="Satellite">
            <a:extLst>
              <a:ext uri="{FF2B5EF4-FFF2-40B4-BE49-F238E27FC236}">
                <a16:creationId xmlns:a16="http://schemas.microsoft.com/office/drawing/2014/main" id="{01EE9599-F99D-4E7E-912D-5E247E28C7AF}"/>
              </a:ext>
            </a:extLst>
          </p:cNvPr>
          <p:cNvSpPr/>
          <p:nvPr/>
        </p:nvSpPr>
        <p:spPr>
          <a:xfrm>
            <a:off x="1227910" y="914400"/>
            <a:ext cx="2086878" cy="200891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045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1" y="1209184"/>
            <a:ext cx="3471168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Familie / Vrienden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84CF9EE-639A-4874-AA67-F1CE5B60A50C}"/>
              </a:ext>
            </a:extLst>
          </p:cNvPr>
          <p:cNvSpPr txBox="1"/>
          <p:nvPr/>
        </p:nvSpPr>
        <p:spPr>
          <a:xfrm>
            <a:off x="4561870" y="3425295"/>
            <a:ext cx="6864154" cy="280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Contact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oude</a:t>
            </a:r>
            <a:r>
              <a:rPr lang="en-US" dirty="0">
                <a:solidFill>
                  <a:schemeClr val="tx2"/>
                </a:solidFill>
              </a:rPr>
              <a:t>)Vrienden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Kosten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Rechthoek 28" descr="Link">
            <a:extLst>
              <a:ext uri="{FF2B5EF4-FFF2-40B4-BE49-F238E27FC236}">
                <a16:creationId xmlns:a16="http://schemas.microsoft.com/office/drawing/2014/main" id="{5F458D64-A0C6-4BD3-81DF-48F3EDD8370B}"/>
              </a:ext>
            </a:extLst>
          </p:cNvPr>
          <p:cNvSpPr/>
          <p:nvPr/>
        </p:nvSpPr>
        <p:spPr>
          <a:xfrm>
            <a:off x="1125247" y="798102"/>
            <a:ext cx="2285995" cy="228599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8FA360-8A63-4A2E-85AE-299AC9F02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58249" y="795873"/>
            <a:ext cx="2132763" cy="215231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D66B70A-04C8-40F4-9EA0-28BEE8233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80211" y="789758"/>
            <a:ext cx="2158428" cy="21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Gevaren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84CF9EE-639A-4874-AA67-F1CE5B60A50C}"/>
              </a:ext>
            </a:extLst>
          </p:cNvPr>
          <p:cNvSpPr txBox="1"/>
          <p:nvPr/>
        </p:nvSpPr>
        <p:spPr>
          <a:xfrm>
            <a:off x="4561870" y="3425295"/>
            <a:ext cx="6864154" cy="280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Verslaving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Challenge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Oplichting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Pesten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Graphic 3" descr="Verboden">
            <a:extLst>
              <a:ext uri="{FF2B5EF4-FFF2-40B4-BE49-F238E27FC236}">
                <a16:creationId xmlns:a16="http://schemas.microsoft.com/office/drawing/2014/main" id="{1725517C-F220-4B89-852D-CFBEDF0CE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1424" y="1123207"/>
            <a:ext cx="1652717" cy="165271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09680A9-5EDC-4856-9B2D-760F1BAF5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67164" y="884244"/>
            <a:ext cx="2857672" cy="202180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D5585C1-CF3A-4821-A110-8268C7E26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53400" y="945208"/>
            <a:ext cx="3490466" cy="1796624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662FFF23-5A52-4D4D-88C4-0D571448FFF9}"/>
              </a:ext>
            </a:extLst>
          </p:cNvPr>
          <p:cNvSpPr/>
          <p:nvPr/>
        </p:nvSpPr>
        <p:spPr>
          <a:xfrm>
            <a:off x="8042147" y="3188140"/>
            <a:ext cx="3696970" cy="321265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6AB4AC6-1F16-4F9E-8778-FD7CC8B8D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318" y="3425295"/>
            <a:ext cx="3156629" cy="27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299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E827A9-CDDD-4DD9-8331-577143DC8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EFF"/>
                </a:solidFill>
              </a:rPr>
              <a:t>ConClusie</a:t>
            </a:r>
          </a:p>
        </p:txBody>
      </p:sp>
      <p:graphicFrame>
        <p:nvGraphicFramePr>
          <p:cNvPr id="6" name="Tekstvak 3">
            <a:extLst>
              <a:ext uri="{FF2B5EF4-FFF2-40B4-BE49-F238E27FC236}">
                <a16:creationId xmlns:a16="http://schemas.microsoft.com/office/drawing/2014/main" id="{DFFD91A3-2640-490B-A44F-A1535D392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01813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077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Digitale cijf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 rtlCol="0">
            <a:normAutofit/>
          </a:bodyPr>
          <a:lstStyle/>
          <a:p>
            <a:pPr rtl="0"/>
            <a:r>
              <a:rPr lang="nl-NL" sz="4000">
                <a:solidFill>
                  <a:schemeClr val="bg1"/>
                </a:solidFill>
              </a:rPr>
              <a:t>Bedankt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Breedbeeld</PresentationFormat>
  <Paragraphs>45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Social media hebben een slechte invloed op jongeren</vt:lpstr>
      <vt:lpstr>Social media hebben een slechte invloed op jongeren</vt:lpstr>
      <vt:lpstr>3 Argumenten</vt:lpstr>
      <vt:lpstr>Netwerk</vt:lpstr>
      <vt:lpstr>Mogelijkheden</vt:lpstr>
      <vt:lpstr>Familie / Vrienden</vt:lpstr>
      <vt:lpstr>Gevaren</vt:lpstr>
      <vt:lpstr>ConClusie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hebben een slechte invloed op jongeren</dc:title>
  <dc:creator>Justin Schouten</dc:creator>
  <cp:lastModifiedBy>Justin Schouten</cp:lastModifiedBy>
  <cp:revision>2</cp:revision>
  <dcterms:created xsi:type="dcterms:W3CDTF">2021-01-28T12:35:40Z</dcterms:created>
  <dcterms:modified xsi:type="dcterms:W3CDTF">2021-01-28T12:41:37Z</dcterms:modified>
</cp:coreProperties>
</file>