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8" r:id="rId13"/>
    <p:sldId id="263" r:id="rId14"/>
    <p:sldId id="264" r:id="rId15"/>
    <p:sldId id="269" r:id="rId16"/>
    <p:sldId id="270" r:id="rId17"/>
    <p:sldId id="265" r:id="rId18"/>
    <p:sldId id="266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444D7-0645-4CF4-8330-BC3D5E0A98D8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3C226-C1C6-4B68-8FCD-CB1E818275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15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3C226-C1C6-4B68-8FCD-CB1E8182753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07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3C226-C1C6-4B68-8FCD-CB1E8182753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78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3C226-C1C6-4B68-8FCD-CB1E8182753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22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2EDA1-E964-4081-BBE9-9EB03AFA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8AD8C1-DAEE-40FC-8831-10EEEFD99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933157-59A4-4CC9-AABE-47206B98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390D3B-1C3F-4ABD-9B5A-DDF357A5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67C7DD-FDA1-4F8A-832D-46381973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5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13681-E618-4AF4-B29E-C67C4D68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FF8462-ACD1-40C9-9256-096029AC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EB5335-DEDA-4074-AD6F-42EA0714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48FAB2-2E75-4715-B5AA-97BC242D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F40A19-B075-47C0-A75B-A8D488A5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25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B950B92-B45C-4441-8493-7B0AA5E23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EEA859-3361-45D8-9435-065010A1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7723E-FA49-466C-8833-AAF1CC0B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9CB762-8428-4013-97A0-3AB6592E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8AC5E2-BD0D-4E76-9A5D-D811A3B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068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D4CA0-EC7B-415F-84DC-FDFC98B5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53E387-0D8B-4F0F-874B-411581AC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E7256A-B209-46C9-8E8A-CC5BAFE1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3F1FD0-F6A4-4627-BA04-552BD99A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DEB5A2-49B2-4C86-8664-D26CD10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8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1E7FD-D545-4F4E-AF22-741D5AC4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AABA99-B41E-424B-B564-39E4549F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886129-76A6-441F-BFD6-BF0BA041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48CC67-3EDB-4ADB-B0B1-7997691A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CBBDE-FD8D-40CE-B649-F227181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9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A8661-7F1F-476B-B983-5E1F0FDE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9EDF3-895F-4DC7-BB65-1CECD0323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CD3625-70E3-4D7C-A8B6-192E6E5E6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D3E4B0-D316-4AD6-85A6-DC2FFA7B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A8F99C-E715-475B-B956-C737777E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0241E1-91B3-45AF-A458-07F805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07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7EC99-E322-46B3-9BA4-37E5654F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3E62C-C36B-49C2-8AF3-789F14147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6484BC-53E9-4740-8275-6FA8E12D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1D6339-26DB-4958-995D-7C303A76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FD13F7-713B-4706-92DE-1427F628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923E71F-0B92-4222-BF91-6FDE0D4D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71ED00-4A56-4A53-A268-9EB23BA3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85D080-93CB-4ABA-975E-801EC7CC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E0FD-5BD4-4410-B3A0-DC7386EC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A5C2A2-7A53-40AC-8E46-8660161D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1FDB50-43DC-4DBF-B717-CCB2DCEE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B067F5-96C9-4BFD-9F29-80C3D9BA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57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BB4F9E-6346-49C6-B619-9E91CC77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065A38-0CED-4698-AC04-E327013B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81850-CE11-4462-A3BD-9DEC0C8F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1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4497-D6FA-43EF-AA65-464F4F12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03E708-A49E-4604-A83F-8025175A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537245-4EB4-4A48-A673-CF9804A9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3611DE-3BA3-4CFB-8389-4901C649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F545D0-EF0A-4F3F-916F-876805E6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67AD02-7C67-4CB8-A97A-B0B0E31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4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24D51-49E4-468C-A47F-294160E4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5FDB71B-6347-4D34-9995-C6D82102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D39B93-E5BF-4211-860F-3E61BC1E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F829BF-5BE6-40CE-828F-4BE03B94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7EA7B3-0837-43D5-AC3B-8EB5C60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BF9614-D425-47A9-9945-85862153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B22C8AF-B420-41FE-9E99-AD50071E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1DB4A1-2CB2-4DAE-9632-1EA27904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1D688-CB5A-4614-8F14-3D9CF48C6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9A0C-962A-45ED-95E8-C2AEE2D99925}" type="datetimeFigureOut">
              <a:rPr lang="nl-NL" smtClean="0"/>
              <a:t>19-11-2020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C7645C-0CC4-44CE-9D42-7BBF53E76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1517DC-0354-4A32-A36A-01699C6FA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E85E-BA25-484E-A07A-75A1AC2DDC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B2317-11AF-47E5-A591-EA75939BE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PHP en inloggen</a:t>
            </a:r>
          </a:p>
        </p:txBody>
      </p:sp>
    </p:spTree>
    <p:extLst>
      <p:ext uri="{BB962C8B-B14F-4D97-AF65-F5344CB8AC3E}">
        <p14:creationId xmlns:p14="http://schemas.microsoft.com/office/powerpoint/2010/main" val="32087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in View class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showLogin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F3DE327-02AA-416A-998A-070934EC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59" y="321177"/>
            <a:ext cx="7144857" cy="53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Bescherm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actions in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index.php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2C3005-201E-4389-9E44-BDD80B9C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0" y="90346"/>
            <a:ext cx="6737311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controller\Controller;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include_once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'controller/Controller.php'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//alleen acties uitvoeren als er ingelogd is!!!</a:t>
            </a:r>
            <a:b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&amp;&amp;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formulier met gegevens tonen om een rij bij te werken */</a:t>
            </a:r>
            <a:b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'showForm'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-&gt;showFormPatientAction(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'showForm'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UPDATE: formulier afhandeling om een rij bij te werken */</a:t>
            </a:r>
            <a:b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'update'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-&gt;updatePatientAction();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CREATE:  formulier afhandeling nieuwe rij */</a:t>
            </a:r>
            <a:b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'create'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-&gt;createPatientAction();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DELETE:  verwijderen rijen */</a:t>
            </a:r>
            <a:b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'delete'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-&gt;deletePatientAction(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'delete'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'logout'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-&gt;logoutAction();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/*READ:  overzicht alle patienten */</a:t>
            </a:r>
            <a:b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-&gt;readPatientenAction();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nl-NL" altLang="nl-NL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-&gt;loginAction();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2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in Controller class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loginAction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04DD64E2-731F-431E-A90A-5D1AE40A2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1148254"/>
            <a:ext cx="6797837" cy="37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in Controller class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logoutAction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039E11AC-5E3C-424F-A18B-9944CE47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16" y="640692"/>
            <a:ext cx="6121850" cy="20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nog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uitlog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formulier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showPatienten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23FB6491-E6C6-454F-AF91-B53783B8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77" y="694662"/>
            <a:ext cx="7459228" cy="175389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5D9EBEA4-A168-4991-9B36-2ECF4D7503EA}"/>
              </a:ext>
            </a:extLst>
          </p:cNvPr>
          <p:cNvSpPr txBox="1"/>
          <p:nvPr/>
        </p:nvSpPr>
        <p:spPr>
          <a:xfrm>
            <a:off x="5141477" y="3152722"/>
            <a:ext cx="6143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pagina </a:t>
            </a:r>
            <a:r>
              <a:rPr lang="nl-NL" dirty="0" err="1"/>
              <a:t>index.php</a:t>
            </a:r>
            <a:r>
              <a:rPr lang="nl-NL" dirty="0"/>
              <a:t> wordt aangeroepen na het indrukken </a:t>
            </a:r>
          </a:p>
          <a:p>
            <a:r>
              <a:rPr lang="nl-NL" dirty="0"/>
              <a:t>van de uitloggen button.</a:t>
            </a:r>
          </a:p>
          <a:p>
            <a:endParaRPr lang="nl-NL" dirty="0"/>
          </a:p>
          <a:p>
            <a:r>
              <a:rPr lang="nl-NL" dirty="0"/>
              <a:t>In de $_POST is ‘</a:t>
            </a:r>
            <a:r>
              <a:rPr lang="nl-NL" dirty="0" err="1"/>
              <a:t>logout</a:t>
            </a:r>
            <a:r>
              <a:rPr lang="nl-NL" dirty="0"/>
              <a:t>’ index aanwezig.     $_POST[‘</a:t>
            </a:r>
            <a:r>
              <a:rPr lang="nl-NL" dirty="0" err="1"/>
              <a:t>logout</a:t>
            </a:r>
            <a:r>
              <a:rPr lang="nl-NL" dirty="0"/>
              <a:t>’]=‘0’</a:t>
            </a:r>
          </a:p>
          <a:p>
            <a:endParaRPr lang="nl-NL" dirty="0"/>
          </a:p>
          <a:p>
            <a:r>
              <a:rPr lang="nl-NL" dirty="0"/>
              <a:t>Daarom wordt $controller-&gt;</a:t>
            </a:r>
            <a:r>
              <a:rPr lang="nl-NL" dirty="0" err="1"/>
              <a:t>logoutAction</a:t>
            </a:r>
            <a:r>
              <a:rPr lang="nl-NL" dirty="0"/>
              <a:t>() uitgevoerd.</a:t>
            </a:r>
          </a:p>
        </p:txBody>
      </p:sp>
    </p:spTree>
    <p:extLst>
      <p:ext uri="{BB962C8B-B14F-4D97-AF65-F5344CB8AC3E}">
        <p14:creationId xmlns:p14="http://schemas.microsoft.com/office/powerpoint/2010/main" val="138236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8674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resultaat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B062CA-5DBA-495B-9310-DF2109A4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26" y="321177"/>
            <a:ext cx="3448227" cy="1124008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A191D954-5881-44A2-9CD0-E85852F82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26" y="2110414"/>
            <a:ext cx="6680590" cy="21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29EBD1B8-1105-422E-986A-94CB35C0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1" y="1760171"/>
            <a:ext cx="7170750" cy="33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08A201E8-FDFF-41C1-B349-EECA8E2E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3" y="1399289"/>
            <a:ext cx="7036973" cy="30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9EF68148-56C9-4AFA-8536-12FA6510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3" y="914400"/>
            <a:ext cx="7020839" cy="44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BB2A74D-E966-404C-92EE-44BC9382D5F9}"/>
              </a:ext>
            </a:extLst>
          </p:cNvPr>
          <p:cNvSpPr txBox="1"/>
          <p:nvPr/>
        </p:nvSpPr>
        <p:spPr>
          <a:xfrm>
            <a:off x="5383033" y="321177"/>
            <a:ext cx="58601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/>
              <a:t>Sessies verwijderen</a:t>
            </a:r>
          </a:p>
          <a:p>
            <a:endParaRPr lang="nl-NL" sz="2400"/>
          </a:p>
          <a:p>
            <a:pPr marL="342900" indent="-342900">
              <a:buAutoNum type="arabicPlain"/>
            </a:pPr>
            <a:r>
              <a:rPr lang="nl-NL"/>
              <a:t>Sluit browser</a:t>
            </a:r>
          </a:p>
          <a:p>
            <a:pPr marL="342900" indent="-342900">
              <a:buAutoNum type="arabicPlain"/>
            </a:pPr>
            <a:r>
              <a:rPr lang="nl-NL"/>
              <a:t>Open ‘inspecteren’ in Chrome -&gt;verwijder cookie ‘PHPSESID’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E050D43-9A1C-4FD4-B0F6-4A03B1FDB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2701438"/>
            <a:ext cx="658528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6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Maak Users table met PhpMyAdmin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134D612-303E-4555-B788-0E18A7CC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70" y="4003023"/>
            <a:ext cx="7398130" cy="66043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AD5E955-0F93-43E7-A062-E35375FB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70" y="1015926"/>
            <a:ext cx="7169997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User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Afbeelding 12" descr="Afbeelding met tekst&#10;&#10;Automatisch gegenereerde beschrijving">
            <a:extLst>
              <a:ext uri="{FF2B5EF4-FFF2-40B4-BE49-F238E27FC236}">
                <a16:creationId xmlns:a16="http://schemas.microsoft.com/office/drawing/2014/main" id="{FA0E378E-05A6-45E2-98A6-4CFDA97C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42" y="556095"/>
            <a:ext cx="4029778" cy="57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in model class login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75246D-EE43-4B27-8E23-3EA70FC2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98" y="1360720"/>
            <a:ext cx="691121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login(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$username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$password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makeConnection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`users` </a:t>
            </a:r>
            <a:b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WHERE `</a:t>
            </a:r>
            <a:r>
              <a:rPr kumimoji="0" lang="nl-NL" altLang="nl-NL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users`.`username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=:username'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r>
              <a:rPr kumimoji="0" lang="nl-NL" altLang="nl-NL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username"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$username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setFetchMode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(\PDO::</a:t>
            </a:r>
            <a:r>
              <a:rPr kumimoji="0" lang="nl-NL" altLang="nl-NL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FETCH_CLASS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\model\User::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gehashtpassword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"sha256"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$password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           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var_dump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gehashtpassword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getPassword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gehashtpassword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'user'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kumimoji="0" lang="nl-NL" altLang="nl-NL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getRole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nl-NL" alt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19C577D-9B38-4F8E-AF18-C6B9D4EE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831846"/>
            <a:ext cx="1911448" cy="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181-EA6B-4275-9539-979D6352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Maak in model class logout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B50E141-C672-4ABC-9A53-BA4EE38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71" y="3152722"/>
            <a:ext cx="428192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44A29B-D659-4EBA-917A-BE48F2E6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643" y="1024761"/>
            <a:ext cx="532737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session_unset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session_destroy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2899AD7-8C31-47FB-A1B3-92F4AB17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3" y="2289004"/>
            <a:ext cx="5448580" cy="666784"/>
          </a:xfrm>
          <a:prstGeom prst="rect">
            <a:avLst/>
          </a:prstGeom>
        </p:spPr>
      </p:pic>
      <p:pic>
        <p:nvPicPr>
          <p:cNvPr id="15" name="Afbeelding 14" descr="Afbeelding met tekst&#10;&#10;Automatisch gegenereerde beschrijving">
            <a:extLst>
              <a:ext uri="{FF2B5EF4-FFF2-40B4-BE49-F238E27FC236}">
                <a16:creationId xmlns:a16="http://schemas.microsoft.com/office/drawing/2014/main" id="{76838EFE-FA70-46C3-9980-4600FBC7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83" y="3152722"/>
            <a:ext cx="6477333" cy="977950"/>
          </a:xfrm>
          <a:prstGeom prst="rect">
            <a:avLst/>
          </a:prstGeom>
        </p:spPr>
      </p:pic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8723FEF3-7594-42FA-845C-9B880B12A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83" y="4327606"/>
            <a:ext cx="4642089" cy="1454225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06081308-361B-4F8D-9C66-CE396897F39C}"/>
              </a:ext>
            </a:extLst>
          </p:cNvPr>
          <p:cNvSpPr txBox="1"/>
          <p:nvPr/>
        </p:nvSpPr>
        <p:spPr>
          <a:xfrm>
            <a:off x="5961076" y="5978765"/>
            <a:ext cx="389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Session_unset</a:t>
            </a:r>
            <a:r>
              <a:rPr lang="nl-NL" dirty="0"/>
              <a:t> haalt velden uit bestand.</a:t>
            </a:r>
          </a:p>
          <a:p>
            <a:r>
              <a:rPr lang="nl-NL" dirty="0" err="1"/>
              <a:t>Session_destroy</a:t>
            </a:r>
            <a:r>
              <a:rPr lang="nl-NL" dirty="0"/>
              <a:t> verwijderd bestand.</a:t>
            </a:r>
          </a:p>
        </p:txBody>
      </p:sp>
    </p:spTree>
    <p:extLst>
      <p:ext uri="{BB962C8B-B14F-4D97-AF65-F5344CB8AC3E}">
        <p14:creationId xmlns:p14="http://schemas.microsoft.com/office/powerpoint/2010/main" val="12164685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371F6EC632843AB6E810AF4A3BC7B" ma:contentTypeVersion="9" ma:contentTypeDescription="Een nieuw document maken." ma:contentTypeScope="" ma:versionID="314935671a7ed0443cecd893ea6bce89">
  <xsd:schema xmlns:xsd="http://www.w3.org/2001/XMLSchema" xmlns:xs="http://www.w3.org/2001/XMLSchema" xmlns:p="http://schemas.microsoft.com/office/2006/metadata/properties" xmlns:ns2="fd4092eb-adfe-4033-b17d-7369aaeea5ed" targetNamespace="http://schemas.microsoft.com/office/2006/metadata/properties" ma:root="true" ma:fieldsID="ec71f5beee92242c56836d81517bb1df" ns2:_="">
    <xsd:import namespace="fd4092eb-adfe-4033-b17d-7369aaeea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092eb-adfe-4033-b17d-7369aaeea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A4AB8D-926E-4DEE-BE0D-73D31D84C6B9}"/>
</file>

<file path=customXml/itemProps2.xml><?xml version="1.0" encoding="utf-8"?>
<ds:datastoreItem xmlns:ds="http://schemas.openxmlformats.org/officeDocument/2006/customXml" ds:itemID="{1A061CE7-0BD8-4BD8-8E21-CF1B8F7DAE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2FC6E-C403-468D-AE52-6DB53462DD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623</Words>
  <Application>Microsoft Office PowerPoint</Application>
  <PresentationFormat>Breedbeeld</PresentationFormat>
  <Paragraphs>33</Paragraphs>
  <Slides>15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Kantoorthema</vt:lpstr>
      <vt:lpstr>PHP en inloggen</vt:lpstr>
      <vt:lpstr>Sessies</vt:lpstr>
      <vt:lpstr>Sessies</vt:lpstr>
      <vt:lpstr>Sessies</vt:lpstr>
      <vt:lpstr>Sessies</vt:lpstr>
      <vt:lpstr>Maak Users table met PhpMyAdmin</vt:lpstr>
      <vt:lpstr>Maak User Class</vt:lpstr>
      <vt:lpstr>Maak in model class login methode</vt:lpstr>
      <vt:lpstr>Maak in model class logout methode</vt:lpstr>
      <vt:lpstr>Maak in View class showLogin methode</vt:lpstr>
      <vt:lpstr>Bescherm de actions in index.php</vt:lpstr>
      <vt:lpstr>Maak in Controller class loginAction methode</vt:lpstr>
      <vt:lpstr>Maak in Controller class logoutAction methode</vt:lpstr>
      <vt:lpstr>Maak nog een uitlog formulier in de methode showPatienten</vt:lpstr>
      <vt:lpstr>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en Classes</dc:title>
  <dc:creator>M.J. Linden</dc:creator>
  <cp:lastModifiedBy>Linden, M.J. van der</cp:lastModifiedBy>
  <cp:revision>22</cp:revision>
  <dcterms:created xsi:type="dcterms:W3CDTF">2019-10-11T12:39:18Z</dcterms:created>
  <dcterms:modified xsi:type="dcterms:W3CDTF">2020-11-19T07:52:09Z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0x010100043371F6EC632843AB6E810AF4A3BC7B</vt:lpwstr>
  </property>
</Properties>
</file>