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2" r:id="rId13"/>
    <p:sldId id="263" r:id="rId14"/>
    <p:sldId id="264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l, J.P.M." userId="9f365e84-107c-438a-b0bf-e5cfce60b8d4" providerId="ADAL" clId="{AB3E4E99-2895-4337-B4E6-6FC9524B4585}"/>
    <pc:docChg chg="modSld">
      <pc:chgData name="Kool, J.P.M." userId="9f365e84-107c-438a-b0bf-e5cfce60b8d4" providerId="ADAL" clId="{AB3E4E99-2895-4337-B4E6-6FC9524B4585}" dt="2020-11-22T09:25:46.030" v="1" actId="20577"/>
      <pc:docMkLst>
        <pc:docMk/>
      </pc:docMkLst>
      <pc:sldChg chg="modSp mod">
        <pc:chgData name="Kool, J.P.M." userId="9f365e84-107c-438a-b0bf-e5cfce60b8d4" providerId="ADAL" clId="{AB3E4E99-2895-4337-B4E6-6FC9524B4585}" dt="2020-11-22T09:24:40.446" v="0" actId="20577"/>
        <pc:sldMkLst>
          <pc:docMk/>
          <pc:sldMk cId="559166584" sldId="269"/>
        </pc:sldMkLst>
        <pc:spChg chg="mod">
          <ac:chgData name="Kool, J.P.M." userId="9f365e84-107c-438a-b0bf-e5cfce60b8d4" providerId="ADAL" clId="{AB3E4E99-2895-4337-B4E6-6FC9524B4585}" dt="2020-11-22T09:24:40.446" v="0" actId="20577"/>
          <ac:spMkLst>
            <pc:docMk/>
            <pc:sldMk cId="559166584" sldId="269"/>
            <ac:spMk id="2" creationId="{68EE0674-4DCE-4B0E-AF81-7A3E9E50FEAC}"/>
          </ac:spMkLst>
        </pc:spChg>
      </pc:sldChg>
      <pc:sldChg chg="modSp mod">
        <pc:chgData name="Kool, J.P.M." userId="9f365e84-107c-438a-b0bf-e5cfce60b8d4" providerId="ADAL" clId="{AB3E4E99-2895-4337-B4E6-6FC9524B4585}" dt="2020-11-22T09:25:46.030" v="1" actId="20577"/>
        <pc:sldMkLst>
          <pc:docMk/>
          <pc:sldMk cId="384691090" sldId="272"/>
        </pc:sldMkLst>
        <pc:spChg chg="mod">
          <ac:chgData name="Kool, J.P.M." userId="9f365e84-107c-438a-b0bf-e5cfce60b8d4" providerId="ADAL" clId="{AB3E4E99-2895-4337-B4E6-6FC9524B4585}" dt="2020-11-22T09:25:46.030" v="1" actId="20577"/>
          <ac:spMkLst>
            <pc:docMk/>
            <pc:sldMk cId="384691090" sldId="272"/>
            <ac:spMk id="3" creationId="{1EAF86E7-1B51-49F0-8846-8BE698791B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DE830-FD4F-4A1A-B207-98BD94B89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512797-C8E7-41AC-BCC7-299B35B6D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60D26E-E3EA-4108-BC8B-14574CC4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39E32-199D-46D3-8EA8-7D867A4B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AB3258-DE22-4F85-86FC-00282D77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3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5D3FB-30B9-4ACD-B362-149B8E39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53FFA2-0361-445A-A238-05513B7DF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4A488F-0185-48B0-93F4-8B0A133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6BD543-9183-457F-B2A9-B5BF8118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51D015-097E-4BE6-8AF4-0AFB737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10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99A8232-EBDD-4142-83EF-FB23492FC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6DF77F8-539C-44C8-A316-21049A8B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7C9787-6BC4-4BEA-A1C8-23996115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B9963A-C207-4977-8E90-CE3D4816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6782AC-EC84-427A-A47C-56559E1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82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225D7-3B03-4521-B720-AB58BC46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984F40-9CF2-4F39-B84D-00827F36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E93693-5936-4666-8F30-5E23114A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6110BE-4F71-4990-9668-8276FC8F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5B489D-D6BD-4555-9DAC-04E89FBF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90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3F131-2DE7-4B8A-B561-C4F3F6A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4B8A99-1662-4CDA-A84A-0759DFCE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D9F37A-2575-46B3-8C03-174C9091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BBB44C-16EE-4664-86FB-E7DFEA9F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458646-658F-4531-B67F-7A07365B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E2AA5-8C41-408A-B62D-E24C3BF7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4EEEB8-8F1B-47E4-9813-187D42E78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C013A6-0BF9-4335-94CF-4E75534DD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BB765F-61AA-419B-8871-C85D08C5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BC793C-78F8-4AF1-BD43-6D8EACC8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4D4D1E-2539-410F-8EFD-20A74AD8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12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8274A-27C4-4F5A-B931-F5963B45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020097-67AA-466B-93C6-0A5D2D13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9B5FDF-C2BE-4D9B-87A0-A821F85A5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989F85-5805-433D-86A1-28E795E50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5A8A2-D856-47D9-825B-B525976F2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413C3F4-9964-4336-814B-B814F9C2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DBD3EF4-2900-471C-8CEF-973162ED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99014DA-3A98-4F2B-BB84-4C47BD61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6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84CF8-76DB-461D-B804-BD74B92A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C90A766-7AD8-457A-91D1-5484753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A952D0-9BF3-4963-935E-0D5255F0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337035-E282-4B19-B291-E10443A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D513172-1AF8-4E6F-9F41-F7F2FBEB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2CEC771-4DE3-4763-9A29-623669DD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8BF603-A031-4482-8D8C-2B8AC3BD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7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56031-C4FF-492E-A016-9B9B8843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637D06-EFDE-4013-8D14-D33E794E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949257E-3446-46D3-8455-7F1F4F810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F01748-04F2-4A7C-8D48-9EBAABD3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37DDB0-36A6-4158-8F12-C0D6201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BE207B-735A-42B3-A19F-901370EC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5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2D1F3-7CC5-47B3-B20D-E90B8A1B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9498E9-C186-49A6-A8E8-308C85E23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CA0F75-E220-4642-ACD9-5F238E79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BC47B3-6C37-44D4-8BCD-B4BC2403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669F5B-445C-4023-8CE3-9A4B16F9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AA87F9-996C-48F1-B52D-31E8FE41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2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B20B938-C59D-472C-84C3-36D6C66B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CA631D-200C-4C42-B542-C6AD877B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19C49C-B54F-491B-A852-EB52535E2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07C1-B18D-4B92-B071-916BD41DE408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28C52-E69C-4098-97E1-1C1044276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ED955F-A2DB-409E-B879-E3C77E46E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405E-E308-40B7-B0F0-53543C71197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7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6DDB4-049F-44AE-B513-61FF9996B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Bootstrap 4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E1D691F-B1C2-4EEB-AF8E-0C15FEF66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Grid</a:t>
            </a:r>
            <a:r>
              <a:rPr lang="nl-NL" dirty="0"/>
              <a:t> (1/2)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55BA3A-071A-4630-953D-781DFB13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63" y="406400"/>
            <a:ext cx="2843013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B9CB3-127B-4CC3-9F70-3FF52A45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het </a:t>
            </a:r>
            <a:r>
              <a:rPr lang="nl-NL" dirty="0" err="1"/>
              <a:t>gridsysteem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37FB7F-2FD0-4C42-B7B5-9FD79598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Drie belangrijke onderdelen: containers, rijen en kolommen</a:t>
            </a:r>
          </a:p>
          <a:p>
            <a:r>
              <a:rPr lang="nl-NL" dirty="0"/>
              <a:t>Containers: </a:t>
            </a:r>
            <a:r>
              <a:rPr lang="nl-NL" b="1" dirty="0"/>
              <a:t>&lt;class=“container”&gt;</a:t>
            </a:r>
            <a:r>
              <a:rPr lang="nl-NL" dirty="0"/>
              <a:t> of </a:t>
            </a:r>
            <a:r>
              <a:rPr lang="nl-NL" b="1" dirty="0"/>
              <a:t>&lt;class=“container-</a:t>
            </a:r>
            <a:r>
              <a:rPr lang="nl-NL" b="1" dirty="0" err="1"/>
              <a:t>fluid</a:t>
            </a:r>
            <a:r>
              <a:rPr lang="nl-NL" b="1" dirty="0"/>
              <a:t>”&gt;</a:t>
            </a:r>
          </a:p>
          <a:p>
            <a:r>
              <a:rPr lang="nl-NL" dirty="0"/>
              <a:t>Rijen: </a:t>
            </a:r>
            <a:r>
              <a:rPr lang="nl-NL" b="1" dirty="0"/>
              <a:t>&lt;div class=“</a:t>
            </a:r>
            <a:r>
              <a:rPr lang="nl-NL" b="1" dirty="0" err="1"/>
              <a:t>row</a:t>
            </a:r>
            <a:r>
              <a:rPr lang="nl-NL" b="1" dirty="0"/>
              <a:t>”&gt; </a:t>
            </a:r>
            <a:r>
              <a:rPr lang="nl-NL" dirty="0"/>
              <a:t>moeten in containers geplaatst worden</a:t>
            </a:r>
          </a:p>
          <a:p>
            <a:r>
              <a:rPr lang="nl-NL" dirty="0"/>
              <a:t>Kolommen </a:t>
            </a:r>
            <a:r>
              <a:rPr lang="nl-NL" b="1" dirty="0"/>
              <a:t>&lt;div class=“col”&gt; </a:t>
            </a:r>
            <a:r>
              <a:rPr lang="nl-NL" dirty="0"/>
              <a:t>moeten geplaatst worden in een rij</a:t>
            </a:r>
          </a:p>
          <a:p>
            <a:r>
              <a:rPr lang="nl-NL" dirty="0"/>
              <a:t>Inhoud moet geplaats worden in kolommen.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Alleen zo werkt het </a:t>
            </a:r>
            <a:r>
              <a:rPr lang="nl-NL" dirty="0" err="1"/>
              <a:t>grid</a:t>
            </a:r>
            <a:r>
              <a:rPr lang="nl-NL" dirty="0"/>
              <a:t> systeem!!!</a:t>
            </a:r>
          </a:p>
        </p:txBody>
      </p:sp>
    </p:spTree>
    <p:extLst>
      <p:ext uri="{BB962C8B-B14F-4D97-AF65-F5344CB8AC3E}">
        <p14:creationId xmlns:p14="http://schemas.microsoft.com/office/powerpoint/2010/main" val="183354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tekst, tafel&#10;&#10;Automatisch gegenereerde beschrijving">
            <a:extLst>
              <a:ext uri="{FF2B5EF4-FFF2-40B4-BE49-F238E27FC236}">
                <a16:creationId xmlns:a16="http://schemas.microsoft.com/office/drawing/2014/main" id="{8B379E50-F530-4195-8C38-91B53F0C2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1041078"/>
            <a:ext cx="7001852" cy="4620270"/>
          </a:xfrm>
        </p:spPr>
      </p:pic>
    </p:spTree>
    <p:extLst>
      <p:ext uri="{BB962C8B-B14F-4D97-AF65-F5344CB8AC3E}">
        <p14:creationId xmlns:p14="http://schemas.microsoft.com/office/powerpoint/2010/main" val="11208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5846080D-D485-48BF-BC2C-4A3148D7C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6" y="939821"/>
            <a:ext cx="9221993" cy="4361753"/>
          </a:xfrm>
        </p:spPr>
      </p:pic>
    </p:spTree>
    <p:extLst>
      <p:ext uri="{BB962C8B-B14F-4D97-AF65-F5344CB8AC3E}">
        <p14:creationId xmlns:p14="http://schemas.microsoft.com/office/powerpoint/2010/main" val="12142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DAD2D8-2013-4A59-A78B-B1465C34B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4" y="686840"/>
            <a:ext cx="6830378" cy="4210638"/>
          </a:xfrm>
        </p:spPr>
      </p:pic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F7A4151B-798E-4D8B-A50D-F7AEDE6E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36" y="21818"/>
            <a:ext cx="4582164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0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E0674-4DCE-4B0E-AF81-7A3E9E50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Menu en </a:t>
            </a:r>
            <a:r>
              <a:rPr lang="nl-NL" dirty="0" err="1"/>
              <a:t>jumbotron</a:t>
            </a:r>
            <a:r>
              <a:rPr lang="nl-NL" dirty="0"/>
              <a:t>(blikvanger)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2A9278-ED0F-49D6-944A-012949B5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49" y="1531883"/>
            <a:ext cx="6738551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&gt;Bloembinderij De Tulp&lt;/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&gt;Bloemen&lt;/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&gt;Boeketten&lt;/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&gt;Winkel&lt;/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&gt;Over ons&lt;/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jumbotron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"display-2"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&gt;De Tulp&lt;/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"lead"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&gt;Bloemen en boeketten zijn onze passie. Wij verzorgen al uw bloemwerken voor zowel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vrolijke als verdrietige momenten.&lt;/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&gt;Neem contact met ons op of bezoek onze winkel voor persoonlijk gesprek&lt;/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btn-primary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btn-lg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"#"&gt;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854A6E94-05EF-4114-A67D-1CDB2BE7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94" y="1616433"/>
            <a:ext cx="4880150" cy="40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6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E4093-C7B1-4906-AB95-55B9E9E0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Kolommen vullen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AD5545-890E-4649-B3EA-6F13E6A5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13" y="1347761"/>
            <a:ext cx="6297039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"col-4"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&gt;Trouwboeketten&lt;/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http://www.rgbstock.com/photo/miWE2jw/Bride%27s+Bouquet--&gt;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/flower-wedding.jpg"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"trouwboeket"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img-fluid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Grote selectie trouwboeketten, uiteraard geheel naar wens van het bruidspaar en op de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dag zelf bezorgd op locatie.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"col-4"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&gt;Grafstukken&lt;/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http://www.rgbstock.com/photo/nZ1bnhU/bronze+rose--&gt;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/flower-funeral.jpg"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"grafstukken"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img-fluid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Ook het laatste afscheid wilt u in stijl laten verlopen. Wij helpen met een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passende selectie rouwboeketten.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"col-4"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&gt;Onze winkel&lt;/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http://www.rgbstock.com/photo/nyBBeBc/Happy+Birthday++Summer+Bouquet--&gt;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/flower-general.jpg"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"trouwboeket"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img-fluid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Openingstijden: ma-za: 08:30-17:00 uur &lt;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Rozenstraat 34&lt;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3688KJ Bloemendaal&lt;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 descr="Afbeelding met foto, verschillend, voedsel, bos&#10;&#10;Automatisch gegenereerde beschrijving">
            <a:extLst>
              <a:ext uri="{FF2B5EF4-FFF2-40B4-BE49-F238E27FC236}">
                <a16:creationId xmlns:a16="http://schemas.microsoft.com/office/drawing/2014/main" id="{291FCC99-4AEC-412E-9156-DCE7FD37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9" y="2543783"/>
            <a:ext cx="4828164" cy="21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7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B6E54-EEA1-4D85-8B1A-E10B8E61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470146-A616-498D-A228-CAB45AB8E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7708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-center"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Copyright De Tulp - (C) 2018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08775A8-1FCA-40A6-A21D-0DAAE7661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80" y="0"/>
            <a:ext cx="5525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F6E5-D5E1-495C-8992-E17CD7F6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AF86E7-1B51-49F0-8846-8BE69879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de website ‘bloembinderij’</a:t>
            </a:r>
          </a:p>
          <a:p>
            <a:r>
              <a:rPr lang="nl-NL" dirty="0"/>
              <a:t>Zorg ervoor dat bij kleine schermen (</a:t>
            </a:r>
            <a:r>
              <a:rPr lang="nl-NL" dirty="0" err="1"/>
              <a:t>xs</a:t>
            </a:r>
            <a:r>
              <a:rPr lang="nl-NL" dirty="0"/>
              <a:t>) de bloemen onder elkaar komen te staan</a:t>
            </a:r>
          </a:p>
          <a:p>
            <a:r>
              <a:rPr lang="nl-NL" dirty="0"/>
              <a:t>Toon in het totaal 6 bloemen,</a:t>
            </a:r>
          </a:p>
          <a:p>
            <a:pPr lvl="1"/>
            <a:r>
              <a:rPr lang="nl-NL" dirty="0"/>
              <a:t>Bij grootte schermen(</a:t>
            </a:r>
            <a:r>
              <a:rPr lang="nl-NL" dirty="0" err="1"/>
              <a:t>lg</a:t>
            </a:r>
            <a:r>
              <a:rPr lang="nl-NL" dirty="0"/>
              <a:t>)-&gt; zet alle bloemen naast elkaar</a:t>
            </a:r>
          </a:p>
          <a:p>
            <a:pPr lvl="1"/>
            <a:r>
              <a:rPr lang="nl-NL" dirty="0"/>
              <a:t>Bij medium schermen (md)-&gt; zet 3 bloemen naast elkaar</a:t>
            </a:r>
          </a:p>
          <a:p>
            <a:pPr lvl="1"/>
            <a:r>
              <a:rPr lang="nl-NL" dirty="0"/>
              <a:t>Bij kleine schermen(sm)-&gt; zet de 6 bloemen onder elkaar</a:t>
            </a:r>
          </a:p>
        </p:txBody>
      </p:sp>
    </p:spTree>
    <p:extLst>
      <p:ext uri="{BB962C8B-B14F-4D97-AF65-F5344CB8AC3E}">
        <p14:creationId xmlns:p14="http://schemas.microsoft.com/office/powerpoint/2010/main" val="38469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9E1D691F-B1C2-4EEB-AF8E-0C15FEF66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D1205D-6CC8-4165-AC01-5CEE69539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B1EC5D22-0F4C-4D9E-B8C5-E8073C3D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52"/>
            <a:ext cx="12192000" cy="59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42F68-DDF7-42A3-88A3-EF9011F7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Bootstrap 4 downloaden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11049E-E7EB-4C3C-9E42-18F24677B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56" y="1825625"/>
            <a:ext cx="7338087" cy="4351338"/>
          </a:xfrm>
        </p:spPr>
      </p:pic>
    </p:spTree>
    <p:extLst>
      <p:ext uri="{BB962C8B-B14F-4D97-AF65-F5344CB8AC3E}">
        <p14:creationId xmlns:p14="http://schemas.microsoft.com/office/powerpoint/2010/main" val="11601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347BD-D595-4F0F-9ADA-A28BE409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Nieuw project in </a:t>
            </a:r>
            <a:r>
              <a:rPr lang="nl-NL" dirty="0" err="1"/>
              <a:t>WebStorm</a:t>
            </a:r>
            <a:endParaRPr lang="nl-NL" dirty="0"/>
          </a:p>
        </p:txBody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BB1C73F3-95F7-4521-9CDD-7CA189E0B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91111" y="1392511"/>
            <a:ext cx="12009777" cy="4072977"/>
          </a:xfrm>
        </p:spPr>
      </p:pic>
    </p:spTree>
    <p:extLst>
      <p:ext uri="{BB962C8B-B14F-4D97-AF65-F5344CB8AC3E}">
        <p14:creationId xmlns:p14="http://schemas.microsoft.com/office/powerpoint/2010/main" val="249365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394B8C8F-03EF-4EC5-8D97-A59DD3B8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1322962"/>
            <a:ext cx="10031225" cy="4800410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365B321-D89A-4B24-B62F-F22C6805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15" y="219210"/>
            <a:ext cx="10515600" cy="1325563"/>
          </a:xfrm>
        </p:spPr>
        <p:txBody>
          <a:bodyPr/>
          <a:lstStyle/>
          <a:p>
            <a:r>
              <a:rPr lang="nl-NL" dirty="0"/>
              <a:t>&lt;div class=“container”&gt;</a:t>
            </a:r>
          </a:p>
        </p:txBody>
      </p:sp>
    </p:spTree>
    <p:extLst>
      <p:ext uri="{BB962C8B-B14F-4D97-AF65-F5344CB8AC3E}">
        <p14:creationId xmlns:p14="http://schemas.microsoft.com/office/powerpoint/2010/main" val="18167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st&#10;&#10;Automatisch gegenereerde beschrijving">
            <a:extLst>
              <a:ext uri="{FF2B5EF4-FFF2-40B4-BE49-F238E27FC236}">
                <a16:creationId xmlns:a16="http://schemas.microsoft.com/office/drawing/2014/main" id="{563F1C8B-5501-441C-84D1-EA8A47363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1" y="1544772"/>
            <a:ext cx="8979409" cy="4773221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ABEDA3E1-DCE9-48A7-80AE-18DB632B4B38}"/>
              </a:ext>
            </a:extLst>
          </p:cNvPr>
          <p:cNvSpPr txBox="1">
            <a:spLocks/>
          </p:cNvSpPr>
          <p:nvPr/>
        </p:nvSpPr>
        <p:spPr>
          <a:xfrm>
            <a:off x="984115" y="219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&lt;div class=“container-</a:t>
            </a:r>
            <a:r>
              <a:rPr lang="nl-NL" dirty="0" err="1"/>
              <a:t>fluid</a:t>
            </a:r>
            <a:r>
              <a:rPr lang="nl-NL" dirty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133027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6EEB306-E3BF-4AF7-8908-C12846615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59" y="863881"/>
            <a:ext cx="8621056" cy="5616544"/>
          </a:xfrm>
        </p:spPr>
      </p:pic>
    </p:spTree>
    <p:extLst>
      <p:ext uri="{BB962C8B-B14F-4D97-AF65-F5344CB8AC3E}">
        <p14:creationId xmlns:p14="http://schemas.microsoft.com/office/powerpoint/2010/main" val="408501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st&#10;&#10;Automatisch gegenereerde beschrijving">
            <a:extLst>
              <a:ext uri="{FF2B5EF4-FFF2-40B4-BE49-F238E27FC236}">
                <a16:creationId xmlns:a16="http://schemas.microsoft.com/office/drawing/2014/main" id="{9B534703-FF62-4D68-9203-0307D979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8" y="841319"/>
            <a:ext cx="9748449" cy="5053643"/>
          </a:xfrm>
        </p:spPr>
      </p:pic>
    </p:spTree>
    <p:extLst>
      <p:ext uri="{BB962C8B-B14F-4D97-AF65-F5344CB8AC3E}">
        <p14:creationId xmlns:p14="http://schemas.microsoft.com/office/powerpoint/2010/main" val="13649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A64DB-E175-48AF-90C5-BFE3453E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Indeling website ‘Bloembinderij’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AB15B4D-9131-444B-9BFF-B2A56E835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70" y="5693310"/>
            <a:ext cx="8040130" cy="1047896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486BED7-3917-4FED-806F-E6028DEC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387723"/>
            <a:ext cx="319010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"container"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Inhoud van de header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Jumbotron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"col-4"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&lt;!--Eerste kolom,  33% --&gt;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Kolom 1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&lt;!--Tweede kolom, 33% --&gt;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Kolom 2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"col-4"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&lt;!--Derde kolom, 33% --&gt;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Kolom 3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nl-NL" altLang="nl-NL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050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371F6EC632843AB6E810AF4A3BC7B" ma:contentTypeVersion="9" ma:contentTypeDescription="Een nieuw document maken." ma:contentTypeScope="" ma:versionID="314935671a7ed0443cecd893ea6bce89">
  <xsd:schema xmlns:xsd="http://www.w3.org/2001/XMLSchema" xmlns:xs="http://www.w3.org/2001/XMLSchema" xmlns:p="http://schemas.microsoft.com/office/2006/metadata/properties" xmlns:ns2="fd4092eb-adfe-4033-b17d-7369aaeea5ed" targetNamespace="http://schemas.microsoft.com/office/2006/metadata/properties" ma:root="true" ma:fieldsID="ec71f5beee92242c56836d81517bb1df" ns2:_="">
    <xsd:import namespace="fd4092eb-adfe-4033-b17d-7369aaeea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092eb-adfe-4033-b17d-7369aaeea5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615F2D-48B1-4A26-95AE-18476D3E9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3CCD6E-DFEE-43C6-9D3A-0A2AAC57F3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4092eb-adfe-4033-b17d-7369aaeea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38337A-4036-4AE4-94A1-51890A9D0EE7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d4092eb-adfe-4033-b17d-7369aaeea5e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910</Words>
  <Application>Microsoft Office PowerPoint</Application>
  <PresentationFormat>Breedbeeld</PresentationFormat>
  <Paragraphs>29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Kantoorthema</vt:lpstr>
      <vt:lpstr>Bootstrap 4</vt:lpstr>
      <vt:lpstr>PowerPoint-presentatie</vt:lpstr>
      <vt:lpstr>Bootstrap 4 downloaden</vt:lpstr>
      <vt:lpstr>Nieuw project in WebStorm</vt:lpstr>
      <vt:lpstr>&lt;div class=“container”&gt;</vt:lpstr>
      <vt:lpstr>PowerPoint-presentatie</vt:lpstr>
      <vt:lpstr>PowerPoint-presentatie</vt:lpstr>
      <vt:lpstr>PowerPoint-presentatie</vt:lpstr>
      <vt:lpstr>Indeling website ‘Bloembinderij’</vt:lpstr>
      <vt:lpstr>Hoe werkt het gridsysteem</vt:lpstr>
      <vt:lpstr>PowerPoint-presentatie</vt:lpstr>
      <vt:lpstr>PowerPoint-presentatie</vt:lpstr>
      <vt:lpstr>PowerPoint-presentatie</vt:lpstr>
      <vt:lpstr>Menu en jumbotron(blikvanger)</vt:lpstr>
      <vt:lpstr>Kolommen vullen</vt:lpstr>
      <vt:lpstr>footer</vt:lpstr>
      <vt:lpstr>Opdrachten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Linden, M.J. van der</dc:creator>
  <cp:lastModifiedBy>Kool, J.P.M.</cp:lastModifiedBy>
  <cp:revision>12</cp:revision>
  <dcterms:created xsi:type="dcterms:W3CDTF">2020-11-20T12:51:55Z</dcterms:created>
  <dcterms:modified xsi:type="dcterms:W3CDTF">2020-11-22T09:26:12Z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0x010100043371F6EC632843AB6E810AF4A3BC7B</vt:lpwstr>
  </property>
</Properties>
</file>