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629-6E34-4728-94C8-6F9804C2D534}" type="datetimeFigureOut">
              <a:rPr lang="nl-NL" smtClean="0"/>
              <a:t>11-12-2020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554F60-B37B-452D-B6A2-78848177A48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10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629-6E34-4728-94C8-6F9804C2D534}" type="datetimeFigureOut">
              <a:rPr lang="nl-NL" smtClean="0"/>
              <a:t>11-12-2020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F60-B37B-452D-B6A2-78848177A489}" type="slidenum">
              <a:rPr lang="nl-NL" smtClean="0"/>
              <a:t>‹nr.›</a:t>
            </a:fld>
            <a:endParaRPr lang="nl-N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21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629-6E34-4728-94C8-6F9804C2D534}" type="datetimeFigureOut">
              <a:rPr lang="nl-NL" smtClean="0"/>
              <a:t>11-12-2020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F60-B37B-452D-B6A2-78848177A48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629-6E34-4728-94C8-6F9804C2D534}" type="datetimeFigureOut">
              <a:rPr lang="nl-NL" smtClean="0"/>
              <a:t>11-12-2020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F60-B37B-452D-B6A2-78848177A489}" type="slidenum">
              <a:rPr lang="nl-NL" smtClean="0"/>
              <a:t>‹nr.›</a:t>
            </a:fld>
            <a:endParaRPr lang="nl-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6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629-6E34-4728-94C8-6F9804C2D534}" type="datetimeFigureOut">
              <a:rPr lang="nl-NL" smtClean="0"/>
              <a:t>11-12-2020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F60-B37B-452D-B6A2-78848177A48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629-6E34-4728-94C8-6F9804C2D534}" type="datetimeFigureOut">
              <a:rPr lang="nl-NL" smtClean="0"/>
              <a:t>11-12-2020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F60-B37B-452D-B6A2-78848177A489}" type="slidenum">
              <a:rPr lang="nl-NL" smtClean="0"/>
              <a:t>‹nr.›</a:t>
            </a:fld>
            <a:endParaRPr lang="nl-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629-6E34-4728-94C8-6F9804C2D534}" type="datetimeFigureOut">
              <a:rPr lang="nl-NL" smtClean="0"/>
              <a:t>11-12-2020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F60-B37B-452D-B6A2-78848177A489}" type="slidenum">
              <a:rPr lang="nl-NL" smtClean="0"/>
              <a:t>‹nr.›</a:t>
            </a:fld>
            <a:endParaRPr lang="nl-N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6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629-6E34-4728-94C8-6F9804C2D534}" type="datetimeFigureOut">
              <a:rPr lang="nl-NL" smtClean="0"/>
              <a:t>11-12-2020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F60-B37B-452D-B6A2-78848177A489}" type="slidenum">
              <a:rPr lang="nl-NL" smtClean="0"/>
              <a:t>‹nr.›</a:t>
            </a:fld>
            <a:endParaRPr lang="nl-N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0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629-6E34-4728-94C8-6F9804C2D534}" type="datetimeFigureOut">
              <a:rPr lang="nl-NL" smtClean="0"/>
              <a:t>11-12-2020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F60-B37B-452D-B6A2-78848177A48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683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629-6E34-4728-94C8-6F9804C2D534}" type="datetimeFigureOut">
              <a:rPr lang="nl-NL" smtClean="0"/>
              <a:t>11-12-2020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F60-B37B-452D-B6A2-78848177A48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2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EE28629-6E34-4728-94C8-6F9804C2D534}" type="datetimeFigureOut">
              <a:rPr lang="nl-NL" smtClean="0"/>
              <a:t>11-12-2020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4F60-B37B-452D-B6A2-78848177A489}" type="slidenum">
              <a:rPr lang="nl-NL" smtClean="0"/>
              <a:t>‹nr.›</a:t>
            </a:fld>
            <a:endParaRPr lang="nl-N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5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28629-6E34-4728-94C8-6F9804C2D534}" type="datetimeFigureOut">
              <a:rPr lang="nl-NL" smtClean="0"/>
              <a:t>11-12-2020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554F60-B37B-452D-B6A2-78848177A48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1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wi-volley.nl/10-vragen-a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03CD2-4A4C-40E8-A1B8-F34FB0FF2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Concepten</a:t>
            </a:r>
            <a:r>
              <a:rPr lang="en-US" dirty="0"/>
              <a:t> BIOS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16E2A2-7582-4996-A46B-A3C942F9C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3465"/>
            <a:ext cx="8637072" cy="977621"/>
          </a:xfrm>
        </p:spPr>
        <p:txBody>
          <a:bodyPr/>
          <a:lstStyle/>
          <a:p>
            <a:r>
              <a:rPr lang="en-US" dirty="0"/>
              <a:t>Justin Schouten, </a:t>
            </a:r>
            <a:r>
              <a:rPr lang="en-US" dirty="0" err="1"/>
              <a:t>Micheal</a:t>
            </a:r>
            <a:r>
              <a:rPr lang="en-US" dirty="0"/>
              <a:t> Cheung, Rick </a:t>
            </a:r>
            <a:r>
              <a:rPr lang="en-US" dirty="0" err="1"/>
              <a:t>Vonk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Aygygun</a:t>
            </a:r>
            <a:r>
              <a:rPr lang="en-US" dirty="0"/>
              <a:t> Mehmed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626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7E099-493F-4713-B1CA-6AF70B4B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DFA05E-6538-49E7-B540-1CE88174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1</a:t>
            </a:r>
          </a:p>
          <a:p>
            <a:r>
              <a:rPr lang="en-US" dirty="0"/>
              <a:t>Concept 2</a:t>
            </a:r>
          </a:p>
          <a:p>
            <a:r>
              <a:rPr lang="en-US" dirty="0"/>
              <a:t>Concept 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600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62116-235A-4C8D-BE38-FB8745AA05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238" r="-1" b="575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793FFD-E0A4-4E8F-AD41-04FBD5B9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Concept 1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AF4E9B-7594-4832-9EDE-30D1632A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9292</a:t>
            </a:r>
          </a:p>
          <a:p>
            <a:r>
              <a:rPr lang="en-US" dirty="0" err="1"/>
              <a:t>Ov</a:t>
            </a:r>
            <a:endParaRPr lang="en-US" dirty="0"/>
          </a:p>
          <a:p>
            <a:r>
              <a:rPr lang="en-US" dirty="0" err="1"/>
              <a:t>Handig</a:t>
            </a:r>
            <a:endParaRPr lang="en-US" dirty="0"/>
          </a:p>
          <a:p>
            <a:r>
              <a:rPr lang="en-US" dirty="0"/>
              <a:t>Game &gt; </a:t>
            </a:r>
            <a:r>
              <a:rPr lang="en-US" dirty="0" err="1"/>
              <a:t>Duimpje</a:t>
            </a:r>
            <a:endParaRPr lang="nl-NL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8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1C793FFD-E0A4-4E8F-AD41-04FBD5B9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Concept 1 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C1724F5-0ABA-4350-96FD-C08C94313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2" t="2855" r="13697" b="9436"/>
          <a:stretch/>
        </p:blipFill>
        <p:spPr>
          <a:xfrm>
            <a:off x="5974080" y="944451"/>
            <a:ext cx="5123895" cy="433450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158F9E2F-2342-4543-94C0-0E820BFC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530157" cy="3450613"/>
          </a:xfrm>
        </p:spPr>
        <p:txBody>
          <a:bodyPr/>
          <a:lstStyle/>
          <a:p>
            <a:r>
              <a:rPr lang="en-US" dirty="0" err="1"/>
              <a:t>Inloggen</a:t>
            </a:r>
            <a:endParaRPr lang="en-US" dirty="0"/>
          </a:p>
          <a:p>
            <a:r>
              <a:rPr lang="en-US" dirty="0"/>
              <a:t>Rooster</a:t>
            </a:r>
          </a:p>
          <a:p>
            <a:r>
              <a:rPr lang="en-US" dirty="0"/>
              <a:t>9292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880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7A9D7-7DCE-44A3-839B-2882809D5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120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793FFD-E0A4-4E8F-AD41-04FBD5B9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Concept 2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AF4E9B-7594-4832-9EDE-30D1632A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Punten</a:t>
            </a:r>
            <a:endParaRPr lang="en-US" dirty="0"/>
          </a:p>
          <a:p>
            <a:r>
              <a:rPr lang="en-US" dirty="0" err="1"/>
              <a:t>Optijd</a:t>
            </a:r>
            <a:r>
              <a:rPr lang="en-US" dirty="0"/>
              <a:t> /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laat</a:t>
            </a:r>
            <a:endParaRPr lang="nl-NL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3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557A2-2FDB-4BAB-87F7-B4B2F3EC1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658" r="-1" b="10070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793FFD-E0A4-4E8F-AD41-04FBD5B9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Concept 3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AF4E9B-7594-4832-9EDE-30D1632A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Rooster</a:t>
            </a:r>
          </a:p>
          <a:p>
            <a:r>
              <a:rPr lang="en-US" dirty="0" err="1"/>
              <a:t>Aanwezigheid</a:t>
            </a:r>
            <a:endParaRPr lang="en-US" dirty="0"/>
          </a:p>
          <a:p>
            <a:r>
              <a:rPr lang="en-US" dirty="0" err="1"/>
              <a:t>Punten</a:t>
            </a:r>
            <a:endParaRPr lang="en-US" dirty="0"/>
          </a:p>
          <a:p>
            <a:r>
              <a:rPr lang="en-US" dirty="0"/>
              <a:t>Route</a:t>
            </a:r>
            <a:endParaRPr lang="nl-NL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508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1EEADDE-5A0B-4669-AC30-1501E119D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8D17F3-70C1-458A-8090-50C174EDC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8938" y="1847088"/>
            <a:ext cx="28315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9C680ED9-CB5B-4DAF-80D9-AEC85B0F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3" y="804520"/>
            <a:ext cx="2830940" cy="1049235"/>
          </a:xfrm>
        </p:spPr>
        <p:txBody>
          <a:bodyPr>
            <a:normAutofit/>
          </a:bodyPr>
          <a:lstStyle/>
          <a:p>
            <a:r>
              <a:rPr lang="en-US" dirty="0"/>
              <a:t>concept 3 view</a:t>
            </a:r>
            <a:endParaRPr lang="nl-N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4AA68D-B951-406F-82F5-5AE53515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7D3EB5D-3B70-4CE9-8C06-A841A3D3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23" y="2015732"/>
            <a:ext cx="3152849" cy="3287567"/>
          </a:xfrm>
        </p:spPr>
        <p:txBody>
          <a:bodyPr>
            <a:normAutofit/>
          </a:bodyPr>
          <a:lstStyle/>
          <a:p>
            <a:r>
              <a:rPr lang="en-US" dirty="0"/>
              <a:t>Start / Home scherm</a:t>
            </a:r>
          </a:p>
          <a:p>
            <a:r>
              <a:rPr lang="en-US" dirty="0" err="1"/>
              <a:t>Inloggen</a:t>
            </a:r>
            <a:r>
              <a:rPr lang="en-US" dirty="0"/>
              <a:t> / </a:t>
            </a:r>
            <a:r>
              <a:rPr lang="en-US" dirty="0" err="1"/>
              <a:t>Aanmelden</a:t>
            </a:r>
            <a:endParaRPr lang="en-US" dirty="0"/>
          </a:p>
          <a:p>
            <a:r>
              <a:rPr lang="en-US" dirty="0" err="1"/>
              <a:t>Gebruiker</a:t>
            </a:r>
            <a:r>
              <a:rPr lang="en-US" dirty="0"/>
              <a:t> scherm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86DC8C-B602-46ED-A6F5-BB2156B5A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59E990-C6A2-4E47-8AB2-91087E259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B4CC82-73CE-4B5C-BCE9-B27AF1132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Afbeelding 8">
            <a:extLst>
              <a:ext uri="{FF2B5EF4-FFF2-40B4-BE49-F238E27FC236}">
                <a16:creationId xmlns:a16="http://schemas.microsoft.com/office/drawing/2014/main" id="{E7028C8D-D564-4487-B965-07913EDFB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0"/>
          <a:stretch/>
        </p:blipFill>
        <p:spPr>
          <a:xfrm>
            <a:off x="4631927" y="1124557"/>
            <a:ext cx="1980590" cy="385796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56AFA80-2B66-4E2D-8307-41A0DDE5E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" b="1522"/>
          <a:stretch/>
        </p:blipFill>
        <p:spPr>
          <a:xfrm>
            <a:off x="6776243" y="1122808"/>
            <a:ext cx="1980590" cy="3857960"/>
          </a:xfrm>
          <a:prstGeom prst="rect">
            <a:avLst/>
          </a:prstGeom>
        </p:spPr>
      </p:pic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983D9BC7-16DF-4C87-A38B-A1A81E9D98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" b="2329"/>
          <a:stretch/>
        </p:blipFill>
        <p:spPr>
          <a:xfrm>
            <a:off x="8926749" y="1122808"/>
            <a:ext cx="1980590" cy="38579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CB0CC5-B4EA-4C1C-AAD2-8ED22DF21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B4925D-E266-4C63-AD33-0CD7702C9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3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793FFD-E0A4-4E8F-AD41-04FBD5B9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Vragen?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B60FA9C-ECE8-4F00-9348-FDEA56F1B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16373" y="1572332"/>
            <a:ext cx="2799103" cy="295419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5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61</Words>
  <Application>Microsoft Office PowerPoint</Application>
  <PresentationFormat>Breedbeeld</PresentationFormat>
  <Paragraphs>28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Galerie</vt:lpstr>
      <vt:lpstr>Concepten BIOS</vt:lpstr>
      <vt:lpstr>Inhoud</vt:lpstr>
      <vt:lpstr>Concept 1</vt:lpstr>
      <vt:lpstr>Concept 1 view</vt:lpstr>
      <vt:lpstr>Concept 2</vt:lpstr>
      <vt:lpstr>Concept 3</vt:lpstr>
      <vt:lpstr>concept 3 view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Concepten BIOS</dc:title>
  <dc:creator>Justin Schouten</dc:creator>
  <cp:lastModifiedBy>Justin Schouten</cp:lastModifiedBy>
  <cp:revision>4</cp:revision>
  <dcterms:created xsi:type="dcterms:W3CDTF">2020-12-11T07:55:44Z</dcterms:created>
  <dcterms:modified xsi:type="dcterms:W3CDTF">2020-12-11T08:27:57Z</dcterms:modified>
</cp:coreProperties>
</file>